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01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40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213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0032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1016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2120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6142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931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705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36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558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054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767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670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928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874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214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F4078D-9C5B-42DA-95A3-F1643F7CC0FF}" type="datetimeFigureOut">
              <a:rPr lang="es-PE" smtClean="0"/>
              <a:t>8/05/2025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732F4FE-6D2F-47FA-9228-97179DE50A6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307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E7DA83-A371-08CF-DABE-AAE888F7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339" y="3429000"/>
            <a:ext cx="9905998" cy="1905000"/>
          </a:xfrm>
        </p:spPr>
        <p:txBody>
          <a:bodyPr>
            <a:normAutofit fontScale="90000"/>
          </a:bodyPr>
          <a:lstStyle/>
          <a:p>
            <a:pPr algn="r"/>
            <a:r>
              <a:rPr lang="es-MX" sz="6000" b="1" dirty="0"/>
              <a:t>ESCALA DE MEDICIÓN DE DATOS</a:t>
            </a:r>
            <a:br>
              <a:rPr lang="es-MX" sz="6000" b="1" dirty="0"/>
            </a:br>
            <a:br>
              <a:rPr lang="es-MX" sz="6000" b="1" dirty="0"/>
            </a:br>
            <a:r>
              <a:rPr lang="es-MX" sz="2700" b="1" i="1" dirty="0"/>
              <a:t>MSc. Ciro ivan Machacuay meza</a:t>
            </a:r>
            <a:endParaRPr lang="es-PE" sz="6000" b="1" i="1" dirty="0"/>
          </a:p>
        </p:txBody>
      </p:sp>
    </p:spTree>
    <p:extLst>
      <p:ext uri="{BB962C8B-B14F-4D97-AF65-F5344CB8AC3E}">
        <p14:creationId xmlns:p14="http://schemas.microsoft.com/office/powerpoint/2010/main" val="256183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67BE4D0-D541-6FAF-9A13-573C629A13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22" t="9210" r="13866" b="8316"/>
          <a:stretch/>
        </p:blipFill>
        <p:spPr>
          <a:xfrm>
            <a:off x="103695" y="113120"/>
            <a:ext cx="11943761" cy="660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453BE99-79E7-FB89-AC5E-0DBEF859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5" t="8247" r="19511" b="16289"/>
          <a:stretch/>
        </p:blipFill>
        <p:spPr>
          <a:xfrm>
            <a:off x="109979" y="127261"/>
            <a:ext cx="11972041" cy="66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4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9B6B8B6-2DE3-6141-294A-1215F1E2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88" r="1031" b="1718"/>
          <a:stretch/>
        </p:blipFill>
        <p:spPr>
          <a:xfrm>
            <a:off x="152400" y="120191"/>
            <a:ext cx="11887200" cy="661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522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11</TotalTime>
  <Words>13</Words>
  <Application>Microsoft Office PowerPoint</Application>
  <PresentationFormat>Panorámica</PresentationFormat>
  <Paragraphs>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Malla</vt:lpstr>
      <vt:lpstr>ESCALA DE MEDICIÓN DE DATOS  MSc. Ciro ivan Machacuay meza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2025-05-09T02:06:31Z</dcterms:created>
  <dcterms:modified xsi:type="dcterms:W3CDTF">2025-05-09T02:17:45Z</dcterms:modified>
</cp:coreProperties>
</file>