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5665-0B40-4103-A9FE-263B0B48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F207-7BE4-4F52-A429-A9CD0545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F1D-D87D-4949-A37C-22406AE3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DC4A-8DAD-4FD1-B21A-398A704C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0877-9926-4C51-9B76-BDA51C1F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C560-7027-470D-BD9C-2DC8EBAD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6290-BD07-4391-9317-ED71A975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8C18-DD6A-4C68-B2BC-A7B8DA47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CBD0-950F-4197-8EF0-DC2E1F2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F1C8-4126-4A7C-9982-F208494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EF9F4-F107-4B31-8296-C9D054E5B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31994-76BF-4861-A8CC-FC871211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D544-2308-4F71-8C3B-EB54E4F6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A3B1-267C-4FD4-8169-6D056C60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780C-61C1-40F0-BF0A-7C606177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55A-537A-4237-AE1A-4DE25A4A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C6BC-2321-4658-939E-7C8CB601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74CF-5AB9-43ED-94B1-CE8F2CE9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F2C-8E2A-467E-AA33-F7A9694E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D8FD-04E7-4E5D-9840-F380BD38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6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5FE-DE7F-401A-A8A5-9A9F3F79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AE0A-49AD-4D9E-AF11-7EC13C5A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294A-4909-4107-BDF8-1B7BF3DA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2D58-6D30-41E8-B7CE-B4A6C6A7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7E50-D076-4B96-BE34-63467BD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0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8817-5049-4E70-AB7F-D47E6C62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44B5-6520-41BB-B9F0-FDFC3A21D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ECEA-349F-477A-9305-BCD5FF5E7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35D10-8893-4F1C-B4C6-4E7D870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F55F-C624-4D94-9C70-4A217CFA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03F1-7933-4302-80AF-E4417FE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E84-C56E-4135-8DD2-79862B66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4F77-AD04-44CA-BF06-B65095BD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6526-4FB3-40B3-9F9B-2FBC06B1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4FDD-49B9-46DA-82C2-4DB3E5D8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9C71A-C09B-4CFA-8DC5-241F3E29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F8F1A-0AE4-465E-9465-6873548A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A606B-0319-429A-9F0C-699EC68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E42A4-F821-432D-96E5-E78DE2F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0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C200-E502-436A-BF43-AD5BBCB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A615F-EBD5-4DCB-AA8F-9523998E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5DBB5-969F-42B1-8294-22E43CD3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5E578-E964-4009-8A6D-4F286D9C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D4A04-0E6B-42DB-BDBF-5DDE2B8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8B6CD-C914-40A8-9649-9F125514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0974-E4E1-49D4-9192-9C6DF402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7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EDFB-EAF9-4070-A4D1-1645158B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3D78-A4C9-462E-A919-12C5A70D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C0F1-36A9-4AB8-9FA4-07D733E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ACE1-7E01-4EAF-B574-D567F0C8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40566-3A91-40FB-882E-EBC5987B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FE79-0F26-4552-BFFB-716544CB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0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FC9-4560-4211-91F9-05616DB8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8FC7-54D1-407E-B872-05159E73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5EE0-225F-4546-8C82-314B8269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CCBE-D488-47CA-9EA3-47AD3B07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087E-89D8-4FCB-B31C-0D603E63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41F66-40C7-4BD1-94EC-6F947F4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1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50E69-6055-4EFA-AA69-2BE9889B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A3EB6-E0DD-4DF1-B286-51334EFE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523-A107-484A-9261-5850E529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B012-E097-43C0-B7B5-27BFFF125A7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E72E-9808-47B2-9667-FE80F944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E87A-F302-4281-8B9C-BD71673C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FD41-9A83-415D-BC89-E105CF06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Thibatsane Ivan Mahlelebe</dc:creator>
  <cp:lastModifiedBy>Thibatsane Ivan Mahlelebe</cp:lastModifiedBy>
  <cp:revision>1</cp:revision>
  <dcterms:created xsi:type="dcterms:W3CDTF">2018-09-25T17:05:41Z</dcterms:created>
  <dcterms:modified xsi:type="dcterms:W3CDTF">2018-09-25T17:06:33Z</dcterms:modified>
</cp:coreProperties>
</file>