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86" r:id="rId5"/>
    <p:sldId id="276" r:id="rId6"/>
    <p:sldId id="273" r:id="rId7"/>
    <p:sldId id="277" r:id="rId8"/>
    <p:sldId id="275" r:id="rId9"/>
    <p:sldId id="278" r:id="rId10"/>
    <p:sldId id="288" r:id="rId11"/>
    <p:sldId id="262" r:id="rId12"/>
    <p:sldId id="263" r:id="rId13"/>
    <p:sldId id="274" r:id="rId14"/>
    <p:sldId id="290" r:id="rId15"/>
    <p:sldId id="289" r:id="rId16"/>
    <p:sldId id="279" r:id="rId17"/>
    <p:sldId id="287" r:id="rId18"/>
    <p:sldId id="283" r:id="rId19"/>
    <p:sldId id="281" r:id="rId20"/>
    <p:sldId id="282" r:id="rId21"/>
    <p:sldId id="280" r:id="rId22"/>
    <p:sldId id="284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F1FF-E838-482E-84BA-19767BE97F50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64D05-BC27-472B-9976-0069A31C7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4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4D05-BC27-472B-9976-0069A31C7E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53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Рефакторинг — это</a:t>
            </a:r>
            <a:r>
              <a:rPr lang="ru-RU" baseline="0" dirty="0" smtClean="0"/>
              <a:t> маленький шаг, сохраняющий систему в рабочем состоянии.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4D05-BC27-472B-9976-0069A31C7E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2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</a:t>
            </a:r>
            <a:r>
              <a:rPr lang="ru-RU" baseline="0" dirty="0" smtClean="0"/>
              <a:t> тем, как кидаться в бой, нужно наметить следующий </a:t>
            </a:r>
            <a:r>
              <a:rPr lang="en-US" baseline="0" dirty="0" smtClean="0"/>
              <a:t>stepping stone</a:t>
            </a:r>
            <a:r>
              <a:rPr lang="ru-RU" baseline="0" dirty="0" smtClean="0"/>
              <a:t> и заниматься только им, не отвлекаясь на остальное.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4D05-BC27-472B-9976-0069A31C7E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7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Система всегда должна оставаться в рабочем состоянии!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4D05-BC27-472B-9976-0069A31C7E6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3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7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980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7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5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93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8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1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1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6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327A-352E-47A3-9F39-2BAE15FE93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amazon.com/Working-Effectively-Legacy-Michael-Feathers/dp/013117705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Legacy Code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8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7550" cy="1933574"/>
          </a:xfrm>
        </p:spPr>
        <p:txBody>
          <a:bodyPr>
            <a:normAutofit/>
          </a:bodyPr>
          <a:lstStyle/>
          <a:p>
            <a:r>
              <a:rPr lang="ru-RU" dirty="0" smtClean="0"/>
              <a:t>Перед тем как менять, 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нужно понять!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641599"/>
            <a:ext cx="7886700" cy="35353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2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Враги понимания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Лишние или неявные зависимости</a:t>
            </a:r>
            <a:endParaRPr lang="en-US" dirty="0" smtClean="0"/>
          </a:p>
          <a:p>
            <a:r>
              <a:rPr lang="ru-RU" dirty="0" smtClean="0"/>
              <a:t>Размер </a:t>
            </a:r>
          </a:p>
          <a:p>
            <a:r>
              <a:rPr lang="ru-RU" dirty="0" smtClean="0"/>
              <a:t>Имена </a:t>
            </a:r>
          </a:p>
          <a:p>
            <a:r>
              <a:rPr lang="ru-RU" dirty="0" err="1" smtClean="0"/>
              <a:t>Неконсистентность</a:t>
            </a:r>
            <a:endParaRPr lang="ru-RU" dirty="0" smtClean="0"/>
          </a:p>
        </p:txBody>
      </p:sp>
      <p:pic>
        <p:nvPicPr>
          <p:cNvPr id="2050" name="Picture 2" descr="https://i-msdn.sec.s-msft.com/dynimg/IC6093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086409"/>
            <a:ext cx="5003087" cy="340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 портянку кода?</a:t>
            </a:r>
            <a:endParaRPr lang="ru-RU" dirty="0"/>
          </a:p>
        </p:txBody>
      </p:sp>
      <p:pic>
        <p:nvPicPr>
          <p:cNvPr id="1026" name="Picture 2" descr="http://pedagog.eparhia.ru/www/imgs/azbuka_tur/Zavorachivaniteportiank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7" y="1601789"/>
            <a:ext cx="7337426" cy="47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5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 портянку кода?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8300" y="1825625"/>
            <a:ext cx="4737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Alt+F7 — find usages</a:t>
            </a:r>
          </a:p>
          <a:p>
            <a:pPr marL="0" indent="0">
              <a:buNone/>
            </a:pPr>
            <a:r>
              <a:rPr lang="en-US" dirty="0" err="1" smtClean="0"/>
              <a:t>Ctrl+B</a:t>
            </a:r>
            <a:r>
              <a:rPr lang="en-US" dirty="0" smtClean="0"/>
              <a:t> — go to definition</a:t>
            </a:r>
          </a:p>
          <a:p>
            <a:pPr marL="0" indent="0">
              <a:buNone/>
            </a:pPr>
            <a:r>
              <a:rPr lang="en-US" dirty="0" err="1" smtClean="0"/>
              <a:t>Ctrl+Alt+B</a:t>
            </a:r>
            <a:r>
              <a:rPr lang="en-US" dirty="0" smtClean="0"/>
              <a:t> — go to derived</a:t>
            </a:r>
          </a:p>
        </p:txBody>
      </p:sp>
      <p:pic>
        <p:nvPicPr>
          <p:cNvPr id="8198" name="Picture 6" descr="http://sd.keepcalm-o-matic.co.uk/i/keep-calm-and-use-shortcuts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3273879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 портянку кода?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ReSharper</a:t>
            </a:r>
            <a:r>
              <a:rPr lang="en-US" b="1" dirty="0"/>
              <a:t> | Inspect | Outgoing Calls</a:t>
            </a:r>
            <a:endParaRPr lang="ru-RU" dirty="0"/>
          </a:p>
        </p:txBody>
      </p:sp>
      <p:pic>
        <p:nvPicPr>
          <p:cNvPr id="9218" name="Picture 2" descr="https://www.jetbrains.com/resharper/webhelp60/images/Code_Analysis__Call_Tracking__Outgoing_Cal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86024"/>
            <a:ext cx="7713696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 портянку кода?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Понимание придет в процессе постепенного рефакторинга!</a:t>
            </a:r>
          </a:p>
          <a:p>
            <a:r>
              <a:rPr lang="ru-RU" dirty="0" smtClean="0"/>
              <a:t>Уменьшайте зависимости, где можно</a:t>
            </a:r>
          </a:p>
          <a:p>
            <a:r>
              <a:rPr lang="ru-RU" dirty="0" smtClean="0"/>
              <a:t>Выделяйте методы</a:t>
            </a:r>
          </a:p>
          <a:p>
            <a:r>
              <a:rPr lang="ru-RU" dirty="0" smtClean="0"/>
              <a:t>Переименовывайте</a:t>
            </a:r>
          </a:p>
          <a:p>
            <a:r>
              <a:rPr lang="ru-RU" dirty="0" smtClean="0"/>
              <a:t>Исправляйте </a:t>
            </a:r>
            <a:r>
              <a:rPr lang="ru-RU" dirty="0" err="1" smtClean="0"/>
              <a:t>неконсистентность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 в какой-то момент код станет понятным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1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 портянку кода?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безответственно </a:t>
            </a:r>
            <a:r>
              <a:rPr lang="ru-RU" dirty="0" err="1" smtClean="0"/>
              <a:t>порефакторить</a:t>
            </a:r>
            <a:r>
              <a:rPr lang="ru-RU" dirty="0" smtClean="0"/>
              <a:t> еще до создания тестов, просто чтобы понять код</a:t>
            </a:r>
          </a:p>
          <a:p>
            <a:pPr marL="0" indent="0">
              <a:buNone/>
            </a:pPr>
            <a:r>
              <a:rPr lang="ru-RU" dirty="0" smtClean="0"/>
              <a:t>Потом обязательно откатить все эти опасные изменения и следовать </a:t>
            </a:r>
            <a:r>
              <a:rPr lang="ru-RU" b="1" dirty="0" smtClean="0"/>
              <a:t>Алгоритму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854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(DEP)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</a:t>
            </a:r>
            <a:r>
              <a:rPr lang="ru-RU"/>
              <a:t>зависимость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в </a:t>
            </a:r>
            <a:r>
              <a:rPr lang="ru-RU" dirty="0"/>
              <a:t>виртуальный метод </a:t>
            </a:r>
            <a:r>
              <a:rPr lang="ru-RU"/>
              <a:t>и </a:t>
            </a:r>
            <a:r>
              <a:rPr lang="ru-RU" smtClean="0"/>
              <a:t>переопределить </a:t>
            </a:r>
            <a:br>
              <a:rPr lang="ru-RU" smtClean="0"/>
            </a:br>
            <a:r>
              <a:rPr lang="ru-RU" smtClean="0"/>
              <a:t>в </a:t>
            </a:r>
            <a:r>
              <a:rPr lang="ru-RU" dirty="0"/>
              <a:t>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0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amouchka.net/uploads/posts/2010-12/1292332791_04c9e06b32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12" y="1295400"/>
            <a:ext cx="3196577" cy="43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8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upload.wikimedia.org/wikipedia/commons/a/a1/Gargrave_stepping_ston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solidFill>
            <a:schemeClr val="bg1">
              <a:alpha val="77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Stepping stones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5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/>
              <a:t>л</a:t>
            </a:r>
            <a:r>
              <a:rPr lang="ru-RU" dirty="0" err="1" smtClean="0"/>
              <a:t>егаси</a:t>
            </a:r>
            <a:r>
              <a:rPr lang="ru-RU" dirty="0" smtClean="0"/>
              <a:t> код?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Чужой код</a:t>
            </a:r>
          </a:p>
          <a:p>
            <a:r>
              <a:rPr lang="ru-RU" dirty="0" smtClean="0"/>
              <a:t>Который нужно поменять, но он вам непонятен</a:t>
            </a:r>
          </a:p>
          <a:p>
            <a:r>
              <a:rPr lang="ru-RU" dirty="0" smtClean="0"/>
              <a:t>Деморализующая куча кода</a:t>
            </a:r>
          </a:p>
          <a:p>
            <a:r>
              <a:rPr lang="ru-RU" dirty="0" smtClean="0"/>
              <a:t>Код без тестов</a:t>
            </a:r>
            <a:br>
              <a:rPr lang="ru-RU" dirty="0" smtClean="0"/>
            </a:b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— Написали супер-классный код без тестов? </a:t>
            </a:r>
            <a:br>
              <a:rPr lang="ru-RU" dirty="0" smtClean="0"/>
            </a:br>
            <a:r>
              <a:rPr lang="ru-RU" dirty="0" smtClean="0"/>
              <a:t>Извините, но это уже сразу </a:t>
            </a:r>
            <a:r>
              <a:rPr lang="ru-RU" dirty="0" err="1" smtClean="0"/>
              <a:t>легаси</a:t>
            </a:r>
            <a:r>
              <a:rPr lang="ru-RU" dirty="0" smtClean="0"/>
              <a:t>...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2751847"/>
            <a:ext cx="650875" cy="6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62D8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d.keepcalm-o-matic.co.uk/i/keep-calm-and-the-code-working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www.amazon.com/Working-Effectively-Legacy-Michael-Feathers/dp/0131177052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2932" y="1690689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Успех </a:t>
            </a:r>
            <a:r>
              <a:rPr lang="ru-RU" dirty="0" smtClean="0"/>
              <a:t>идеи не зависит от качества кода</a:t>
            </a:r>
          </a:p>
          <a:p>
            <a:r>
              <a:rPr lang="ru-RU" dirty="0" smtClean="0"/>
              <a:t>Отрасль стремительно развивается!</a:t>
            </a:r>
            <a:br>
              <a:rPr lang="ru-RU" dirty="0" smtClean="0"/>
            </a:br>
            <a:r>
              <a:rPr lang="ru-RU" sz="2000" dirty="0" smtClean="0"/>
              <a:t>Ох, вы бы видели код </a:t>
            </a:r>
            <a:r>
              <a:rPr lang="ru-RU" sz="2000" dirty="0" err="1" smtClean="0"/>
              <a:t>Никалауса</a:t>
            </a:r>
            <a:r>
              <a:rPr lang="ru-RU" sz="2000" dirty="0" smtClean="0"/>
              <a:t> Вирта!</a:t>
            </a:r>
            <a:br>
              <a:rPr lang="ru-RU" sz="2000" dirty="0" smtClean="0"/>
            </a:br>
            <a:r>
              <a:rPr lang="ru-RU" sz="2000" dirty="0" smtClean="0"/>
              <a:t>И кстати, в то время не было идеи </a:t>
            </a:r>
            <a:r>
              <a:rPr lang="en-US" sz="2000" dirty="0" smtClean="0"/>
              <a:t>unit-</a:t>
            </a:r>
            <a:r>
              <a:rPr lang="ru-RU" sz="2000" dirty="0" smtClean="0"/>
              <a:t>тестов... ;)</a:t>
            </a:r>
          </a:p>
          <a:p>
            <a:r>
              <a:rPr lang="ru-RU" dirty="0"/>
              <a:t>А значит </a:t>
            </a:r>
            <a:r>
              <a:rPr lang="ru-RU" dirty="0" err="1"/>
              <a:t>легаси</a:t>
            </a:r>
            <a:r>
              <a:rPr lang="ru-RU" dirty="0"/>
              <a:t> есть везде!</a:t>
            </a:r>
            <a:br>
              <a:rPr lang="ru-RU" dirty="0"/>
            </a:br>
            <a:r>
              <a:rPr lang="ru-RU" sz="2000" dirty="0"/>
              <a:t>Кстати, а были ли тесты в вашем решении задачи "Морской бой"?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4437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Работая с </a:t>
            </a:r>
            <a:r>
              <a:rPr lang="ru-RU" dirty="0" err="1" smtClean="0"/>
              <a:t>легаси</a:t>
            </a:r>
            <a:r>
              <a:rPr lang="ru-RU" dirty="0" smtClean="0"/>
              <a:t> не усугублять ситуацию, </a:t>
            </a:r>
            <a:br>
              <a:rPr lang="ru-RU" dirty="0" smtClean="0"/>
            </a:br>
            <a:r>
              <a:rPr lang="ru-RU" dirty="0" smtClean="0"/>
              <a:t>даже на самую капельку!</a:t>
            </a:r>
          </a:p>
          <a:p>
            <a:r>
              <a:rPr lang="ru-RU" dirty="0" smtClean="0"/>
              <a:t>Правило бойскаутов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3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/>
          <a:lstStyle/>
          <a:p>
            <a:r>
              <a:rPr lang="ru-RU" dirty="0" smtClean="0"/>
              <a:t>При изменении кода хорошо бы иметь тесты</a:t>
            </a:r>
          </a:p>
          <a:p>
            <a:r>
              <a:rPr lang="ru-RU" dirty="0" smtClean="0"/>
              <a:t>Чтобы создать тесты, нужно что-то поменять</a:t>
            </a:r>
            <a:endParaRPr lang="ru-RU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0"/>
            <a:ext cx="5495926" cy="64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место, в котором нужно что-то изменить</a:t>
            </a:r>
          </a:p>
          <a:p>
            <a:r>
              <a:rPr lang="ru-RU" dirty="0" smtClean="0"/>
              <a:t>Понять какие тесты для этого нужно написать</a:t>
            </a:r>
          </a:p>
          <a:p>
            <a:r>
              <a:rPr lang="ru-RU" dirty="0" smtClean="0"/>
              <a:t>Изолировать или избавиться от мешающих зависимостей</a:t>
            </a:r>
          </a:p>
          <a:p>
            <a:r>
              <a:rPr lang="ru-RU" dirty="0" smtClean="0"/>
              <a:t>Написать тесты</a:t>
            </a:r>
          </a:p>
          <a:p>
            <a:r>
              <a:rPr lang="ru-RU" dirty="0" smtClean="0"/>
              <a:t>Вносите изменения и </a:t>
            </a:r>
            <a:r>
              <a:rPr lang="ru-RU" dirty="0" err="1" smtClean="0"/>
              <a:t>рефакторите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Тест, возможно с плохим дизайном, </a:t>
            </a:r>
            <a:br>
              <a:rPr lang="ru-RU" dirty="0" smtClean="0"/>
            </a:br>
            <a:r>
              <a:rPr lang="ru-RU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dirty="0" smtClean="0"/>
              <a:t>Делаем разные вызовы, записываем результат вызова в </a:t>
            </a:r>
            <a:r>
              <a:rPr lang="en-US" dirty="0" smtClean="0"/>
              <a:t>Assert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264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Грязные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вывод.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4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337</Words>
  <Application>Microsoft Office PowerPoint</Application>
  <PresentationFormat>Экран (4:3)</PresentationFormat>
  <Paragraphs>74</Paragraphs>
  <Slides>22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Segoe UI Light</vt:lpstr>
      <vt:lpstr>Тема Office</vt:lpstr>
      <vt:lpstr>Legacy Code</vt:lpstr>
      <vt:lpstr>Что такое легаси код?</vt:lpstr>
      <vt:lpstr>Мотивация</vt:lpstr>
      <vt:lpstr>Идея</vt:lpstr>
      <vt:lpstr>Дилемма</vt:lpstr>
      <vt:lpstr>Презентация PowerPoint</vt:lpstr>
      <vt:lpstr>Алгоритм работы с легаси</vt:lpstr>
      <vt:lpstr>Характеризационный тест</vt:lpstr>
      <vt:lpstr>Грязные штучки</vt:lpstr>
      <vt:lpstr>Перед тем как менять,  нужно понять!</vt:lpstr>
      <vt:lpstr>Враги понимания</vt:lpstr>
      <vt:lpstr>Как понять портянку кода?</vt:lpstr>
      <vt:lpstr>Как понять портянку кода?</vt:lpstr>
      <vt:lpstr>Как понять портянку кода?</vt:lpstr>
      <vt:lpstr>Как понять портянку кода?</vt:lpstr>
      <vt:lpstr>Как понять портянку кода?</vt:lpstr>
      <vt:lpstr>Избавиться от зависимостей</vt:lpstr>
      <vt:lpstr>Презентация PowerPoint</vt:lpstr>
      <vt:lpstr>Stepping stones</vt:lpstr>
      <vt:lpstr>Презентация PowerPoint</vt:lpstr>
      <vt:lpstr>Глобальная стратегия</vt:lpstr>
      <vt:lpstr>http://www.amazon.com/Working-Effectively-Legacy-Michael-Feathers/dp/0131177052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</dc:title>
  <dc:creator>Pavel Egorov</dc:creator>
  <cp:lastModifiedBy>Егоров Павел Владимирович</cp:lastModifiedBy>
  <cp:revision>22</cp:revision>
  <dcterms:created xsi:type="dcterms:W3CDTF">2015-04-28T19:12:32Z</dcterms:created>
  <dcterms:modified xsi:type="dcterms:W3CDTF">2015-05-01T18:57:18Z</dcterms:modified>
</cp:coreProperties>
</file>