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57" r:id="rId3"/>
    <p:sldId id="302" r:id="rId4"/>
    <p:sldId id="258" r:id="rId5"/>
    <p:sldId id="303" r:id="rId6"/>
    <p:sldId id="312" r:id="rId7"/>
    <p:sldId id="313" r:id="rId8"/>
    <p:sldId id="319" r:id="rId9"/>
    <p:sldId id="307" r:id="rId10"/>
    <p:sldId id="300" r:id="rId11"/>
    <p:sldId id="308" r:id="rId12"/>
    <p:sldId id="304" r:id="rId13"/>
    <p:sldId id="309" r:id="rId14"/>
    <p:sldId id="310" r:id="rId15"/>
    <p:sldId id="311" r:id="rId16"/>
    <p:sldId id="314" r:id="rId17"/>
    <p:sldId id="315" r:id="rId18"/>
    <p:sldId id="318" r:id="rId19"/>
    <p:sldId id="299" r:id="rId20"/>
    <p:sldId id="268" r:id="rId21"/>
    <p:sldId id="316" r:id="rId22"/>
    <p:sldId id="320" r:id="rId23"/>
    <p:sldId id="261" r:id="rId24"/>
    <p:sldId id="295" r:id="rId25"/>
    <p:sldId id="317" r:id="rId26"/>
    <p:sldId id="321" r:id="rId27"/>
    <p:sldId id="32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63176" autoAdjust="0"/>
  </p:normalViewPr>
  <p:slideViewPr>
    <p:cSldViewPr>
      <p:cViewPr varScale="1">
        <p:scale>
          <a:sx n="44" d="100"/>
          <a:sy n="44" d="100"/>
        </p:scale>
        <p:origin x="125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1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27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smine.github.io/2.2/introduc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lib.com/CheatSheet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TestParse</a:t>
            </a:r>
            <a:endParaRPr lang="en-US" sz="2800" dirty="0" smtClean="0"/>
          </a:p>
          <a:p>
            <a:r>
              <a:rPr lang="en-US" sz="2800" dirty="0" err="1" smtClean="0"/>
              <a:t>Parse_Fails</a:t>
            </a:r>
            <a:endParaRPr lang="ru-RU" sz="2800" dirty="0"/>
          </a:p>
          <a:p>
            <a:r>
              <a:rPr lang="en-US" sz="2800" dirty="0" err="1" smtClean="0"/>
              <a:t>Parse_BigNumbers</a:t>
            </a:r>
            <a:endParaRPr lang="ru-RU" sz="2800" dirty="0"/>
          </a:p>
          <a:p>
            <a:r>
              <a:rPr lang="en-US" sz="2800" dirty="0" err="1" smtClean="0"/>
              <a:t>Parse_NumbersGreaterThanMaxInt</a:t>
            </a:r>
            <a:endParaRPr lang="en-US" sz="2800" dirty="0" smtClean="0"/>
          </a:p>
          <a:p>
            <a:r>
              <a:rPr lang="en-US" sz="2800" dirty="0" err="1" smtClean="0"/>
              <a:t>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ParseInt_should.Fail_On_NonNumber</a:t>
            </a:r>
            <a:endParaRPr lang="ru-RU" dirty="0" smtClean="0"/>
          </a:p>
          <a:p>
            <a:r>
              <a:rPr lang="en-US" dirty="0" err="1"/>
              <a:t>Stack_should.beEmpty_after_creation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SUT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InputDescription</a:t>
            </a:r>
            <a:r>
              <a:rPr lang="en-US" b="1" dirty="0" err="1" smtClean="0"/>
              <a:t>_Requirement</a:t>
            </a:r>
            <a:r>
              <a:rPr lang="en-US" b="1" dirty="0" smtClean="0"/>
              <a:t>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928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framework (JS)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describe</a:t>
            </a:r>
            <a:r>
              <a:rPr lang="en-US" sz="2400" dirty="0" smtClean="0"/>
              <a:t>("</a:t>
            </a:r>
            <a:r>
              <a:rPr lang="en-US" sz="2400" dirty="0"/>
              <a:t>distance converter", function () {</a:t>
            </a:r>
          </a:p>
          <a:p>
            <a:pPr marL="0" indent="0">
              <a:buNone/>
            </a:pPr>
            <a:r>
              <a:rPr lang="en-US" sz="2400" dirty="0"/>
              <a:t>    it("converts inches to centimeters", function () {</a:t>
            </a:r>
          </a:p>
          <a:p>
            <a:pPr marL="0" indent="0">
              <a:buNone/>
            </a:pPr>
            <a:r>
              <a:rPr lang="en-US" sz="2400" dirty="0"/>
              <a:t>        expect(Convert(12, "in").to("cm")).</a:t>
            </a:r>
            <a:r>
              <a:rPr lang="en-US" sz="2400" dirty="0" err="1"/>
              <a:t>toEqual</a:t>
            </a:r>
            <a:r>
              <a:rPr lang="en-US" sz="2400" dirty="0"/>
              <a:t>(30.48);</a:t>
            </a:r>
          </a:p>
          <a:p>
            <a:pPr marL="0" indent="0">
              <a:buNone/>
            </a:pPr>
            <a:r>
              <a:rPr lang="en-US" sz="2400" dirty="0"/>
              <a:t>    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it("converts centimeters to yards", function () {</a:t>
            </a:r>
          </a:p>
          <a:p>
            <a:pPr marL="0" indent="0">
              <a:buNone/>
            </a:pPr>
            <a:r>
              <a:rPr lang="en-US" sz="2400" dirty="0"/>
              <a:t>        expect(Convert(2000, "cm").to("yards")).</a:t>
            </a:r>
            <a:r>
              <a:rPr lang="en-US" sz="2400" dirty="0" err="1"/>
              <a:t>toEqual</a:t>
            </a:r>
            <a:r>
              <a:rPr lang="en-US" sz="2400" dirty="0"/>
              <a:t>(21.87);</a:t>
            </a:r>
          </a:p>
          <a:p>
            <a:pPr marL="0" indent="0">
              <a:buNone/>
            </a:pPr>
            <a:r>
              <a:rPr lang="en-US" sz="2400" dirty="0"/>
              <a:t>    });</a:t>
            </a:r>
          </a:p>
          <a:p>
            <a:pPr marL="0" indent="0">
              <a:buNone/>
            </a:pPr>
            <a:r>
              <a:rPr lang="en-US" sz="2400" dirty="0" smtClean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jasmine.github.io/2.2/introduction.html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41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framework (JS)</a:t>
            </a:r>
            <a:endParaRPr lang="ru-RU" dirty="0"/>
          </a:p>
        </p:txBody>
      </p:sp>
      <p:pic>
        <p:nvPicPr>
          <p:cNvPr id="2050" name="Picture 2" descr="https://cdn.tutsplus.com/net/uploads/legacy/1026_jasmine/convert-pas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60" y="1369120"/>
            <a:ext cx="7092280" cy="546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Markdown.txt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No anti-patterns</a:t>
            </a:r>
          </a:p>
          <a:p>
            <a:r>
              <a:rPr lang="en-US" dirty="0" smtClean="0"/>
              <a:t>Tests as 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regexlib.com/CheatSheet.aspx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 (</a:t>
            </a:r>
            <a:r>
              <a:rPr lang="en-US" b="1" dirty="0" smtClean="0"/>
              <a:t>Unit</a:t>
            </a:r>
            <a:r>
              <a:rPr lang="en-US" dirty="0" smtClean="0"/>
              <a:t> tests)</a:t>
            </a:r>
            <a:endParaRPr lang="ru-RU" dirty="0" smtClean="0"/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—обратная </a:t>
            </a:r>
            <a:r>
              <a:rPr lang="ru-RU" dirty="0"/>
              <a:t>связь</a:t>
            </a:r>
          </a:p>
          <a:p>
            <a:r>
              <a:rPr lang="ru-RU" dirty="0"/>
              <a:t>Тест — 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Чувство уверенности в своем коде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/>
              <a:t>Чувство уверенности в </a:t>
            </a:r>
            <a:r>
              <a:rPr lang="ru-RU" b="1" dirty="0" smtClean="0"/>
              <a:t>чужом</a:t>
            </a:r>
            <a:r>
              <a:rPr lang="ru-RU" dirty="0" smtClean="0"/>
              <a:t> </a:t>
            </a:r>
            <a:r>
              <a:rPr lang="ru-RU" dirty="0"/>
              <a:t>коде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nunit.org</a:t>
            </a:r>
            <a:r>
              <a:rPr lang="en-US" sz="2400" dirty="0" smtClean="0">
                <a:hlinkClick r:id="rId2"/>
              </a:rPr>
              <a:t>/index.php?p=docHome&amp;r=2.6.4</a:t>
            </a:r>
            <a:r>
              <a:rPr lang="en-US" sz="2400" dirty="0" smtClean="0"/>
              <a:t> 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6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503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Частотный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словарь добавленных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слов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(от слова берутся только первые 10 символов в нижнем регистре)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Порядок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— по убыванию частоты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слова.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одинаковой частоте </a:t>
            </a:r>
            <a:r>
              <a:rPr lang="ru-RU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— лексикографически.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IWordsStatistics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AddWord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GetStatistics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cleanup</a:t>
            </a:r>
          </a:p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523</Words>
  <Application>Microsoft Office PowerPoint</Application>
  <PresentationFormat>Экран (4:3)</PresentationFormat>
  <Paragraphs>145</Paragraphs>
  <Slides>27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Авто-тестирование</vt:lpstr>
      <vt:lpstr>Зачем?</vt:lpstr>
      <vt:lpstr>Test Framework Demo</vt:lpstr>
      <vt:lpstr>NUnit</vt:lpstr>
      <vt:lpstr>Абсолютный минимум</vt:lpstr>
      <vt:lpstr>Практика (30 мин)</vt:lpstr>
      <vt:lpstr>Практика</vt:lpstr>
      <vt:lpstr>Антипаттерны</vt:lpstr>
      <vt:lpstr>Анатомия теста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Пример</vt:lpstr>
      <vt:lpstr>Jasmine framework (JS)</vt:lpstr>
      <vt:lpstr>Jasmine framework (JS)</vt:lpstr>
      <vt:lpstr>Практика</vt:lpstr>
      <vt:lpstr>Test Driven Development</vt:lpstr>
      <vt:lpstr>Проблема</vt:lpstr>
      <vt:lpstr>TDD</vt:lpstr>
      <vt:lpstr>TDD Demo</vt:lpstr>
      <vt:lpstr>TDD-радикализм</vt:lpstr>
      <vt:lpstr>TDD ваши возражения?</vt:lpstr>
      <vt:lpstr>Практика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88</cp:revision>
  <dcterms:created xsi:type="dcterms:W3CDTF">2013-06-28T10:07:11Z</dcterms:created>
  <dcterms:modified xsi:type="dcterms:W3CDTF">2015-04-30T19:56:56Z</dcterms:modified>
</cp:coreProperties>
</file>