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A157D0-E928-F358-770C-4087CECB4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7E09B09-71E4-BC24-6CE1-EEF1F77D1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2FDC42-CD0D-D9A3-F6EC-08B64EE5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56B3-A3AC-475B-B64B-0617C974B5B9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403C893-ED9F-58FC-1449-D36A986A4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0091C9B-AEEB-B9E7-3D27-F7457DC75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307F-0BDB-4336-8DB7-7407E0136C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761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9D056F-2F4D-E13E-6E23-D1D770A8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8820043-7194-FFBD-57AE-CA7F6E344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4E6438C-74D0-C9C9-E549-E203ABEB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56B3-A3AC-475B-B64B-0617C974B5B9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EB7E3F3-239B-2C33-E981-0ED112B0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C1C48C-C0BA-6E8A-F522-00A1827E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307F-0BDB-4336-8DB7-7407E0136C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052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08B7431-F6C4-7868-88A8-F0CEA8676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018F992-C722-9B2A-3038-84E4CC696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BD3310B-610B-A848-67F1-67B71814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56B3-A3AC-475B-B64B-0617C974B5B9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5FC83A-6B8C-AA63-E969-FCC8ABEF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50F293-903F-344D-FC7F-42E85F34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307F-0BDB-4336-8DB7-7407E0136C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168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8AD47B-EF1A-E60D-B6B8-0A3E0031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4522AC-7453-705B-0CF9-4F5E7B275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7C27C94-D06B-1966-6337-2794EB4F3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56B3-A3AC-475B-B64B-0617C974B5B9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04D9C47-F00C-083F-F0FE-19EB4A71A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EE33B06-45E9-DF64-5DD6-92CDA57E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307F-0BDB-4336-8DB7-7407E0136C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320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F669EE-B1E5-E75F-785B-63FA6CA4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CD27D6E-91BC-1AFD-1940-2CBF12114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2E81959-802B-17FD-8D5E-7C040A349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56B3-A3AC-475B-B64B-0617C974B5B9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9B5CB73-1DE5-5CFD-60F8-82B85526D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C09E1F7-373D-9804-F134-1D2890B7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307F-0BDB-4336-8DB7-7407E0136C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382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ECF1D1-0F5D-8B1A-D117-47F64929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F4E078-EE62-9448-4CA2-1BFE8B4EC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9EEA0B5-73BE-4D59-2183-5896F7595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DCCFAC8-432D-A268-F039-04E1C825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56B3-A3AC-475B-B64B-0617C974B5B9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66A3003-8A57-996A-ACC1-E3EA57682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348243F-3D21-A590-8B10-AE0CEBC9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307F-0BDB-4336-8DB7-7407E0136C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82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04FB64-13E3-8CFB-D1AE-8E6AE46C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BAB2143-B468-3700-7C6B-B4733ED96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D679AA4-50A6-6AB8-F876-DAD8C79BD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99B2419-38F8-AD54-60D2-A96BE2131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F7F8DCB-4B6E-6A73-2FF4-E00B34E37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F692E0B-F1B7-15E5-58EE-B41B05B5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56B3-A3AC-475B-B64B-0617C974B5B9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7107C3A-62C2-5176-C086-9314DCDD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4628B82-F85E-28B5-D5F1-FD85B603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307F-0BDB-4336-8DB7-7407E0136C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519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E6BE96-EA1D-9D5A-BD23-137F7382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50D1247-F750-ECE4-CC5D-D34318FB9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56B3-A3AC-475B-B64B-0617C974B5B9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EFB4524-6BDC-26C3-4711-A883A3AA0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92944E8-3BF9-3006-74EC-9CBC0260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307F-0BDB-4336-8DB7-7407E0136C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401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711681B-D95D-7F17-1B51-B95B72D18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56B3-A3AC-475B-B64B-0617C974B5B9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01A27AE-6455-F5CD-34AA-791E6965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589A5B8-C6AE-CD2D-C470-3B8E15B3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307F-0BDB-4336-8DB7-7407E0136C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637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B945BC-9849-0910-FE92-46084B0A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D16D7F5-51D2-665E-A8BC-81C0F60F4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E55FB5D-38C8-1279-F246-8C2419843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E486878-6C15-8219-65BB-8B6B0F7F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56B3-A3AC-475B-B64B-0617C974B5B9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3D9427F-0D02-22DA-3B8A-77E8867FC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7469325-37E3-3413-28FA-5AD9EC6B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307F-0BDB-4336-8DB7-7407E0136C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922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257EB-CC35-1FC5-AAA3-EB9163A8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64567FC-CBF1-9783-DA83-6840F4E56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8645174-006C-61AA-53DC-FB4E04606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E3838A0-F798-3C48-3623-B24237308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56B3-A3AC-475B-B64B-0617C974B5B9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F6AACE9-2F62-7AD1-F987-1538E3CE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D9CB572-21D0-134F-BCA5-57A00E701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307F-0BDB-4336-8DB7-7407E0136C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069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3C4F3D0-9924-F0DD-7BA5-97C6791C1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A429E0B-E6B8-5934-5732-16AEF82BB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32569E-8C99-C2A6-50BE-076F534E3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EA56B3-A3AC-475B-B64B-0617C974B5B9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07F02CE-6D14-0A5F-BE61-77EA3FFA8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8AE3E95-4676-07C7-6C4F-1DB5A1A07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D0307F-0BDB-4336-8DB7-7407E0136C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10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947491-7476-BAAA-01B1-21E98C1E0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PROJEKTMUNKA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02A965F-5603-9A05-AB0B-8E4C49DFD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3247" y="6372399"/>
            <a:ext cx="9144000" cy="1655762"/>
          </a:xfrm>
        </p:spPr>
        <p:txBody>
          <a:bodyPr/>
          <a:lstStyle/>
          <a:p>
            <a:r>
              <a:rPr lang="hu-HU" dirty="0"/>
              <a:t>Készítette: Ács Marcell, Vörös-Szűcs Iván</a:t>
            </a:r>
          </a:p>
        </p:txBody>
      </p:sp>
    </p:spTree>
    <p:extLst>
      <p:ext uri="{BB962C8B-B14F-4D97-AF65-F5344CB8AC3E}">
        <p14:creationId xmlns:p14="http://schemas.microsoft.com/office/powerpoint/2010/main" val="249967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AD66F166-2013-65B0-8A7C-E04D7E43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779"/>
            <a:ext cx="10515600" cy="5762184"/>
          </a:xfrm>
        </p:spPr>
        <p:txBody>
          <a:bodyPr/>
          <a:lstStyle/>
          <a:p>
            <a:r>
              <a:rPr lang="hu-HU" dirty="0"/>
              <a:t>Ez a feladat a legnagyobb prosztatásra lett kiosztva</a:t>
            </a:r>
          </a:p>
          <a:p>
            <a:r>
              <a:rPr lang="hu-HU" dirty="0"/>
              <a:t>Ez a feladat szerintem egyáltalán nem volt nehéz, mivel 5 perc után kész voltunk vele tökéletesítve.</a:t>
            </a:r>
          </a:p>
          <a:p>
            <a:r>
              <a:rPr lang="hu-HU" dirty="0"/>
              <a:t>Feladat  lényege: Létre hozunk egy összeg változót, majd végig megyünk a tömb elemein egyesével, és közben a tömb hosszáig hozzáadjuk az összeg változóhoz a tömb elemeit. Ezek után, pedig kiírjuk az összeget, tehát hány másodperc, majd maradék nélküli osztással kiszámoljuk a perceket, és utána a maradékos osztással kiszámoljuk a másodperceket is. </a:t>
            </a:r>
            <a:r>
              <a:rPr lang="hu-HU" dirty="0">
                <a:sym typeface="Wingdings" panose="05000000000000000000" pitchFamily="2" charset="2"/>
              </a:rPr>
              <a:t>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29CC840-2BB2-3686-4399-A71672DA7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17278"/>
            <a:ext cx="10515599" cy="264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29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4F470EB5-125F-B104-5B68-80818D1AD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959158"/>
            <a:ext cx="10515599" cy="2898842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1DE2B404-FCE9-3CFE-2CEF-98C7278962E5}"/>
              </a:ext>
            </a:extLst>
          </p:cNvPr>
          <p:cNvSpPr txBox="1"/>
          <p:nvPr/>
        </p:nvSpPr>
        <p:spPr>
          <a:xfrm>
            <a:off x="838201" y="377072"/>
            <a:ext cx="105155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-A b) feladatban van egy k változó, és ez azt jelenti, hogy a k változónál másodpercekben hosszabb zeneszámot keresünk a listán.</a:t>
            </a:r>
          </a:p>
          <a:p>
            <a:r>
              <a:rPr lang="hu-HU" dirty="0"/>
              <a:t>-Ennél az a hátrány, hogy tudnunk kell, hogy van a tömbben k-</a:t>
            </a:r>
            <a:r>
              <a:rPr lang="hu-HU" dirty="0" err="1"/>
              <a:t>nál</a:t>
            </a:r>
            <a:r>
              <a:rPr lang="hu-HU" dirty="0"/>
              <a:t> hosszabb számunk.</a:t>
            </a:r>
          </a:p>
          <a:p>
            <a:r>
              <a:rPr lang="hu-HU" dirty="0"/>
              <a:t>Elsőnek beállítjuk az i változónkat nullára, és addig megyünk a tömbben, ameddig meg nem találjuk a tulajdonságunknak megfelelő elemet, tehát k-</a:t>
            </a:r>
            <a:r>
              <a:rPr lang="hu-HU" dirty="0" err="1"/>
              <a:t>nál</a:t>
            </a:r>
            <a:r>
              <a:rPr lang="hu-HU" dirty="0"/>
              <a:t> hosszabb.</a:t>
            </a:r>
          </a:p>
          <a:p>
            <a:r>
              <a:rPr lang="hu-HU" dirty="0"/>
              <a:t>-Amennyiben az i-</a:t>
            </a:r>
            <a:r>
              <a:rPr lang="hu-HU" dirty="0" err="1"/>
              <a:t>edik</a:t>
            </a:r>
            <a:r>
              <a:rPr lang="hu-HU" dirty="0"/>
              <a:t> szám a tömbben megfelel a tulajdonságnak, akkor kiírjuk az i változót úgy, hogy hozzáadunk egyet.</a:t>
            </a:r>
          </a:p>
          <a:p>
            <a:r>
              <a:rPr lang="hu-HU" dirty="0"/>
              <a:t>Más esetben, pedig azt írjuk ki, hogy nem volt.</a:t>
            </a:r>
          </a:p>
          <a:p>
            <a:r>
              <a:rPr lang="hu-HU" dirty="0"/>
              <a:t>-Ez egy elég egyszerű példa szintén, mivel ez a lineáris keresés, ami az egyik, ha nem a legegyszerűbb tétel, mint ahogyan leírtam a működését is.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0359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84C041-BECF-E0CD-C88C-8F2C9516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494" y="930815"/>
            <a:ext cx="4434585" cy="3058968"/>
          </a:xfrm>
        </p:spPr>
        <p:txBody>
          <a:bodyPr>
            <a:noAutofit/>
          </a:bodyPr>
          <a:lstStyle/>
          <a:p>
            <a:r>
              <a:rPr lang="hu-HU" sz="2400" dirty="0" err="1">
                <a:sym typeface="Wingdings" panose="05000000000000000000" pitchFamily="2" charset="2"/>
              </a:rPr>
              <a:t>Feladata:A</a:t>
            </a:r>
            <a:r>
              <a:rPr lang="hu-HU" sz="2400" dirty="0">
                <a:sym typeface="Wingdings" panose="05000000000000000000" pitchFamily="2" charset="2"/>
              </a:rPr>
              <a:t> </a:t>
            </a:r>
            <a:r>
              <a:rPr lang="hu-HU" sz="2400" dirty="0" err="1">
                <a:sym typeface="Wingdings" panose="05000000000000000000" pitchFamily="2" charset="2"/>
              </a:rPr>
              <a:t>tömbbön</a:t>
            </a:r>
            <a:r>
              <a:rPr lang="hu-HU" sz="2400" dirty="0">
                <a:sym typeface="Wingdings" panose="05000000000000000000" pitchFamily="2" charset="2"/>
              </a:rPr>
              <a:t> végig megyünk egyesével, és összeadjuk a tömb elemeit. Ha a tömbben minden 5. elemhez érünk ,akkor megállunk </a:t>
            </a:r>
            <a:r>
              <a:rPr lang="hu-HU" sz="2400" dirty="0" err="1">
                <a:sym typeface="Wingdings" panose="05000000000000000000" pitchFamily="2" charset="2"/>
              </a:rPr>
              <a:t>pihenni,és</a:t>
            </a:r>
            <a:r>
              <a:rPr lang="hu-HU" sz="2400" dirty="0">
                <a:sym typeface="Wingdings" panose="05000000000000000000" pitchFamily="2" charset="2"/>
              </a:rPr>
              <a:t> egy új változóhoz hozzáadjuk a percből maradt időt, és ha végeztünk a tömbbel akkor kiírjuk az összes pihenő időt (összegzés tétele)</a:t>
            </a:r>
            <a:br>
              <a:rPr lang="hu-HU" sz="2400" dirty="0">
                <a:sym typeface="Wingdings" panose="05000000000000000000" pitchFamily="2" charset="2"/>
              </a:rPr>
            </a:br>
            <a:br>
              <a:rPr lang="hu-HU" sz="2400" dirty="0">
                <a:sym typeface="Wingdings" panose="05000000000000000000" pitchFamily="2" charset="2"/>
              </a:rPr>
            </a:br>
            <a:r>
              <a:rPr lang="hu-HU" sz="2400" dirty="0">
                <a:sym typeface="Wingdings" panose="05000000000000000000" pitchFamily="2" charset="2"/>
              </a:rPr>
              <a:t>A nehézség az volt ,hogy még ,hogy meg kellett néznünk a következő percig mennyi időnk van még(ez a </a:t>
            </a:r>
            <a:r>
              <a:rPr lang="hu-HU" sz="2400" dirty="0" err="1">
                <a:sym typeface="Wingdings" panose="05000000000000000000" pitchFamily="2" charset="2"/>
              </a:rPr>
              <a:t>maradoido</a:t>
            </a:r>
            <a:r>
              <a:rPr lang="hu-HU" sz="2400" dirty="0">
                <a:sym typeface="Wingdings" panose="05000000000000000000" pitchFamily="2" charset="2"/>
              </a:rPr>
              <a:t>=60-nál kezdődik)</a:t>
            </a:r>
            <a:endParaRPr lang="hu-HU" sz="24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E945FB-AAF1-BAED-4D49-4F6984169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63" y="3324225"/>
            <a:ext cx="6572047" cy="665558"/>
          </a:xfrm>
        </p:spPr>
        <p:txBody>
          <a:bodyPr>
            <a:normAutofit/>
          </a:bodyPr>
          <a:lstStyle/>
          <a:p>
            <a:r>
              <a:rPr lang="hu-HU" sz="1600" dirty="0"/>
              <a:t>Az én részem a C és a D feladat volt.</a:t>
            </a:r>
          </a:p>
          <a:p>
            <a:r>
              <a:rPr lang="hu-HU" sz="1600" dirty="0"/>
              <a:t>Kezdjük a C-vel!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436C709F-3231-3180-65AF-2CCEDF2C5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34175" cy="3324225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9B79B906-BD28-7C44-B46A-9E2F2D5FBD3D}"/>
              </a:ext>
            </a:extLst>
          </p:cNvPr>
          <p:cNvSpPr txBox="1"/>
          <p:nvPr/>
        </p:nvSpPr>
        <p:spPr>
          <a:xfrm>
            <a:off x="273377" y="4232635"/>
            <a:ext cx="58226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Nekem az okozott nehézséget ebben a két feladatban hogy már egy meglévő listával dolgozunk és nekem ez így fura volt.</a:t>
            </a:r>
            <a:br>
              <a:rPr lang="hu-HU" sz="2400" dirty="0"/>
            </a:br>
            <a:r>
              <a:rPr lang="hu-HU" sz="2400" dirty="0"/>
              <a:t>A másik probléma az volt ,hogy szerintem jó a gondolatmenet de mégsem jött ki a példában szereplő megoldás</a:t>
            </a:r>
            <a:br>
              <a:rPr lang="hu-HU" sz="2400" dirty="0"/>
            </a:br>
            <a:r>
              <a:rPr lang="hu-HU" sz="2400" dirty="0"/>
              <a:t>Második nekifutásra már sikerült</a:t>
            </a:r>
            <a:r>
              <a:rPr lang="hu-HU" sz="2400" dirty="0">
                <a:sym typeface="Wingdings" panose="05000000000000000000" pitchFamily="2" charset="2"/>
              </a:rPr>
              <a:t>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31211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7DE9E1-D0F4-D0AE-9F08-B4CF0E4AF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00552"/>
            <a:ext cx="8924924" cy="2029611"/>
          </a:xfrm>
        </p:spPr>
        <p:txBody>
          <a:bodyPr>
            <a:normAutofit/>
          </a:bodyPr>
          <a:lstStyle/>
          <a:p>
            <a:r>
              <a:rPr lang="hu-HU" sz="2300" dirty="0"/>
              <a:t>És a D feladat.</a:t>
            </a:r>
            <a:br>
              <a:rPr lang="hu-HU" sz="2300" dirty="0"/>
            </a:br>
            <a:r>
              <a:rPr lang="hu-HU" sz="2300" dirty="0"/>
              <a:t>Szintén ugyan az volt a problémám mint az előzőnél ,hogy sajnos a példában megadott adatok nem jöttek ki</a:t>
            </a:r>
            <a:r>
              <a:rPr lang="hu-HU" sz="2300" dirty="0">
                <a:sym typeface="Wingdings" panose="05000000000000000000" pitchFamily="2" charset="2"/>
              </a:rPr>
              <a:t>. Itt még a nehézség az volt hogy meg kellett néznünk egy </a:t>
            </a:r>
            <a:r>
              <a:rPr lang="hu-HU" sz="2300" dirty="0" err="1">
                <a:sym typeface="Wingdings" panose="05000000000000000000" pitchFamily="2" charset="2"/>
              </a:rPr>
              <a:t>while</a:t>
            </a:r>
            <a:r>
              <a:rPr lang="hu-HU" sz="2300" dirty="0">
                <a:sym typeface="Wingdings" panose="05000000000000000000" pitchFamily="2" charset="2"/>
              </a:rPr>
              <a:t> ciklussal hogy nagyobb e az aktuális időnk a köridőnél!</a:t>
            </a:r>
            <a:br>
              <a:rPr lang="hu-HU" sz="2300" dirty="0">
                <a:sym typeface="Wingdings" panose="05000000000000000000" pitchFamily="2" charset="2"/>
              </a:rPr>
            </a:br>
            <a:endParaRPr lang="hu-HU" sz="2300" dirty="0"/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7251A9B9-935C-4E1D-C224-D122056C7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924925" cy="3176833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C70709DB-E4B3-F629-A054-EC02A3D477BC}"/>
              </a:ext>
            </a:extLst>
          </p:cNvPr>
          <p:cNvSpPr txBox="1"/>
          <p:nvPr/>
        </p:nvSpPr>
        <p:spPr>
          <a:xfrm>
            <a:off x="0" y="4826675"/>
            <a:ext cx="89249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Működése: A </a:t>
            </a:r>
            <a:r>
              <a:rPr lang="hu-HU" dirty="0" err="1"/>
              <a:t>tömbbön</a:t>
            </a:r>
            <a:r>
              <a:rPr lang="hu-HU" dirty="0"/>
              <a:t> végig haladunk úgy , hogy  a jelenlegi idő változót beállítjuk 0-ra, és mindig hozzáadjuk a tömb i-</a:t>
            </a:r>
            <a:r>
              <a:rPr lang="hu-HU" dirty="0" err="1"/>
              <a:t>edik</a:t>
            </a:r>
            <a:r>
              <a:rPr lang="hu-HU" dirty="0"/>
              <a:t> elemét, tehát ez egy összegzés tétele. Ebben a ciklusban létrehozunk egy ciklust, amiben  addig haladunk a tömbben , ameddig a jelenlegi idő nagyobb mint a köridő , ami 3 perc ,tehát 180 mp. Eközben  a teljesített körökhöz hozzáadunk 1-et , ami eredetileg 0 volt, és a jelenlegiidő  változóból kivonjuk a köridőt. A végén azt írjuk ki, hogy az előre megadott </a:t>
            </a:r>
            <a:r>
              <a:rPr lang="hu-HU" dirty="0" err="1"/>
              <a:t>hanyadik</a:t>
            </a:r>
            <a:r>
              <a:rPr lang="hu-HU" dirty="0"/>
              <a:t> zeneszám alatt teljesítjük az ez idő alatt </a:t>
            </a:r>
            <a:r>
              <a:rPr lang="hu-HU" dirty="0" err="1"/>
              <a:t>hanyadik</a:t>
            </a:r>
            <a:r>
              <a:rPr lang="hu-HU" dirty="0"/>
              <a:t> körünket futjuk.</a:t>
            </a:r>
          </a:p>
        </p:txBody>
      </p:sp>
    </p:spTree>
    <p:extLst>
      <p:ext uri="{BB962C8B-B14F-4D97-AF65-F5344CB8AC3E}">
        <p14:creationId xmlns:p14="http://schemas.microsoft.com/office/powerpoint/2010/main" val="3217709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A02882A-BEBE-0D7C-7518-840B1605D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F9E6E320-25EC-5BEB-B808-65210B2BD5FD}"/>
              </a:ext>
            </a:extLst>
          </p:cNvPr>
          <p:cNvSpPr txBox="1"/>
          <p:nvPr/>
        </p:nvSpPr>
        <p:spPr>
          <a:xfrm>
            <a:off x="4798243" y="744718"/>
            <a:ext cx="7125797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dirty="0"/>
              <a:t>A menüpontokat úgy oldottuk meg, hogy </a:t>
            </a:r>
            <a:r>
              <a:rPr lang="hu-HU" dirty="0" err="1"/>
              <a:t>string</a:t>
            </a:r>
            <a:r>
              <a:rPr lang="hu-HU" dirty="0"/>
              <a:t> formájában kérjük be a </a:t>
            </a:r>
          </a:p>
          <a:p>
            <a:r>
              <a:rPr lang="hu-HU" dirty="0" err="1"/>
              <a:t>Valasz</a:t>
            </a:r>
            <a:r>
              <a:rPr lang="hu-HU" dirty="0"/>
              <a:t> opciót, és úgy is vizsgáljuk meg.</a:t>
            </a:r>
          </a:p>
        </p:txBody>
      </p:sp>
    </p:spTree>
    <p:extLst>
      <p:ext uri="{BB962C8B-B14F-4D97-AF65-F5344CB8AC3E}">
        <p14:creationId xmlns:p14="http://schemas.microsoft.com/office/powerpoint/2010/main" val="120281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687342-52E1-952A-F8B7-E57995615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272438-D65F-876A-F4EE-BF784421E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6DC28EB-B525-6642-96F9-783A0535D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151A2D15-7EDB-8050-31D9-2FFACEFD456A}"/>
              </a:ext>
            </a:extLst>
          </p:cNvPr>
          <p:cNvSpPr txBox="1"/>
          <p:nvPr/>
        </p:nvSpPr>
        <p:spPr>
          <a:xfrm>
            <a:off x="6096000" y="3063711"/>
            <a:ext cx="396025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dirty="0"/>
              <a:t>Itt a </a:t>
            </a:r>
            <a:r>
              <a:rPr lang="hu-HU" dirty="0" err="1"/>
              <a:t>t.pop-al</a:t>
            </a:r>
            <a:r>
              <a:rPr lang="hu-HU" dirty="0"/>
              <a:t> kitöröljük az adott elemet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9B88916-A0D8-9878-26FC-46E479259738}"/>
              </a:ext>
            </a:extLst>
          </p:cNvPr>
          <p:cNvSpPr txBox="1"/>
          <p:nvPr/>
        </p:nvSpPr>
        <p:spPr>
          <a:xfrm>
            <a:off x="5555225" y="1446743"/>
            <a:ext cx="5798575" cy="92333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dirty="0"/>
              <a:t>Itt az adott elemet módosítjuk a képen látható módon.</a:t>
            </a:r>
          </a:p>
          <a:p>
            <a:r>
              <a:rPr lang="hu-HU" dirty="0"/>
              <a:t>(az index változó a cserélni kívánt elem helyét jelöli, majd</a:t>
            </a:r>
          </a:p>
          <a:p>
            <a:r>
              <a:rPr lang="hu-HU" dirty="0"/>
              <a:t>Betudjuk ütni mire szeretnénk kicserélni)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20B8A993-703E-8C20-025C-565BB6AB2029}"/>
              </a:ext>
            </a:extLst>
          </p:cNvPr>
          <p:cNvSpPr txBox="1"/>
          <p:nvPr/>
        </p:nvSpPr>
        <p:spPr>
          <a:xfrm>
            <a:off x="5109328" y="365125"/>
            <a:ext cx="6187720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dirty="0"/>
              <a:t>Itt csak a </a:t>
            </a:r>
            <a:r>
              <a:rPr lang="hu-HU" dirty="0" err="1"/>
              <a:t>szoki</a:t>
            </a:r>
            <a:r>
              <a:rPr lang="hu-HU" dirty="0"/>
              <a:t> </a:t>
            </a:r>
            <a:r>
              <a:rPr lang="hu-HU" dirty="0" err="1"/>
              <a:t>t.append</a:t>
            </a:r>
            <a:r>
              <a:rPr lang="hu-HU" dirty="0"/>
              <a:t>-el tudjuk hozzáadni a kívánt elemet</a:t>
            </a:r>
          </a:p>
        </p:txBody>
      </p:sp>
    </p:spTree>
    <p:extLst>
      <p:ext uri="{BB962C8B-B14F-4D97-AF65-F5344CB8AC3E}">
        <p14:creationId xmlns:p14="http://schemas.microsoft.com/office/powerpoint/2010/main" val="358598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818A15-9F84-F26E-65D5-6C278A79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1FEFA7D-B85E-0071-4748-1A6434454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5634886-3B98-9A96-E1AE-CEFAE04D4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141816B1-9814-982D-4F93-1E4BD4C17F50}"/>
              </a:ext>
            </a:extLst>
          </p:cNvPr>
          <p:cNvSpPr txBox="1"/>
          <p:nvPr/>
        </p:nvSpPr>
        <p:spPr>
          <a:xfrm>
            <a:off x="5722070" y="4996206"/>
            <a:ext cx="562763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dirty="0"/>
              <a:t>Itt az említett számok szerint tudjuk kiírni a feladatokat.</a:t>
            </a:r>
          </a:p>
        </p:txBody>
      </p:sp>
    </p:spTree>
    <p:extLst>
      <p:ext uri="{BB962C8B-B14F-4D97-AF65-F5344CB8AC3E}">
        <p14:creationId xmlns:p14="http://schemas.microsoft.com/office/powerpoint/2010/main" val="145558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7A1C74-AC70-7F7A-628E-F48706DAA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CFA979-9D27-52A5-AE58-48D78D031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B0D4A5B-5BF0-9696-E79C-6AFAFB39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69068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C618BE7-2CB4-4102-B9E9-B5B92439D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5336"/>
            <a:ext cx="12192000" cy="5262664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47A6122F-937F-8ECD-51EB-4711C2B21634}"/>
              </a:ext>
            </a:extLst>
          </p:cNvPr>
          <p:cNvSpPr txBox="1"/>
          <p:nvPr/>
        </p:nvSpPr>
        <p:spPr>
          <a:xfrm>
            <a:off x="395925" y="2055814"/>
            <a:ext cx="845186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dirty="0"/>
              <a:t>A 12-esnél Kiírja, hogy kilépés a programból, és utána már nem is tudunk újat beírni.</a:t>
            </a:r>
          </a:p>
        </p:txBody>
      </p:sp>
    </p:spTree>
    <p:extLst>
      <p:ext uri="{BB962C8B-B14F-4D97-AF65-F5344CB8AC3E}">
        <p14:creationId xmlns:p14="http://schemas.microsoft.com/office/powerpoint/2010/main" val="1430576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623</Words>
  <Application>Microsoft Office PowerPoint</Application>
  <PresentationFormat>Szélesvásznú</PresentationFormat>
  <Paragraphs>26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Office-téma</vt:lpstr>
      <vt:lpstr>PROJEKTMUNKA</vt:lpstr>
      <vt:lpstr>PowerPoint-bemutató</vt:lpstr>
      <vt:lpstr>PowerPoint-bemutató</vt:lpstr>
      <vt:lpstr>Feladata:A tömbbön végig megyünk egyesével, és összeadjuk a tömb elemeit. Ha a tömbben minden 5. elemhez érünk ,akkor megállunk pihenni,és egy új változóhoz hozzáadjuk a percből maradt időt, és ha végeztünk a tömbbel akkor kiírjuk az összes pihenő időt (összegzés tétele)  A nehézség az volt ,hogy még ,hogy meg kellett néznünk a következő percig mennyi időnk van még(ez a maradoido=60-nál kezdődik)</vt:lpstr>
      <vt:lpstr>És a D feladat. Szintén ugyan az volt a problémám mint az előzőnél ,hogy sajnos a példában megadott adatok nem jöttek ki. Itt még a nehézség az volt hogy meg kellett néznünk egy while ciklussal hogy nagyobb e az aktuális időnk a köridőnél! 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Iván Vörös-Szűcs</dc:creator>
  <cp:lastModifiedBy>acs.marcell</cp:lastModifiedBy>
  <cp:revision>9</cp:revision>
  <dcterms:created xsi:type="dcterms:W3CDTF">2025-01-05T09:54:26Z</dcterms:created>
  <dcterms:modified xsi:type="dcterms:W3CDTF">2025-01-07T10:42:28Z</dcterms:modified>
</cp:coreProperties>
</file>