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01ADB-506D-B797-8951-F1DC8C55A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A4E78A-5F60-F8D7-C753-C2E21E254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5E4D6-53DE-F384-8438-DEF0E8A7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95364-89C4-3A1F-DD5A-1D4999D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8A409-E61A-8142-CA09-3D7D0664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5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63221-46AD-320F-872B-5470A455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2CF1D7-C17F-F9F7-C008-E40E4C16D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BD9E1-1FB8-52A3-816F-CE1D44FE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9FA37-A125-9FA7-1945-29B18541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078BD-BB70-FB41-AB36-D2F35D2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B03382-7701-AEC7-8FC9-9C0EF2E62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4AE82-0925-C926-C53E-38B9BCBD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6C118-CC07-C80C-2CC3-577E5FC4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D6B67-9EC6-7034-576F-DAEE9067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2FFA1-9B90-2DC5-29A7-83D6A59D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1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938F9-4612-9EEC-8663-00F7C1F9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A4DE5-C876-6EDB-5EEB-367EB1EF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CCC31-EE8B-E875-B41A-6288E94F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5C856B-AF14-45F9-C33A-039AC498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1D715-8A21-624E-700D-DF90B15F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78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FC1C4-1963-3BA5-6535-E579E0DC6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7802F-9880-525B-A7A9-7C5A3966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8D2D8-2231-8BD9-FD26-C94177AF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37032-D46E-2B66-964B-F0F023F9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B86F9-DDC8-391C-E195-1AE452FB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8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2FBEA-D62B-ED5A-C8AC-E3F52769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00067-15EB-3638-3FF6-A0E8F3D32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504873-819E-3104-F4D0-8EEE70A4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89FC8-F030-C2ED-EB34-9DA50D86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5B0450-976F-57FA-C00A-0E89771F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D9016-0AFE-4892-483B-C9031D8D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1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F56AB-4304-BA65-C027-6C5C9F08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E00E62-C2F8-4BD0-8CA4-3C30FCC3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E5BBD-FDE9-E06B-81BD-740409844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AA7DA5-7C66-10F9-5D59-39555E539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08395A-3B2B-5ACD-337C-513E9107E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A88C2-2517-3C2A-0D12-AFD1841F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FAFC8D-99E5-026B-FCA4-55BE5C96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C1F95F-93FF-F089-2931-F40C9580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C1B7C-2B7D-2F7E-5CF2-AE4475C8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746A55-7B65-D0A4-3B5E-6C50BA8C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4CCAD3-8957-71AF-575F-AD68B7BD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4B57D-D22B-00DD-C336-CB1CDC69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9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F55688-39ED-31B2-E588-C05C610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C3098-4259-F52F-2159-7B4D8722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837CF-F961-ED6D-E7C7-ADD4C5F8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10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2FE8-DC7C-9FAF-59E5-FEB341DB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623EB-884D-82A5-490E-6DAD3711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3B5C8-25EC-C1B1-B011-6118FBB06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DE565-A228-5368-E812-1AB7E8D4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E5519-87A6-66AE-50C1-AD171C89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7A2EA-B1DC-41CB-A7CE-D8AAC493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6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A671C-EF90-930B-FFBC-6D49E20B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F945F1-5631-83DF-C806-B1C9282B7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52C53-1CCB-13C8-2D92-2551E387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BBC268-4338-2F08-9FF3-32DF8428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D2661F-FD64-0A34-50E9-51F875D6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F018C8-063A-3EAC-BAAF-B07386CC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6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243B7-AF9B-26EC-ACBB-8F01D916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C59A4-7814-5BD4-AD23-8959A86B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D85BA-76F7-CC57-3AB6-99055F2CD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C8383-467F-4653-B682-75F101A6A40A}" type="datetimeFigureOut">
              <a:rPr lang="zh-CN" altLang="en-US" smtClean="0"/>
              <a:t>2023-05-08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DC23A-1CC3-8DFC-AA10-11A35DC5E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486AC-5F09-A879-5E5F-0E8AB79DB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6A297-BB5C-4BAB-8DC5-F070B61F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5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C2783-94A4-278E-DA6F-A73E35956FD8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D4D35-00FE-E91F-A762-F6F1C2730EC9}"/>
              </a:ext>
            </a:extLst>
          </p:cNvPr>
          <p:cNvSpPr txBox="1"/>
          <p:nvPr/>
        </p:nvSpPr>
        <p:spPr>
          <a:xfrm>
            <a:off x="1211720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7B90-086D-084A-5B9E-0BF0F8175FE8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5C6B78-B200-46EE-C1BE-742BCFD53F56}"/>
              </a:ext>
            </a:extLst>
          </p:cNvPr>
          <p:cNvSpPr txBox="1"/>
          <p:nvPr/>
        </p:nvSpPr>
        <p:spPr>
          <a:xfrm>
            <a:off x="4410635" y="898180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BF819F-7313-603A-6399-C262277EDC9B}"/>
              </a:ext>
            </a:extLst>
          </p:cNvPr>
          <p:cNvCxnSpPr>
            <a:cxnSpLocks/>
          </p:cNvCxnSpPr>
          <p:nvPr/>
        </p:nvCxnSpPr>
        <p:spPr>
          <a:xfrm flipV="1">
            <a:off x="2689412" y="1667435"/>
            <a:ext cx="2597508" cy="53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D54B22-C352-0E34-837B-F9DA7A4DABAE}"/>
              </a:ext>
            </a:extLst>
          </p:cNvPr>
          <p:cNvCxnSpPr>
            <a:cxnSpLocks/>
          </p:cNvCxnSpPr>
          <p:nvPr/>
        </p:nvCxnSpPr>
        <p:spPr>
          <a:xfrm flipV="1">
            <a:off x="2689412" y="1936376"/>
            <a:ext cx="258183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3D97D7-A892-96A7-D136-2AE0CFC81B5E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581836" cy="2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6EBEF95-FC95-1201-7C10-02DF99DB32B8}"/>
              </a:ext>
            </a:extLst>
          </p:cNvPr>
          <p:cNvCxnSpPr>
            <a:cxnSpLocks/>
          </p:cNvCxnSpPr>
          <p:nvPr/>
        </p:nvCxnSpPr>
        <p:spPr>
          <a:xfrm>
            <a:off x="2689412" y="2213288"/>
            <a:ext cx="2597508" cy="107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C7BD6D0-6737-2DBE-6815-C997EF35143F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EC4F4F-57BD-BB32-27A1-AD6DE2BD3E50}"/>
              </a:ext>
            </a:extLst>
          </p:cNvPr>
          <p:cNvSpPr txBox="1"/>
          <p:nvPr/>
        </p:nvSpPr>
        <p:spPr>
          <a:xfrm>
            <a:off x="8984122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014F16-93AA-3540-C0DD-EE68F33B143A}"/>
              </a:ext>
            </a:extLst>
          </p:cNvPr>
          <p:cNvSpPr txBox="1"/>
          <p:nvPr/>
        </p:nvSpPr>
        <p:spPr>
          <a:xfrm>
            <a:off x="9099179" y="890925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C9EBA7-9F43-959C-7513-AA8C968A6BB3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7D1150-2FE3-7548-1646-9244E026771F}"/>
              </a:ext>
            </a:extLst>
          </p:cNvPr>
          <p:cNvSpPr/>
          <p:nvPr/>
        </p:nvSpPr>
        <p:spPr>
          <a:xfrm>
            <a:off x="10470776" y="1997839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C4A69C-7249-CCD5-8AAD-43717858A327}"/>
              </a:ext>
            </a:extLst>
          </p:cNvPr>
          <p:cNvSpPr txBox="1"/>
          <p:nvPr/>
        </p:nvSpPr>
        <p:spPr>
          <a:xfrm>
            <a:off x="5279444" y="1506071"/>
            <a:ext cx="161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8EA233-0DDD-9EF4-E1BC-5493560C07EF}"/>
              </a:ext>
            </a:extLst>
          </p:cNvPr>
          <p:cNvSpPr/>
          <p:nvPr/>
        </p:nvSpPr>
        <p:spPr>
          <a:xfrm>
            <a:off x="4736332" y="1335741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17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27116AD-5CB1-3051-EEF4-48E0AB8F9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524042"/>
              </p:ext>
            </p:extLst>
          </p:nvPr>
        </p:nvGraphicFramePr>
        <p:xfrm>
          <a:off x="1446245" y="2166283"/>
          <a:ext cx="652337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926">
                  <a:extLst>
                    <a:ext uri="{9D8B030D-6E8A-4147-A177-3AD203B41FA5}">
                      <a16:colId xmlns:a16="http://schemas.microsoft.com/office/drawing/2014/main" val="4284387802"/>
                    </a:ext>
                  </a:extLst>
                </a:gridCol>
                <a:gridCol w="1680817">
                  <a:extLst>
                    <a:ext uri="{9D8B030D-6E8A-4147-A177-3AD203B41FA5}">
                      <a16:colId xmlns:a16="http://schemas.microsoft.com/office/drawing/2014/main" val="3201246502"/>
                    </a:ext>
                  </a:extLst>
                </a:gridCol>
                <a:gridCol w="1906502">
                  <a:extLst>
                    <a:ext uri="{9D8B030D-6E8A-4147-A177-3AD203B41FA5}">
                      <a16:colId xmlns:a16="http://schemas.microsoft.com/office/drawing/2014/main" val="3398412768"/>
                    </a:ext>
                  </a:extLst>
                </a:gridCol>
                <a:gridCol w="1455133">
                  <a:extLst>
                    <a:ext uri="{9D8B030D-6E8A-4147-A177-3AD203B41FA5}">
                      <a16:colId xmlns:a16="http://schemas.microsoft.com/office/drawing/2014/main" val="972413489"/>
                    </a:ext>
                  </a:extLst>
                </a:gridCol>
              </a:tblGrid>
              <a:tr h="34807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Answer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Our 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4837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45, 7, 6, 5, 5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273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45, 8, 6, 4, 4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991609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45, 9, 6, 4, 4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8100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45, 8, 6, 6, 5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65028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45, 9, 6, 6, 4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7153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0.085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64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76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27116AD-5CB1-3051-EEF4-48E0AB8F9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41345"/>
              </p:ext>
            </p:extLst>
          </p:nvPr>
        </p:nvGraphicFramePr>
        <p:xfrm>
          <a:off x="1362269" y="356144"/>
          <a:ext cx="8425544" cy="6174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2752">
                  <a:extLst>
                    <a:ext uri="{9D8B030D-6E8A-4147-A177-3AD203B41FA5}">
                      <a16:colId xmlns:a16="http://schemas.microsoft.com/office/drawing/2014/main" val="4284387802"/>
                    </a:ext>
                  </a:extLst>
                </a:gridCol>
                <a:gridCol w="2170930">
                  <a:extLst>
                    <a:ext uri="{9D8B030D-6E8A-4147-A177-3AD203B41FA5}">
                      <a16:colId xmlns:a16="http://schemas.microsoft.com/office/drawing/2014/main" val="3201246502"/>
                    </a:ext>
                  </a:extLst>
                </a:gridCol>
                <a:gridCol w="2462423">
                  <a:extLst>
                    <a:ext uri="{9D8B030D-6E8A-4147-A177-3AD203B41FA5}">
                      <a16:colId xmlns:a16="http://schemas.microsoft.com/office/drawing/2014/main" val="3398412768"/>
                    </a:ext>
                  </a:extLst>
                </a:gridCol>
                <a:gridCol w="1879439">
                  <a:extLst>
                    <a:ext uri="{9D8B030D-6E8A-4147-A177-3AD203B41FA5}">
                      <a16:colId xmlns:a16="http://schemas.microsoft.com/office/drawing/2014/main" val="972413489"/>
                    </a:ext>
                  </a:extLst>
                </a:gridCol>
              </a:tblGrid>
              <a:tr h="34807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Nearly optimal</a:t>
                      </a:r>
                    </a:p>
                    <a:p>
                      <a:pPr algn="ctr"/>
                      <a:r>
                        <a:rPr lang="en-US" altLang="zh-CN" dirty="0"/>
                        <a:t>solution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Our 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24837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45, 10, 6, 5, 5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6273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45, 12, 6, 5, 5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11.539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991609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45, 13, 6, 5, 5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44.614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98100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45, 10, 6, 4, 4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65028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57153"/>
                  </a:ext>
                </a:extLst>
              </a:tr>
              <a:tr h="4136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45, 16, 6, 4, 4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212.867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64347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45, 11, 6, 6, 5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41150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45, 12, 6, 6, 5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0.887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74089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45, 16, 6, 6, 5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200.034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53579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45, 12, 6, 5, 4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0.294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31658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45, 13, 6, 5, 4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0.941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70115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45, 16, 6, 5, 4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23.783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44650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45, 12, 6, 6, 4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0.0749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991286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45, 13, 6, 6, 4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58218"/>
                  </a:ext>
                </a:extLst>
              </a:tr>
              <a:tr h="348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45, 16, 6, 6, 4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3.147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56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22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A66155-DEBD-573C-EA2A-90DEB9DA7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74" y="845900"/>
            <a:ext cx="2781351" cy="21364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5999D2-93A2-66C2-D69B-A0704B573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523" y="311469"/>
            <a:ext cx="2865524" cy="3028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BE3E4F-095E-1BF0-EFE3-8CAE5803C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211" y="3516814"/>
            <a:ext cx="2493836" cy="26164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437BA0-BB97-F723-36CD-0C287A133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943" y="3579000"/>
            <a:ext cx="2494194" cy="26164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B0B2F6E-AC34-9E79-ACDB-6E8B65C21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694" y="311469"/>
            <a:ext cx="3056692" cy="320534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323CB44-980E-8A10-1F14-54CAF159AF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74" y="3516814"/>
            <a:ext cx="2509159" cy="261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C2783-94A4-278E-DA6F-A73E35956FD8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D4D35-00FE-E91F-A762-F6F1C2730EC9}"/>
              </a:ext>
            </a:extLst>
          </p:cNvPr>
          <p:cNvSpPr txBox="1"/>
          <p:nvPr/>
        </p:nvSpPr>
        <p:spPr>
          <a:xfrm>
            <a:off x="1211720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7B90-086D-084A-5B9E-0BF0F8175FE8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C4A69C-7249-CCD5-8AAD-43717858A327}"/>
              </a:ext>
            </a:extLst>
          </p:cNvPr>
          <p:cNvSpPr txBox="1"/>
          <p:nvPr/>
        </p:nvSpPr>
        <p:spPr>
          <a:xfrm>
            <a:off x="5286920" y="1459956"/>
            <a:ext cx="161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8EA233-0DDD-9EF4-E1BC-5493560C07EF}"/>
              </a:ext>
            </a:extLst>
          </p:cNvPr>
          <p:cNvSpPr/>
          <p:nvPr/>
        </p:nvSpPr>
        <p:spPr>
          <a:xfrm>
            <a:off x="4736332" y="1335741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5C6B78-B200-46EE-C1BE-742BCFD53F56}"/>
              </a:ext>
            </a:extLst>
          </p:cNvPr>
          <p:cNvSpPr txBox="1"/>
          <p:nvPr/>
        </p:nvSpPr>
        <p:spPr>
          <a:xfrm>
            <a:off x="4410635" y="898180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BF819F-7313-603A-6399-C262277EDC9B}"/>
              </a:ext>
            </a:extLst>
          </p:cNvPr>
          <p:cNvCxnSpPr>
            <a:cxnSpLocks/>
          </p:cNvCxnSpPr>
          <p:nvPr/>
        </p:nvCxnSpPr>
        <p:spPr>
          <a:xfrm flipV="1">
            <a:off x="2689412" y="1667435"/>
            <a:ext cx="2597508" cy="53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D54B22-C352-0E34-837B-F9DA7A4DABAE}"/>
              </a:ext>
            </a:extLst>
          </p:cNvPr>
          <p:cNvCxnSpPr>
            <a:cxnSpLocks/>
          </p:cNvCxnSpPr>
          <p:nvPr/>
        </p:nvCxnSpPr>
        <p:spPr>
          <a:xfrm flipV="1">
            <a:off x="2689412" y="1936376"/>
            <a:ext cx="258183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3D97D7-A892-96A7-D136-2AE0CFC81B5E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581836" cy="2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6EBEF95-FC95-1201-7C10-02DF99DB32B8}"/>
              </a:ext>
            </a:extLst>
          </p:cNvPr>
          <p:cNvCxnSpPr>
            <a:cxnSpLocks/>
          </p:cNvCxnSpPr>
          <p:nvPr/>
        </p:nvCxnSpPr>
        <p:spPr>
          <a:xfrm>
            <a:off x="2689412" y="2213288"/>
            <a:ext cx="2597508" cy="107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C7BD6D0-6737-2DBE-6815-C997EF35143F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EC4F4F-57BD-BB32-27A1-AD6DE2BD3E50}"/>
              </a:ext>
            </a:extLst>
          </p:cNvPr>
          <p:cNvSpPr txBox="1"/>
          <p:nvPr/>
        </p:nvSpPr>
        <p:spPr>
          <a:xfrm>
            <a:off x="8984122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014F16-93AA-3540-C0DD-EE68F33B143A}"/>
              </a:ext>
            </a:extLst>
          </p:cNvPr>
          <p:cNvSpPr txBox="1"/>
          <p:nvPr/>
        </p:nvSpPr>
        <p:spPr>
          <a:xfrm>
            <a:off x="9099179" y="890925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C9EBA7-9F43-959C-7513-AA8C968A6BB3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7D1150-2FE3-7548-1646-9244E026771F}"/>
              </a:ext>
            </a:extLst>
          </p:cNvPr>
          <p:cNvSpPr/>
          <p:nvPr/>
        </p:nvSpPr>
        <p:spPr>
          <a:xfrm>
            <a:off x="10470776" y="1997839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F59E86-4663-6098-9083-353524DEC658}"/>
              </a:ext>
            </a:extLst>
          </p:cNvPr>
          <p:cNvSpPr/>
          <p:nvPr/>
        </p:nvSpPr>
        <p:spPr>
          <a:xfrm>
            <a:off x="8984122" y="1997839"/>
            <a:ext cx="1900517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9C5994-1D53-FF8F-BF5E-EA64C89A0B5F}"/>
              </a:ext>
            </a:extLst>
          </p:cNvPr>
          <p:cNvCxnSpPr>
            <a:cxnSpLocks/>
          </p:cNvCxnSpPr>
          <p:nvPr/>
        </p:nvCxnSpPr>
        <p:spPr>
          <a:xfrm flipH="1">
            <a:off x="5179345" y="1649505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4D9629F-5990-BBAD-019E-B349B8D3D9F1}"/>
              </a:ext>
            </a:extLst>
          </p:cNvPr>
          <p:cNvCxnSpPr>
            <a:cxnSpLocks/>
          </p:cNvCxnSpPr>
          <p:nvPr/>
        </p:nvCxnSpPr>
        <p:spPr>
          <a:xfrm flipH="1">
            <a:off x="5179345" y="1927410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952A443-BDFC-6769-A422-3D1AF64C07EC}"/>
              </a:ext>
            </a:extLst>
          </p:cNvPr>
          <p:cNvCxnSpPr>
            <a:cxnSpLocks/>
          </p:cNvCxnSpPr>
          <p:nvPr/>
        </p:nvCxnSpPr>
        <p:spPr>
          <a:xfrm flipH="1">
            <a:off x="5234618" y="2474259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8885D24-C609-1B00-3DB1-F41829EE856F}"/>
              </a:ext>
            </a:extLst>
          </p:cNvPr>
          <p:cNvCxnSpPr>
            <a:cxnSpLocks/>
          </p:cNvCxnSpPr>
          <p:nvPr/>
        </p:nvCxnSpPr>
        <p:spPr>
          <a:xfrm flipH="1">
            <a:off x="5234618" y="3290500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4E4E748-BC7D-0D4B-A7E4-6C73D9DC7E89}"/>
              </a:ext>
            </a:extLst>
          </p:cNvPr>
          <p:cNvSpPr txBox="1"/>
          <p:nvPr/>
        </p:nvSpPr>
        <p:spPr>
          <a:xfrm>
            <a:off x="5076248" y="5262283"/>
            <a:ext cx="16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Validation sets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1652E6-B927-2689-D1F7-BAA5FCFEFDF7}"/>
              </a:ext>
            </a:extLst>
          </p:cNvPr>
          <p:cNvSpPr/>
          <p:nvPr/>
        </p:nvSpPr>
        <p:spPr>
          <a:xfrm>
            <a:off x="3897032" y="5753283"/>
            <a:ext cx="3978075" cy="7978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1, 2, 3, 4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EB7158-F27F-BEB6-0D34-505A902227DD}"/>
              </a:ext>
            </a:extLst>
          </p:cNvPr>
          <p:cNvSpPr txBox="1"/>
          <p:nvPr/>
        </p:nvSpPr>
        <p:spPr>
          <a:xfrm>
            <a:off x="4101175" y="5949146"/>
            <a:ext cx="105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1, 2, 3, 4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558881-934A-B28F-B69F-3F062A61DE91}"/>
              </a:ext>
            </a:extLst>
          </p:cNvPr>
          <p:cNvSpPr/>
          <p:nvPr/>
        </p:nvSpPr>
        <p:spPr>
          <a:xfrm>
            <a:off x="3988167" y="5944926"/>
            <a:ext cx="1170074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5DB7066-B657-DF7E-80B9-4CEED0D0C763}"/>
              </a:ext>
            </a:extLst>
          </p:cNvPr>
          <p:cNvCxnSpPr>
            <a:cxnSpLocks/>
          </p:cNvCxnSpPr>
          <p:nvPr/>
        </p:nvCxnSpPr>
        <p:spPr>
          <a:xfrm flipH="1">
            <a:off x="1406689" y="2205126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8C2783-94A4-278E-DA6F-A73E35956FD8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D4D35-00FE-E91F-A762-F6F1C2730EC9}"/>
              </a:ext>
            </a:extLst>
          </p:cNvPr>
          <p:cNvSpPr txBox="1"/>
          <p:nvPr/>
        </p:nvSpPr>
        <p:spPr>
          <a:xfrm>
            <a:off x="1211720" y="1997839"/>
            <a:ext cx="19005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1,</a:t>
            </a:r>
            <a:r>
              <a:rPr lang="zh-CN" altLang="en-US" sz="2400" dirty="0"/>
              <a:t> </a:t>
            </a:r>
            <a:r>
              <a:rPr lang="en-US" altLang="zh-CN" sz="2400" dirty="0"/>
              <a:t>2,</a:t>
            </a:r>
            <a:r>
              <a:rPr lang="zh-CN" altLang="en-US" sz="2400" dirty="0"/>
              <a:t> </a:t>
            </a:r>
            <a:r>
              <a:rPr lang="en-US" altLang="zh-CN" sz="2400" dirty="0"/>
              <a:t>3,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400" dirty="0"/>
              <a:t>2, 3, 4, 5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E7B90-086D-084A-5B9E-0BF0F8175FE8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C4A69C-7249-CCD5-8AAD-43717858A327}"/>
              </a:ext>
            </a:extLst>
          </p:cNvPr>
          <p:cNvSpPr txBox="1"/>
          <p:nvPr/>
        </p:nvSpPr>
        <p:spPr>
          <a:xfrm>
            <a:off x="5286920" y="1459956"/>
            <a:ext cx="1610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8EA233-0DDD-9EF4-E1BC-5493560C07EF}"/>
              </a:ext>
            </a:extLst>
          </p:cNvPr>
          <p:cNvSpPr/>
          <p:nvPr/>
        </p:nvSpPr>
        <p:spPr>
          <a:xfrm>
            <a:off x="4736332" y="1335741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5C6B78-B200-46EE-C1BE-742BCFD53F56}"/>
              </a:ext>
            </a:extLst>
          </p:cNvPr>
          <p:cNvSpPr txBox="1"/>
          <p:nvPr/>
        </p:nvSpPr>
        <p:spPr>
          <a:xfrm>
            <a:off x="4410635" y="898180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BF819F-7313-603A-6399-C262277EDC9B}"/>
              </a:ext>
            </a:extLst>
          </p:cNvPr>
          <p:cNvCxnSpPr>
            <a:cxnSpLocks/>
          </p:cNvCxnSpPr>
          <p:nvPr/>
        </p:nvCxnSpPr>
        <p:spPr>
          <a:xfrm flipV="1">
            <a:off x="2689412" y="1667435"/>
            <a:ext cx="2597508" cy="53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D54B22-C352-0E34-837B-F9DA7A4DABAE}"/>
              </a:ext>
            </a:extLst>
          </p:cNvPr>
          <p:cNvCxnSpPr>
            <a:cxnSpLocks/>
          </p:cNvCxnSpPr>
          <p:nvPr/>
        </p:nvCxnSpPr>
        <p:spPr>
          <a:xfrm flipV="1">
            <a:off x="2689412" y="1936376"/>
            <a:ext cx="258183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3D97D7-A892-96A7-D136-2AE0CFC81B5E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581836" cy="2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C7BD6D0-6737-2DBE-6815-C997EF35143F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DEC4F4F-57BD-BB32-27A1-AD6DE2BD3E50}"/>
              </a:ext>
            </a:extLst>
          </p:cNvPr>
          <p:cNvSpPr txBox="1"/>
          <p:nvPr/>
        </p:nvSpPr>
        <p:spPr>
          <a:xfrm>
            <a:off x="8984122" y="1997839"/>
            <a:ext cx="1900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014F16-93AA-3540-C0DD-EE68F33B143A}"/>
              </a:ext>
            </a:extLst>
          </p:cNvPr>
          <p:cNvSpPr txBox="1"/>
          <p:nvPr/>
        </p:nvSpPr>
        <p:spPr>
          <a:xfrm>
            <a:off x="9099179" y="890925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C9EBA7-9F43-959C-7513-AA8C968A6BB3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27D1150-2FE3-7548-1646-9244E026771F}"/>
              </a:ext>
            </a:extLst>
          </p:cNvPr>
          <p:cNvSpPr/>
          <p:nvPr/>
        </p:nvSpPr>
        <p:spPr>
          <a:xfrm>
            <a:off x="10470776" y="1997839"/>
            <a:ext cx="413863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F59E86-4663-6098-9083-353524DEC658}"/>
              </a:ext>
            </a:extLst>
          </p:cNvPr>
          <p:cNvSpPr/>
          <p:nvPr/>
        </p:nvSpPr>
        <p:spPr>
          <a:xfrm>
            <a:off x="8984122" y="1997839"/>
            <a:ext cx="1900517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E4E748-BC7D-0D4B-A7E4-6C73D9DC7E89}"/>
              </a:ext>
            </a:extLst>
          </p:cNvPr>
          <p:cNvSpPr txBox="1"/>
          <p:nvPr/>
        </p:nvSpPr>
        <p:spPr>
          <a:xfrm>
            <a:off x="5076248" y="5262283"/>
            <a:ext cx="16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Validation sets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1652E6-B927-2689-D1F7-BAA5FCFEFDF7}"/>
              </a:ext>
            </a:extLst>
          </p:cNvPr>
          <p:cNvSpPr/>
          <p:nvPr/>
        </p:nvSpPr>
        <p:spPr>
          <a:xfrm>
            <a:off x="3897031" y="5744666"/>
            <a:ext cx="3978075" cy="7978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11, 2 1,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5, 3, 4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EB7158-F27F-BEB6-0D34-505A902227DD}"/>
              </a:ext>
            </a:extLst>
          </p:cNvPr>
          <p:cNvSpPr txBox="1"/>
          <p:nvPr/>
        </p:nvSpPr>
        <p:spPr>
          <a:xfrm>
            <a:off x="4101175" y="5949146"/>
            <a:ext cx="105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1, 2, 3, 4 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558881-934A-B28F-B69F-3F062A61DE91}"/>
              </a:ext>
            </a:extLst>
          </p:cNvPr>
          <p:cNvSpPr/>
          <p:nvPr/>
        </p:nvSpPr>
        <p:spPr>
          <a:xfrm>
            <a:off x="3988167" y="5944926"/>
            <a:ext cx="1283082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B7DE99-FAF9-51F4-3E7B-621A2387F214}"/>
              </a:ext>
            </a:extLst>
          </p:cNvPr>
          <p:cNvSpPr/>
          <p:nvPr/>
        </p:nvSpPr>
        <p:spPr>
          <a:xfrm>
            <a:off x="5403103" y="5926525"/>
            <a:ext cx="1170074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6BC621-188A-1BA4-F2A9-8EB7F1C43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04" y="5905303"/>
            <a:ext cx="1103472" cy="493819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FC20F2E-72B5-81B4-EE70-2BE6D956D2C9}"/>
              </a:ext>
            </a:extLst>
          </p:cNvPr>
          <p:cNvCxnSpPr>
            <a:cxnSpLocks/>
          </p:cNvCxnSpPr>
          <p:nvPr/>
        </p:nvCxnSpPr>
        <p:spPr>
          <a:xfrm flipH="1">
            <a:off x="5179345" y="1649505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7DF778B-A4F3-040A-7A5B-2C4C92B4EE1D}"/>
              </a:ext>
            </a:extLst>
          </p:cNvPr>
          <p:cNvCxnSpPr>
            <a:cxnSpLocks/>
          </p:cNvCxnSpPr>
          <p:nvPr/>
        </p:nvCxnSpPr>
        <p:spPr>
          <a:xfrm flipH="1">
            <a:off x="5179345" y="1918446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AD9906A-A037-9A68-2337-535A43E2C519}"/>
              </a:ext>
            </a:extLst>
          </p:cNvPr>
          <p:cNvCxnSpPr>
            <a:cxnSpLocks/>
          </p:cNvCxnSpPr>
          <p:nvPr/>
        </p:nvCxnSpPr>
        <p:spPr>
          <a:xfrm flipH="1">
            <a:off x="5158241" y="2492188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C1907B2-F639-DE66-5A68-F76A040FDF6C}"/>
              </a:ext>
            </a:extLst>
          </p:cNvPr>
          <p:cNvCxnSpPr>
            <a:cxnSpLocks/>
          </p:cNvCxnSpPr>
          <p:nvPr/>
        </p:nvCxnSpPr>
        <p:spPr>
          <a:xfrm flipH="1">
            <a:off x="1480662" y="2213638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4D1881-40F7-7386-808F-432182E0416C}"/>
              </a:ext>
            </a:extLst>
          </p:cNvPr>
          <p:cNvSpPr/>
          <p:nvPr/>
        </p:nvSpPr>
        <p:spPr>
          <a:xfrm>
            <a:off x="573741" y="842682"/>
            <a:ext cx="11044517" cy="4823012"/>
          </a:xfrm>
          <a:prstGeom prst="roundRect">
            <a:avLst>
              <a:gd name="adj" fmla="val 625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9E0F56-A13B-6397-323F-055549D1627D}"/>
              </a:ext>
            </a:extLst>
          </p:cNvPr>
          <p:cNvSpPr/>
          <p:nvPr/>
        </p:nvSpPr>
        <p:spPr>
          <a:xfrm>
            <a:off x="859130" y="1420906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5F1380-BF61-A26E-E9A6-1F9B2C29C629}"/>
              </a:ext>
            </a:extLst>
          </p:cNvPr>
          <p:cNvSpPr txBox="1"/>
          <p:nvPr/>
        </p:nvSpPr>
        <p:spPr>
          <a:xfrm>
            <a:off x="1255062" y="2083004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670CA9-C424-5003-EEE4-969D578BCB41}"/>
              </a:ext>
            </a:extLst>
          </p:cNvPr>
          <p:cNvSpPr txBox="1"/>
          <p:nvPr/>
        </p:nvSpPr>
        <p:spPr>
          <a:xfrm>
            <a:off x="859130" y="955665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Initial State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97B412-4B27-EBF9-0436-76F7E5CDA512}"/>
              </a:ext>
            </a:extLst>
          </p:cNvPr>
          <p:cNvSpPr txBox="1"/>
          <p:nvPr/>
        </p:nvSpPr>
        <p:spPr>
          <a:xfrm>
            <a:off x="2559426" y="1591236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85E6FE-07FA-ACD5-1057-E08ED0331389}"/>
              </a:ext>
            </a:extLst>
          </p:cNvPr>
          <p:cNvSpPr/>
          <p:nvPr/>
        </p:nvSpPr>
        <p:spPr>
          <a:xfrm>
            <a:off x="2741716" y="2083004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A77B8D-4071-3B2E-AE9B-5C0A01618181}"/>
              </a:ext>
            </a:extLst>
          </p:cNvPr>
          <p:cNvSpPr/>
          <p:nvPr/>
        </p:nvSpPr>
        <p:spPr>
          <a:xfrm>
            <a:off x="4805082" y="150607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01E912-A078-E755-0DEC-E66EA3C95C03}"/>
              </a:ext>
            </a:extLst>
          </p:cNvPr>
          <p:cNvSpPr txBox="1"/>
          <p:nvPr/>
        </p:nvSpPr>
        <p:spPr>
          <a:xfrm>
            <a:off x="5201014" y="2168169"/>
            <a:ext cx="19005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E13EB9-0DF0-1817-5DFB-E53169D23F2C}"/>
              </a:ext>
            </a:extLst>
          </p:cNvPr>
          <p:cNvSpPr txBox="1"/>
          <p:nvPr/>
        </p:nvSpPr>
        <p:spPr>
          <a:xfrm>
            <a:off x="6505378" y="167640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2D0A2A-406B-DF3C-14AA-7038B05A908E}"/>
              </a:ext>
            </a:extLst>
          </p:cNvPr>
          <p:cNvSpPr/>
          <p:nvPr/>
        </p:nvSpPr>
        <p:spPr>
          <a:xfrm>
            <a:off x="6687668" y="2168169"/>
            <a:ext cx="413863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651D0E5-A038-1B28-CE5D-620684E912FB}"/>
              </a:ext>
            </a:extLst>
          </p:cNvPr>
          <p:cNvSpPr/>
          <p:nvPr/>
        </p:nvSpPr>
        <p:spPr>
          <a:xfrm>
            <a:off x="5201014" y="2168169"/>
            <a:ext cx="1900517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C83DA07-78D4-9346-979A-72311F0AB55C}"/>
              </a:ext>
            </a:extLst>
          </p:cNvPr>
          <p:cNvSpPr txBox="1"/>
          <p:nvPr/>
        </p:nvSpPr>
        <p:spPr>
          <a:xfrm>
            <a:off x="4805082" y="1051574"/>
            <a:ext cx="170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4C28432-A47A-AF4E-76E3-353A1DC652E0}"/>
              </a:ext>
            </a:extLst>
          </p:cNvPr>
          <p:cNvSpPr/>
          <p:nvPr/>
        </p:nvSpPr>
        <p:spPr>
          <a:xfrm>
            <a:off x="8751034" y="150607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E9C3AB2-BE58-5487-D69A-AFDFB54AE94C}"/>
              </a:ext>
            </a:extLst>
          </p:cNvPr>
          <p:cNvSpPr txBox="1"/>
          <p:nvPr/>
        </p:nvSpPr>
        <p:spPr>
          <a:xfrm>
            <a:off x="9167858" y="1911510"/>
            <a:ext cx="190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7FFE40-E624-F0D7-95B2-531B7220FEAF}"/>
              </a:ext>
            </a:extLst>
          </p:cNvPr>
          <p:cNvSpPr txBox="1"/>
          <p:nvPr/>
        </p:nvSpPr>
        <p:spPr>
          <a:xfrm>
            <a:off x="10451330" y="167640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4E478F-E51B-3058-DC5D-67C44C593F8B}"/>
              </a:ext>
            </a:extLst>
          </p:cNvPr>
          <p:cNvSpPr/>
          <p:nvPr/>
        </p:nvSpPr>
        <p:spPr>
          <a:xfrm>
            <a:off x="10633620" y="2168169"/>
            <a:ext cx="413863" cy="1520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9C5A66-0277-0016-19BA-3CCBD83DE8F7}"/>
              </a:ext>
            </a:extLst>
          </p:cNvPr>
          <p:cNvSpPr/>
          <p:nvPr/>
        </p:nvSpPr>
        <p:spPr>
          <a:xfrm>
            <a:off x="9146965" y="2168169"/>
            <a:ext cx="1900517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B2AE22-E224-5E3C-8107-50F2533EE638}"/>
              </a:ext>
            </a:extLst>
          </p:cNvPr>
          <p:cNvSpPr txBox="1"/>
          <p:nvPr/>
        </p:nvSpPr>
        <p:spPr>
          <a:xfrm>
            <a:off x="8634492" y="1114083"/>
            <a:ext cx="199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 </a:t>
            </a:r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6B4F69FF-B850-407D-B6C4-A413B0366585}"/>
              </a:ext>
            </a:extLst>
          </p:cNvPr>
          <p:cNvSpPr/>
          <p:nvPr/>
        </p:nvSpPr>
        <p:spPr>
          <a:xfrm>
            <a:off x="2929237" y="563552"/>
            <a:ext cx="1541927" cy="628249"/>
          </a:xfrm>
          <a:prstGeom prst="wedgeRoundRectCallout">
            <a:avLst>
              <a:gd name="adj1" fmla="val -38856"/>
              <a:gd name="adj2" fmla="val 12100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Cold Start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85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F1CA9E8-B7D9-ECE3-11CB-2801B273BD6F}"/>
              </a:ext>
            </a:extLst>
          </p:cNvPr>
          <p:cNvSpPr/>
          <p:nvPr/>
        </p:nvSpPr>
        <p:spPr>
          <a:xfrm>
            <a:off x="573741" y="200813"/>
            <a:ext cx="11044517" cy="6456374"/>
          </a:xfrm>
          <a:prstGeom prst="roundRect">
            <a:avLst>
              <a:gd name="adj" fmla="val 6256"/>
            </a:avLst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B582A98-8FF5-7D59-97C4-9E8C2F162154}"/>
              </a:ext>
            </a:extLst>
          </p:cNvPr>
          <p:cNvSpPr/>
          <p:nvPr/>
        </p:nvSpPr>
        <p:spPr>
          <a:xfrm>
            <a:off x="896471" y="570149"/>
            <a:ext cx="5569400" cy="260872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FF4309C-8DCE-4864-9FCB-3B97E7C5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9" y="695144"/>
            <a:ext cx="5450541" cy="241080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F34DB52-4111-1CB7-2594-6B80C0DCF687}"/>
              </a:ext>
            </a:extLst>
          </p:cNvPr>
          <p:cNvSpPr txBox="1"/>
          <p:nvPr/>
        </p:nvSpPr>
        <p:spPr>
          <a:xfrm>
            <a:off x="932330" y="20081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Initial State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F7B9543-CAD3-E903-9801-320D41B1F2F5}"/>
              </a:ext>
            </a:extLst>
          </p:cNvPr>
          <p:cNvSpPr/>
          <p:nvPr/>
        </p:nvSpPr>
        <p:spPr>
          <a:xfrm>
            <a:off x="6560566" y="2165868"/>
            <a:ext cx="4968046" cy="277368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3A8E418-7ED8-2467-ACBA-12CFA7DFA6C9}"/>
              </a:ext>
            </a:extLst>
          </p:cNvPr>
          <p:cNvSpPr/>
          <p:nvPr/>
        </p:nvSpPr>
        <p:spPr>
          <a:xfrm>
            <a:off x="896470" y="3613485"/>
            <a:ext cx="5569399" cy="297557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8A6E9389-1B29-B645-6500-351553A26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25" y="2236876"/>
            <a:ext cx="4705115" cy="253772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4C97225-5C41-3596-8409-5CF489247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2" y="3682886"/>
            <a:ext cx="5192163" cy="288358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BE2901D7-24C5-78B1-7413-5A9779066D46}"/>
              </a:ext>
            </a:extLst>
          </p:cNvPr>
          <p:cNvSpPr txBox="1"/>
          <p:nvPr/>
        </p:nvSpPr>
        <p:spPr>
          <a:xfrm>
            <a:off x="6642847" y="1759367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iteration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36E07BB-B190-0892-9F60-7C8AE19B0D0F}"/>
              </a:ext>
            </a:extLst>
          </p:cNvPr>
          <p:cNvSpPr txBox="1"/>
          <p:nvPr/>
        </p:nvSpPr>
        <p:spPr>
          <a:xfrm>
            <a:off x="932329" y="3266982"/>
            <a:ext cx="1999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nd </a:t>
            </a:r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8" name="箭头: 圆角右 37">
            <a:extLst>
              <a:ext uri="{FF2B5EF4-FFF2-40B4-BE49-F238E27FC236}">
                <a16:creationId xmlns:a16="http://schemas.microsoft.com/office/drawing/2014/main" id="{7BA07CBC-1B0B-775B-BFB7-0535DE0295CE}"/>
              </a:ext>
            </a:extLst>
          </p:cNvPr>
          <p:cNvSpPr/>
          <p:nvPr/>
        </p:nvSpPr>
        <p:spPr>
          <a:xfrm rot="5400000">
            <a:off x="7475244" y="450657"/>
            <a:ext cx="745908" cy="1747319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箭头: 圆角右 38">
            <a:extLst>
              <a:ext uri="{FF2B5EF4-FFF2-40B4-BE49-F238E27FC236}">
                <a16:creationId xmlns:a16="http://schemas.microsoft.com/office/drawing/2014/main" id="{535D8265-F1F2-F4A5-64D1-C67C8567FF6D}"/>
              </a:ext>
            </a:extLst>
          </p:cNvPr>
          <p:cNvSpPr/>
          <p:nvPr/>
        </p:nvSpPr>
        <p:spPr>
          <a:xfrm rot="10800000">
            <a:off x="6974540" y="5350685"/>
            <a:ext cx="1564837" cy="730414"/>
          </a:xfrm>
          <a:prstGeom prst="ben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91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C801F8-135E-1175-FB4A-3874FE98D3C9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8B3548-D3D8-2411-751C-0138C212FA79}"/>
              </a:ext>
            </a:extLst>
          </p:cNvPr>
          <p:cNvSpPr txBox="1"/>
          <p:nvPr/>
        </p:nvSpPr>
        <p:spPr>
          <a:xfrm>
            <a:off x="1211720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CD4C03-71B5-3E26-B503-2367F12924C9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10689B-ABD4-C9D9-F0D8-0A7A1E088F96}"/>
              </a:ext>
            </a:extLst>
          </p:cNvPr>
          <p:cNvSpPr txBox="1"/>
          <p:nvPr/>
        </p:nvSpPr>
        <p:spPr>
          <a:xfrm>
            <a:off x="4435845" y="261373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0E9CE-EA5F-5F2C-64CD-C0AD1DD33641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FF1DDB-7926-63FF-01DB-4EC54AE822E9}"/>
              </a:ext>
            </a:extLst>
          </p:cNvPr>
          <p:cNvSpPr txBox="1"/>
          <p:nvPr/>
        </p:nvSpPr>
        <p:spPr>
          <a:xfrm>
            <a:off x="8984122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E23E47-2F5D-F170-47ED-5B33DD781363}"/>
              </a:ext>
            </a:extLst>
          </p:cNvPr>
          <p:cNvSpPr txBox="1"/>
          <p:nvPr/>
        </p:nvSpPr>
        <p:spPr>
          <a:xfrm>
            <a:off x="9099179" y="890925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679185-466C-73F5-2F0B-E34B680BB456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A3CDA5-D4A9-212C-0559-F95ACC6B29C9}"/>
              </a:ext>
            </a:extLst>
          </p:cNvPr>
          <p:cNvSpPr/>
          <p:nvPr/>
        </p:nvSpPr>
        <p:spPr>
          <a:xfrm>
            <a:off x="5117163" y="869264"/>
            <a:ext cx="1518003" cy="1434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A9C9FD-E62D-EBE4-8ED2-5A6F91002CCF}"/>
              </a:ext>
            </a:extLst>
          </p:cNvPr>
          <p:cNvSpPr/>
          <p:nvPr/>
        </p:nvSpPr>
        <p:spPr>
          <a:xfrm>
            <a:off x="5117163" y="2297234"/>
            <a:ext cx="1518003" cy="148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BC01A9-7305-1C19-1405-EEAC61DB57ED}"/>
              </a:ext>
            </a:extLst>
          </p:cNvPr>
          <p:cNvSpPr txBox="1"/>
          <p:nvPr/>
        </p:nvSpPr>
        <p:spPr>
          <a:xfrm>
            <a:off x="5304654" y="869264"/>
            <a:ext cx="161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E2C66-771B-8A8D-3460-D41C6949ACC6}"/>
              </a:ext>
            </a:extLst>
          </p:cNvPr>
          <p:cNvSpPr/>
          <p:nvPr/>
        </p:nvSpPr>
        <p:spPr>
          <a:xfrm>
            <a:off x="10470776" y="1997839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42A9AF-5D14-2EBB-9759-78AE2C9FF662}"/>
              </a:ext>
            </a:extLst>
          </p:cNvPr>
          <p:cNvSpPr/>
          <p:nvPr/>
        </p:nvSpPr>
        <p:spPr>
          <a:xfrm>
            <a:off x="4761542" y="698934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8153E7-2588-603E-6598-EDD5677F2A70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469555" cy="347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DAF408-C6EC-07D6-98C5-DDB6FA73C378}"/>
              </a:ext>
            </a:extLst>
          </p:cNvPr>
          <p:cNvCxnSpPr>
            <a:cxnSpLocks/>
          </p:cNvCxnSpPr>
          <p:nvPr/>
        </p:nvCxnSpPr>
        <p:spPr>
          <a:xfrm>
            <a:off x="2689412" y="2205318"/>
            <a:ext cx="2451265" cy="29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566F75-45A0-DB91-F157-283002A8635E}"/>
              </a:ext>
            </a:extLst>
          </p:cNvPr>
          <p:cNvCxnSpPr>
            <a:cxnSpLocks/>
          </p:cNvCxnSpPr>
          <p:nvPr/>
        </p:nvCxnSpPr>
        <p:spPr>
          <a:xfrm>
            <a:off x="2689412" y="2205318"/>
            <a:ext cx="2451265" cy="2742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A83CD79-626B-8055-FDA9-5D8698D57E87}"/>
              </a:ext>
            </a:extLst>
          </p:cNvPr>
          <p:cNvSpPr/>
          <p:nvPr/>
        </p:nvSpPr>
        <p:spPr>
          <a:xfrm>
            <a:off x="5152279" y="4746370"/>
            <a:ext cx="1518003" cy="1434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1, 3, 5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D198B7-4D51-0FF9-201E-624196727684}"/>
              </a:ext>
            </a:extLst>
          </p:cNvPr>
          <p:cNvSpPr txBox="1"/>
          <p:nvPr/>
        </p:nvSpPr>
        <p:spPr>
          <a:xfrm>
            <a:off x="4518212" y="4286107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Segment 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</a:t>
            </a:r>
            <a:endParaRPr lang="zh-CN" altLang="en-US" dirty="0"/>
          </a:p>
        </p:txBody>
      </p:sp>
      <p:sp>
        <p:nvSpPr>
          <p:cNvPr id="30" name="十字形 29">
            <a:extLst>
              <a:ext uri="{FF2B5EF4-FFF2-40B4-BE49-F238E27FC236}">
                <a16:creationId xmlns:a16="http://schemas.microsoft.com/office/drawing/2014/main" id="{D3541B04-4814-31F0-1D25-B5AF8A9666F7}"/>
              </a:ext>
            </a:extLst>
          </p:cNvPr>
          <p:cNvSpPr/>
          <p:nvPr/>
        </p:nvSpPr>
        <p:spPr>
          <a:xfrm rot="2733069">
            <a:off x="5151100" y="1480069"/>
            <a:ext cx="1478611" cy="1453513"/>
          </a:xfrm>
          <a:prstGeom prst="plus">
            <a:avLst>
              <a:gd name="adj" fmla="val 4226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576F9CE-6F46-3810-40B6-6D006EA48AF9}"/>
              </a:ext>
            </a:extLst>
          </p:cNvPr>
          <p:cNvCxnSpPr/>
          <p:nvPr/>
        </p:nvCxnSpPr>
        <p:spPr>
          <a:xfrm flipV="1">
            <a:off x="7061020" y="4078628"/>
            <a:ext cx="1706462" cy="13849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8A112ED-B346-4B7C-5023-3C97D6AF95E7}"/>
              </a:ext>
            </a:extLst>
          </p:cNvPr>
          <p:cNvSpPr txBox="1"/>
          <p:nvPr/>
        </p:nvSpPr>
        <p:spPr>
          <a:xfrm rot="19208469">
            <a:off x="7545083" y="4884149"/>
            <a:ext cx="956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Update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34D801-7F5A-41C8-D9B9-812F308E63DA}"/>
              </a:ext>
            </a:extLst>
          </p:cNvPr>
          <p:cNvSpPr/>
          <p:nvPr/>
        </p:nvSpPr>
        <p:spPr>
          <a:xfrm>
            <a:off x="537882" y="261372"/>
            <a:ext cx="10838330" cy="6094603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0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0AB364AD-7517-98FD-D10C-CF07E67E8FE0}"/>
              </a:ext>
            </a:extLst>
          </p:cNvPr>
          <p:cNvSpPr/>
          <p:nvPr/>
        </p:nvSpPr>
        <p:spPr>
          <a:xfrm>
            <a:off x="10399059" y="1997839"/>
            <a:ext cx="581221" cy="93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C801F8-135E-1175-FB4A-3874FE98D3C9}"/>
              </a:ext>
            </a:extLst>
          </p:cNvPr>
          <p:cNvSpPr/>
          <p:nvPr/>
        </p:nvSpPr>
        <p:spPr>
          <a:xfrm>
            <a:off x="815788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8B3548-D3D8-2411-751C-0138C212FA79}"/>
              </a:ext>
            </a:extLst>
          </p:cNvPr>
          <p:cNvSpPr txBox="1"/>
          <p:nvPr/>
        </p:nvSpPr>
        <p:spPr>
          <a:xfrm>
            <a:off x="1211720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CD4C03-71B5-3E26-B503-2367F12924C9}"/>
              </a:ext>
            </a:extLst>
          </p:cNvPr>
          <p:cNvSpPr txBox="1"/>
          <p:nvPr/>
        </p:nvSpPr>
        <p:spPr>
          <a:xfrm>
            <a:off x="609600" y="898180"/>
            <a:ext cx="2994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L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ong Combination (k length) 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0E9CE-EA5F-5F2C-64CD-C0AD1DD33641}"/>
              </a:ext>
            </a:extLst>
          </p:cNvPr>
          <p:cNvSpPr/>
          <p:nvPr/>
        </p:nvSpPr>
        <p:spPr>
          <a:xfrm>
            <a:off x="8588190" y="1335741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FF1DDB-7926-63FF-01DB-4EC54AE822E9}"/>
              </a:ext>
            </a:extLst>
          </p:cNvPr>
          <p:cNvSpPr txBox="1"/>
          <p:nvPr/>
        </p:nvSpPr>
        <p:spPr>
          <a:xfrm>
            <a:off x="8984122" y="1997839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E23E47-2F5D-F170-47ED-5B33DD781363}"/>
              </a:ext>
            </a:extLst>
          </p:cNvPr>
          <p:cNvSpPr txBox="1"/>
          <p:nvPr/>
        </p:nvSpPr>
        <p:spPr>
          <a:xfrm>
            <a:off x="9099179" y="890925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679185-466C-73F5-2F0B-E34B680BB456}"/>
              </a:ext>
            </a:extLst>
          </p:cNvPr>
          <p:cNvSpPr txBox="1"/>
          <p:nvPr/>
        </p:nvSpPr>
        <p:spPr>
          <a:xfrm>
            <a:off x="10288486" y="1506071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E2C66-771B-8A8D-3460-D41C6949ACC6}"/>
              </a:ext>
            </a:extLst>
          </p:cNvPr>
          <p:cNvSpPr/>
          <p:nvPr/>
        </p:nvSpPr>
        <p:spPr>
          <a:xfrm>
            <a:off x="10470776" y="1997839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38153E7-2588-603E-6598-EDD5677F2A70}"/>
              </a:ext>
            </a:extLst>
          </p:cNvPr>
          <p:cNvCxnSpPr>
            <a:cxnSpLocks/>
          </p:cNvCxnSpPr>
          <p:nvPr/>
        </p:nvCxnSpPr>
        <p:spPr>
          <a:xfrm>
            <a:off x="2689412" y="2213638"/>
            <a:ext cx="2441569" cy="1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DAF408-C6EC-07D6-98C5-DDB6FA73C378}"/>
              </a:ext>
            </a:extLst>
          </p:cNvPr>
          <p:cNvCxnSpPr>
            <a:cxnSpLocks/>
          </p:cNvCxnSpPr>
          <p:nvPr/>
        </p:nvCxnSpPr>
        <p:spPr>
          <a:xfrm flipV="1">
            <a:off x="2689412" y="1751845"/>
            <a:ext cx="2469555" cy="45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6566F75-45A0-DB91-F157-283002A8635E}"/>
              </a:ext>
            </a:extLst>
          </p:cNvPr>
          <p:cNvCxnSpPr>
            <a:cxnSpLocks/>
          </p:cNvCxnSpPr>
          <p:nvPr/>
        </p:nvCxnSpPr>
        <p:spPr>
          <a:xfrm flipV="1">
            <a:off x="2689412" y="1537217"/>
            <a:ext cx="2478722" cy="66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DA83CD79-626B-8055-FDA9-5D8698D57E87}"/>
              </a:ext>
            </a:extLst>
          </p:cNvPr>
          <p:cNvSpPr/>
          <p:nvPr/>
        </p:nvSpPr>
        <p:spPr>
          <a:xfrm>
            <a:off x="5168134" y="1327082"/>
            <a:ext cx="1518003" cy="14343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tx1"/>
                </a:solidFill>
              </a:rPr>
              <a:t>1, 3, 5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D198B7-4D51-0FF9-201E-624196727684}"/>
              </a:ext>
            </a:extLst>
          </p:cNvPr>
          <p:cNvSpPr txBox="1"/>
          <p:nvPr/>
        </p:nvSpPr>
        <p:spPr>
          <a:xfrm>
            <a:off x="4407468" y="921891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Segment 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576F9CE-6F46-3810-40B6-6D006EA48AF9}"/>
              </a:ext>
            </a:extLst>
          </p:cNvPr>
          <p:cNvCxnSpPr>
            <a:cxnSpLocks/>
          </p:cNvCxnSpPr>
          <p:nvPr/>
        </p:nvCxnSpPr>
        <p:spPr>
          <a:xfrm>
            <a:off x="6929477" y="2038335"/>
            <a:ext cx="1891794" cy="4498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8A112ED-B346-4B7C-5023-3C97D6AF95E7}"/>
              </a:ext>
            </a:extLst>
          </p:cNvPr>
          <p:cNvSpPr txBox="1"/>
          <p:nvPr/>
        </p:nvSpPr>
        <p:spPr>
          <a:xfrm rot="793581">
            <a:off x="7408392" y="1756788"/>
            <a:ext cx="956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Update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34D801-7F5A-41C8-D9B9-812F308E63DA}"/>
              </a:ext>
            </a:extLst>
          </p:cNvPr>
          <p:cNvSpPr/>
          <p:nvPr/>
        </p:nvSpPr>
        <p:spPr>
          <a:xfrm>
            <a:off x="594468" y="735106"/>
            <a:ext cx="10838330" cy="5351929"/>
          </a:xfrm>
          <a:prstGeom prst="roundRect">
            <a:avLst>
              <a:gd name="adj" fmla="val 3778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CB08424-83E1-E489-BE56-22ACAD77670B}"/>
              </a:ext>
            </a:extLst>
          </p:cNvPr>
          <p:cNvSpPr txBox="1"/>
          <p:nvPr/>
        </p:nvSpPr>
        <p:spPr>
          <a:xfrm>
            <a:off x="5076248" y="4649605"/>
            <a:ext cx="1619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Validation sets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4410D3-B390-5807-D7AB-C623F1105306}"/>
              </a:ext>
            </a:extLst>
          </p:cNvPr>
          <p:cNvSpPr/>
          <p:nvPr/>
        </p:nvSpPr>
        <p:spPr>
          <a:xfrm>
            <a:off x="3897031" y="5131988"/>
            <a:ext cx="3978075" cy="7978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11, 2 1,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5, 3, 4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4E6D8E4-21D3-8C91-09BB-1453F6476280}"/>
              </a:ext>
            </a:extLst>
          </p:cNvPr>
          <p:cNvSpPr txBox="1"/>
          <p:nvPr/>
        </p:nvSpPr>
        <p:spPr>
          <a:xfrm>
            <a:off x="4101175" y="5336468"/>
            <a:ext cx="105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1, 2, 3, 4 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8DF89C1-E027-93B4-602A-FFF578E4F63F}"/>
              </a:ext>
            </a:extLst>
          </p:cNvPr>
          <p:cNvSpPr/>
          <p:nvPr/>
        </p:nvSpPr>
        <p:spPr>
          <a:xfrm>
            <a:off x="3988167" y="5332248"/>
            <a:ext cx="1283082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CD49F3-41D8-B116-26EF-E455C4B6790B}"/>
              </a:ext>
            </a:extLst>
          </p:cNvPr>
          <p:cNvSpPr/>
          <p:nvPr/>
        </p:nvSpPr>
        <p:spPr>
          <a:xfrm>
            <a:off x="5403103" y="5313847"/>
            <a:ext cx="1170074" cy="41457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D3A3F2A4-99B5-5738-74F5-742B82BA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404" y="5292625"/>
            <a:ext cx="1103472" cy="493819"/>
          </a:xfrm>
          <a:prstGeom prst="rect">
            <a:avLst/>
          </a:prstGeom>
        </p:spPr>
      </p:pic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B6FC63A-FCB4-7DA9-2232-8854DFB18222}"/>
              </a:ext>
            </a:extLst>
          </p:cNvPr>
          <p:cNvCxnSpPr>
            <a:cxnSpLocks/>
          </p:cNvCxnSpPr>
          <p:nvPr/>
        </p:nvCxnSpPr>
        <p:spPr>
          <a:xfrm flipH="1">
            <a:off x="1328262" y="2205318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AA945B6-8FEE-F98F-21C1-4C51C4E0ADBC}"/>
              </a:ext>
            </a:extLst>
          </p:cNvPr>
          <p:cNvCxnSpPr>
            <a:cxnSpLocks/>
          </p:cNvCxnSpPr>
          <p:nvPr/>
        </p:nvCxnSpPr>
        <p:spPr>
          <a:xfrm flipH="1">
            <a:off x="1328262" y="2751826"/>
            <a:ext cx="120875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00DB6BF-78D1-B393-CA1D-2E50263DDA8D}"/>
              </a:ext>
            </a:extLst>
          </p:cNvPr>
          <p:cNvCxnSpPr>
            <a:cxnSpLocks/>
          </p:cNvCxnSpPr>
          <p:nvPr/>
        </p:nvCxnSpPr>
        <p:spPr>
          <a:xfrm flipH="1">
            <a:off x="7010400" y="3065929"/>
            <a:ext cx="1470212" cy="1712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90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id="{0AB364AD-7517-98FD-D10C-CF07E67E8FE0}"/>
              </a:ext>
            </a:extLst>
          </p:cNvPr>
          <p:cNvSpPr/>
          <p:nvPr/>
        </p:nvSpPr>
        <p:spPr>
          <a:xfrm>
            <a:off x="6006353" y="2083004"/>
            <a:ext cx="581221" cy="933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0E9CE-EA5F-5F2C-64CD-C0AD1DD33641}"/>
              </a:ext>
            </a:extLst>
          </p:cNvPr>
          <p:cNvSpPr/>
          <p:nvPr/>
        </p:nvSpPr>
        <p:spPr>
          <a:xfrm>
            <a:off x="4195484" y="1420906"/>
            <a:ext cx="2581836" cy="401618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AA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FF1DDB-7926-63FF-01DB-4EC54AE822E9}"/>
              </a:ext>
            </a:extLst>
          </p:cNvPr>
          <p:cNvSpPr txBox="1"/>
          <p:nvPr/>
        </p:nvSpPr>
        <p:spPr>
          <a:xfrm>
            <a:off x="4591416" y="2083004"/>
            <a:ext cx="19005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1, 2, 3, 4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     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1, 3, 4, 5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2, 3, 4, 5   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E23E47-2F5D-F170-47ED-5B33DD781363}"/>
              </a:ext>
            </a:extLst>
          </p:cNvPr>
          <p:cNvSpPr txBox="1"/>
          <p:nvPr/>
        </p:nvSpPr>
        <p:spPr>
          <a:xfrm>
            <a:off x="4706473" y="976090"/>
            <a:ext cx="1541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Table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679185-466C-73F5-2F0B-E34B680BB456}"/>
              </a:ext>
            </a:extLst>
          </p:cNvPr>
          <p:cNvSpPr txBox="1"/>
          <p:nvPr/>
        </p:nvSpPr>
        <p:spPr>
          <a:xfrm>
            <a:off x="5895780" y="1591236"/>
            <a:ext cx="77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Value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7FE2C66-771B-8A8D-3460-D41C6949ACC6}"/>
              </a:ext>
            </a:extLst>
          </p:cNvPr>
          <p:cNvSpPr/>
          <p:nvPr/>
        </p:nvSpPr>
        <p:spPr>
          <a:xfrm>
            <a:off x="6078070" y="2083004"/>
            <a:ext cx="413863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34D801-7F5A-41C8-D9B9-812F308E63DA}"/>
              </a:ext>
            </a:extLst>
          </p:cNvPr>
          <p:cNvSpPr/>
          <p:nvPr/>
        </p:nvSpPr>
        <p:spPr>
          <a:xfrm>
            <a:off x="3765176" y="735106"/>
            <a:ext cx="5782236" cy="5351929"/>
          </a:xfrm>
          <a:prstGeom prst="roundRect">
            <a:avLst>
              <a:gd name="adj" fmla="val 3778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D0E4CCC-C50C-189D-CE02-32C39542277E}"/>
              </a:ext>
            </a:extLst>
          </p:cNvPr>
          <p:cNvSpPr/>
          <p:nvPr/>
        </p:nvSpPr>
        <p:spPr>
          <a:xfrm>
            <a:off x="5910712" y="2083004"/>
            <a:ext cx="744072" cy="933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9E9DDBA-0D37-550D-CA6C-F4EA76653614}"/>
              </a:ext>
            </a:extLst>
          </p:cNvPr>
          <p:cNvSpPr/>
          <p:nvPr/>
        </p:nvSpPr>
        <p:spPr>
          <a:xfrm>
            <a:off x="7156832" y="1188713"/>
            <a:ext cx="2214283" cy="1174377"/>
          </a:xfrm>
          <a:prstGeom prst="wedgeRoundRectCallout">
            <a:avLst>
              <a:gd name="adj1" fmla="val -60836"/>
              <a:gd name="adj2" fmla="val 70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Max Value is 3</a:t>
            </a:r>
          </a:p>
          <a:p>
            <a:pPr algn="ctr"/>
            <a:r>
              <a:rPr lang="en-US" altLang="zh-CN" dirty="0"/>
              <a:t>Repeat Time is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913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285C6B78-B200-46EE-C1BE-742BCFD53F56}"/>
              </a:ext>
            </a:extLst>
          </p:cNvPr>
          <p:cNvSpPr txBox="1"/>
          <p:nvPr/>
        </p:nvSpPr>
        <p:spPr>
          <a:xfrm>
            <a:off x="4410635" y="898180"/>
            <a:ext cx="3155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(j length) 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BBF819F-7313-603A-6399-C262277EDC9B}"/>
              </a:ext>
            </a:extLst>
          </p:cNvPr>
          <p:cNvCxnSpPr>
            <a:cxnSpLocks/>
          </p:cNvCxnSpPr>
          <p:nvPr/>
        </p:nvCxnSpPr>
        <p:spPr>
          <a:xfrm>
            <a:off x="6373906" y="1711038"/>
            <a:ext cx="2214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D54B22-C352-0E34-837B-F9DA7A4DABAE}"/>
              </a:ext>
            </a:extLst>
          </p:cNvPr>
          <p:cNvCxnSpPr>
            <a:cxnSpLocks/>
          </p:cNvCxnSpPr>
          <p:nvPr/>
        </p:nvCxnSpPr>
        <p:spPr>
          <a:xfrm>
            <a:off x="6373906" y="1995428"/>
            <a:ext cx="2214285" cy="86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3D97D7-A892-96A7-D136-2AE0CFC81B5E}"/>
              </a:ext>
            </a:extLst>
          </p:cNvPr>
          <p:cNvCxnSpPr>
            <a:cxnSpLocks/>
          </p:cNvCxnSpPr>
          <p:nvPr/>
        </p:nvCxnSpPr>
        <p:spPr>
          <a:xfrm>
            <a:off x="6445624" y="2322497"/>
            <a:ext cx="2142567" cy="167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4C4A69C-7249-CCD5-8AAD-43717858A327}"/>
              </a:ext>
            </a:extLst>
          </p:cNvPr>
          <p:cNvSpPr txBox="1"/>
          <p:nvPr/>
        </p:nvSpPr>
        <p:spPr>
          <a:xfrm>
            <a:off x="5279444" y="1506071"/>
            <a:ext cx="161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1, 2, 3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2, 4, 5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3, 4, 5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8EA233-0DDD-9EF4-E1BC-5493560C07EF}"/>
              </a:ext>
            </a:extLst>
          </p:cNvPr>
          <p:cNvSpPr/>
          <p:nvPr/>
        </p:nvSpPr>
        <p:spPr>
          <a:xfrm>
            <a:off x="4736332" y="1335741"/>
            <a:ext cx="2299478" cy="337969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4C40F5-E19D-8B52-9905-2BDDF156F33E}"/>
              </a:ext>
            </a:extLst>
          </p:cNvPr>
          <p:cNvSpPr/>
          <p:nvPr/>
        </p:nvSpPr>
        <p:spPr>
          <a:xfrm>
            <a:off x="8588192" y="1483659"/>
            <a:ext cx="881539" cy="97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7CD92-1142-3F22-D5FD-A64D36D75520}"/>
              </a:ext>
            </a:extLst>
          </p:cNvPr>
          <p:cNvSpPr txBox="1"/>
          <p:nvPr/>
        </p:nvSpPr>
        <p:spPr>
          <a:xfrm>
            <a:off x="8588193" y="1536880"/>
            <a:ext cx="102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4A8EAB-310B-0BDE-57E9-B5D2B1DC780E}"/>
              </a:ext>
            </a:extLst>
          </p:cNvPr>
          <p:cNvSpPr/>
          <p:nvPr/>
        </p:nvSpPr>
        <p:spPr>
          <a:xfrm>
            <a:off x="8588192" y="2612688"/>
            <a:ext cx="881539" cy="97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BA4EA6-314D-BCDB-5E0E-9CFB0B188051}"/>
              </a:ext>
            </a:extLst>
          </p:cNvPr>
          <p:cNvSpPr txBox="1"/>
          <p:nvPr/>
        </p:nvSpPr>
        <p:spPr>
          <a:xfrm>
            <a:off x="8588193" y="2665909"/>
            <a:ext cx="102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FCC2EBC-875D-0C91-4D40-0DA51C2D74F4}"/>
              </a:ext>
            </a:extLst>
          </p:cNvPr>
          <p:cNvSpPr/>
          <p:nvPr/>
        </p:nvSpPr>
        <p:spPr>
          <a:xfrm>
            <a:off x="8588192" y="3751145"/>
            <a:ext cx="881539" cy="97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1A8A152-7969-9D9C-DB78-D548296BA4E1}"/>
              </a:ext>
            </a:extLst>
          </p:cNvPr>
          <p:cNvSpPr txBox="1"/>
          <p:nvPr/>
        </p:nvSpPr>
        <p:spPr>
          <a:xfrm>
            <a:off x="8588193" y="3804366"/>
            <a:ext cx="102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1, 2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2, 5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347A8C9-01F3-44CD-F9F6-262FB4A6A161}"/>
              </a:ext>
            </a:extLst>
          </p:cNvPr>
          <p:cNvSpPr txBox="1"/>
          <p:nvPr/>
        </p:nvSpPr>
        <p:spPr>
          <a:xfrm>
            <a:off x="7489648" y="906644"/>
            <a:ext cx="3222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Shorter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Combination (s length) 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81DFE80-F487-FDC3-7F22-9DCEA12623F4}"/>
              </a:ext>
            </a:extLst>
          </p:cNvPr>
          <p:cNvSpPr txBox="1"/>
          <p:nvPr/>
        </p:nvSpPr>
        <p:spPr>
          <a:xfrm>
            <a:off x="10425953" y="2921168"/>
            <a:ext cx="554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1, 2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FC98648-AEEA-8E12-2E1C-E1FD06777DBB}"/>
              </a:ext>
            </a:extLst>
          </p:cNvPr>
          <p:cNvSpPr/>
          <p:nvPr/>
        </p:nvSpPr>
        <p:spPr>
          <a:xfrm>
            <a:off x="10345271" y="2921168"/>
            <a:ext cx="75303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4C42513-6CC5-C8CC-C6B2-DDCC7C68D29E}"/>
              </a:ext>
            </a:extLst>
          </p:cNvPr>
          <p:cNvCxnSpPr/>
          <p:nvPr/>
        </p:nvCxnSpPr>
        <p:spPr>
          <a:xfrm>
            <a:off x="9395012" y="1711038"/>
            <a:ext cx="950259" cy="121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762E763-1B01-3305-1DC1-30A57FA8C1E2}"/>
              </a:ext>
            </a:extLst>
          </p:cNvPr>
          <p:cNvCxnSpPr>
            <a:endCxn id="35" idx="1"/>
          </p:cNvCxnSpPr>
          <p:nvPr/>
        </p:nvCxnSpPr>
        <p:spPr>
          <a:xfrm>
            <a:off x="9463732" y="2859741"/>
            <a:ext cx="881539" cy="24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68A1521-234E-0E10-1604-F121F8B1D7A2}"/>
              </a:ext>
            </a:extLst>
          </p:cNvPr>
          <p:cNvCxnSpPr/>
          <p:nvPr/>
        </p:nvCxnSpPr>
        <p:spPr>
          <a:xfrm flipV="1">
            <a:off x="9463730" y="3299666"/>
            <a:ext cx="881540" cy="69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7680909-BD06-B705-A7A0-20135FA090CB}"/>
              </a:ext>
            </a:extLst>
          </p:cNvPr>
          <p:cNvSpPr/>
          <p:nvPr/>
        </p:nvSpPr>
        <p:spPr>
          <a:xfrm>
            <a:off x="4312024" y="735106"/>
            <a:ext cx="6956610" cy="5611905"/>
          </a:xfrm>
          <a:prstGeom prst="roundRect">
            <a:avLst>
              <a:gd name="adj" fmla="val 3778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8E6806F-D5FF-415B-7DDC-55DA1526019A}"/>
              </a:ext>
            </a:extLst>
          </p:cNvPr>
          <p:cNvSpPr/>
          <p:nvPr/>
        </p:nvSpPr>
        <p:spPr>
          <a:xfrm>
            <a:off x="8588190" y="5093199"/>
            <a:ext cx="881539" cy="97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711F34C-A0F1-A4C9-3C63-FBB98C2EBF52}"/>
              </a:ext>
            </a:extLst>
          </p:cNvPr>
          <p:cNvSpPr txBox="1"/>
          <p:nvPr/>
        </p:nvSpPr>
        <p:spPr>
          <a:xfrm>
            <a:off x="8588191" y="5146420"/>
            <a:ext cx="102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3, 4     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4, 5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82E644-1302-6EE5-2545-FC534AE9FC0D}"/>
              </a:ext>
            </a:extLst>
          </p:cNvPr>
          <p:cNvSpPr txBox="1"/>
          <p:nvPr/>
        </p:nvSpPr>
        <p:spPr>
          <a:xfrm>
            <a:off x="8759997" y="4618060"/>
            <a:ext cx="102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902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1275</Words>
  <Application>Microsoft Office PowerPoint</Application>
  <PresentationFormat>宽屏</PresentationFormat>
  <Paragraphs>344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YIFAN</dc:creator>
  <cp:lastModifiedBy>MAO YIFAN</cp:lastModifiedBy>
  <cp:revision>6</cp:revision>
  <dcterms:created xsi:type="dcterms:W3CDTF">2023-05-06T02:41:28Z</dcterms:created>
  <dcterms:modified xsi:type="dcterms:W3CDTF">2023-05-08T14:28:40Z</dcterms:modified>
</cp:coreProperties>
</file>