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3" r:id="rId17"/>
    <p:sldId id="274" r:id="rId18"/>
    <p:sldId id="272" r:id="rId19"/>
    <p:sldId id="26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47979-C5F2-4041-B85C-B50C88CD2B14}">
  <a:tblStyle styleId="{ACB47979-C5F2-4041-B85C-B50C88CD2B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2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6d501007568e16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6d501007568e16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11e48e6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11e48e6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11e48e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11e48e6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11e48e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11e48e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11e48e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11e48e6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6d501007568e16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6d501007568e16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6d501007568e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6d501007568e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6d501007568e1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6d501007568e1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33356eb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33356eb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45fe83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45fe83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11e48e6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11e48e6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assignment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Landmarks Recognition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911925" y="3578725"/>
            <a:ext cx="181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Created by 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Ivan Martsilenko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MMAI - 1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MobileNetv3 50 epochs with more data results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76175" y="4162075"/>
            <a:ext cx="33060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loss: 0.8514732122421265</a:t>
            </a:r>
            <a:endParaRPr sz="1050" dirty="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0.8276875019073486</a:t>
            </a:r>
            <a:endParaRPr dirty="0"/>
          </a:p>
        </p:txBody>
      </p:sp>
      <p:sp>
        <p:nvSpPr>
          <p:cNvPr id="121" name="Google Shape;121;p21"/>
          <p:cNvSpPr txBox="1"/>
          <p:nvPr/>
        </p:nvSpPr>
        <p:spPr>
          <a:xfrm>
            <a:off x="4706100" y="4206925"/>
            <a:ext cx="4126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0.865370512008667</a:t>
            </a:r>
            <a:endParaRPr sz="1050" dirty="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0.8123124837875366</a:t>
            </a:r>
            <a:endParaRPr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4503"/>
            <a:ext cx="8679899" cy="293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Resnet_50 45 epochs results (last 10 epochs)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76175" y="4162075"/>
            <a:ext cx="33060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loss: 2.3219</a:t>
            </a:r>
            <a:endParaRPr sz="1050" dirty="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0.5852</a:t>
            </a:r>
            <a:endParaRPr dirty="0"/>
          </a:p>
        </p:txBody>
      </p:sp>
      <p:sp>
        <p:nvSpPr>
          <p:cNvPr id="129" name="Google Shape;129;p22"/>
          <p:cNvSpPr txBox="1"/>
          <p:nvPr/>
        </p:nvSpPr>
        <p:spPr>
          <a:xfrm>
            <a:off x="4706100" y="4206925"/>
            <a:ext cx="4126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0.6927</a:t>
            </a:r>
            <a:endParaRPr sz="1050" dirty="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recall: 0.5447</a:t>
            </a:r>
            <a:endParaRPr dirty="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91590" cy="283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models compare</a:t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311700" y="1544950"/>
          <a:ext cx="8416425" cy="2377260"/>
        </p:xfrm>
        <a:graphic>
          <a:graphicData uri="http://schemas.openxmlformats.org/drawingml/2006/table">
            <a:tbl>
              <a:tblPr>
                <a:noFill/>
                <a:tableStyleId>{ACB47979-C5F2-4041-B85C-B50C88CD2B14}</a:tableStyleId>
              </a:tblPr>
              <a:tblGrid>
                <a:gridCol w="198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2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Model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Metrics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per 16k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MobileNet2 25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0.4639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0.8755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0.9180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0.8562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0:00:35.759081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MobileNet3 25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1.2079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0.6850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0.8452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0.6035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MobileNet3 50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0.8515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0.8277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0.8654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0.8123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0:00:19.152690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ResNet 50 45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2.3219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0.5852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0.6927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0.5447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0:01:19.437988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15CA-8BCD-4F9C-9656-547BFCD0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10" y="2394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Clarity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A24DF-D433-49F2-950D-3B021512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7" y="999796"/>
            <a:ext cx="2778535" cy="1853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C3613-B36E-4769-A697-8679C390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8" y="3036604"/>
            <a:ext cx="2778534" cy="183991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B1C8265-8728-43DD-935B-AEC7C34B0414}"/>
              </a:ext>
            </a:extLst>
          </p:cNvPr>
          <p:cNvSpPr/>
          <p:nvPr/>
        </p:nvSpPr>
        <p:spPr>
          <a:xfrm>
            <a:off x="3655380" y="2509880"/>
            <a:ext cx="1708660" cy="8142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Blur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64B47-B9FF-4699-8D62-0F25BE106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008" y="3036604"/>
            <a:ext cx="2778534" cy="18491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B66818-8218-4C99-B6BB-57B294AC8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007" y="999796"/>
            <a:ext cx="2761710" cy="18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8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442D-4091-4976-AB00-D60096A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idea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410E3-2C35-4225-8BCD-AEE0DEE57DC8}"/>
              </a:ext>
            </a:extLst>
          </p:cNvPr>
          <p:cNvSpPr/>
          <p:nvPr/>
        </p:nvSpPr>
        <p:spPr>
          <a:xfrm>
            <a:off x="836532" y="1314867"/>
            <a:ext cx="1263471" cy="914400"/>
          </a:xfrm>
          <a:prstGeom prst="rect">
            <a:avLst/>
          </a:prstGeom>
          <a:solidFill>
            <a:srgbClr val="21212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Input Image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A4315-586E-49E8-94B9-6B38A80952D8}"/>
              </a:ext>
            </a:extLst>
          </p:cNvPr>
          <p:cNvSpPr/>
          <p:nvPr/>
        </p:nvSpPr>
        <p:spPr>
          <a:xfrm>
            <a:off x="836531" y="3055787"/>
            <a:ext cx="1263471" cy="914400"/>
          </a:xfrm>
          <a:prstGeom prst="rect">
            <a:avLst/>
          </a:prstGeom>
          <a:solidFill>
            <a:srgbClr val="21212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Blured</a:t>
            </a:r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 image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DCAEC-22A4-4BFA-B99E-9A72C2FFACBC}"/>
              </a:ext>
            </a:extLst>
          </p:cNvPr>
          <p:cNvSpPr/>
          <p:nvPr/>
        </p:nvSpPr>
        <p:spPr>
          <a:xfrm>
            <a:off x="2704266" y="1543884"/>
            <a:ext cx="1263471" cy="2122476"/>
          </a:xfrm>
          <a:prstGeom prst="rect">
            <a:avLst/>
          </a:prstGeom>
          <a:solidFill>
            <a:srgbClr val="21212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Feature extractor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4308A-153F-4AA6-9FDF-5D181C1FB2B7}"/>
              </a:ext>
            </a:extLst>
          </p:cNvPr>
          <p:cNvSpPr/>
          <p:nvPr/>
        </p:nvSpPr>
        <p:spPr>
          <a:xfrm>
            <a:off x="4572000" y="1314867"/>
            <a:ext cx="1263471" cy="914400"/>
          </a:xfrm>
          <a:prstGeom prst="rect">
            <a:avLst/>
          </a:prstGeom>
          <a:solidFill>
            <a:srgbClr val="21212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Feature map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F25310-1472-4F13-BABE-011B4F013F3D}"/>
              </a:ext>
            </a:extLst>
          </p:cNvPr>
          <p:cNvSpPr/>
          <p:nvPr/>
        </p:nvSpPr>
        <p:spPr>
          <a:xfrm>
            <a:off x="4571999" y="3055787"/>
            <a:ext cx="1263471" cy="914400"/>
          </a:xfrm>
          <a:prstGeom prst="rect">
            <a:avLst/>
          </a:prstGeom>
          <a:solidFill>
            <a:srgbClr val="21212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Feature map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F7B2054-EF53-4C00-A1AD-2428C8A2755E}"/>
              </a:ext>
            </a:extLst>
          </p:cNvPr>
          <p:cNvSpPr/>
          <p:nvPr/>
        </p:nvSpPr>
        <p:spPr>
          <a:xfrm>
            <a:off x="2203682" y="1595194"/>
            <a:ext cx="373770" cy="293676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3AE0B7-3B8A-401F-9FDE-76C1869716A4}"/>
              </a:ext>
            </a:extLst>
          </p:cNvPr>
          <p:cNvSpPr/>
          <p:nvPr/>
        </p:nvSpPr>
        <p:spPr>
          <a:xfrm>
            <a:off x="2193669" y="3321375"/>
            <a:ext cx="373770" cy="293676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6DF79B8-20A0-48CB-83F4-4895B8C68C14}"/>
              </a:ext>
            </a:extLst>
          </p:cNvPr>
          <p:cNvSpPr/>
          <p:nvPr/>
        </p:nvSpPr>
        <p:spPr>
          <a:xfrm>
            <a:off x="4094551" y="1595194"/>
            <a:ext cx="373770" cy="293676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9EB851-F25D-4296-A54B-B23FBB0D51C1}"/>
              </a:ext>
            </a:extLst>
          </p:cNvPr>
          <p:cNvSpPr/>
          <p:nvPr/>
        </p:nvSpPr>
        <p:spPr>
          <a:xfrm>
            <a:off x="4096556" y="3321375"/>
            <a:ext cx="373770" cy="293676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E7790E-6F3F-4620-9B9A-A1BFC05EEC8E}"/>
              </a:ext>
            </a:extLst>
          </p:cNvPr>
          <p:cNvSpPr/>
          <p:nvPr/>
        </p:nvSpPr>
        <p:spPr>
          <a:xfrm>
            <a:off x="6065961" y="1808081"/>
            <a:ext cx="1106625" cy="1594081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AFAD0-7060-45BE-9CD8-98EE4826B59D}"/>
              </a:ext>
            </a:extLst>
          </p:cNvPr>
          <p:cNvSpPr/>
          <p:nvPr/>
        </p:nvSpPr>
        <p:spPr>
          <a:xfrm>
            <a:off x="7446573" y="2415525"/>
            <a:ext cx="1106625" cy="379191"/>
          </a:xfrm>
          <a:prstGeom prst="rect">
            <a:avLst/>
          </a:prstGeom>
          <a:solidFill>
            <a:srgbClr val="21212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Result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B5D872A-7B3F-4CAB-9D28-81BEF791284A}"/>
              </a:ext>
            </a:extLst>
          </p:cNvPr>
          <p:cNvSpPr/>
          <p:nvPr/>
        </p:nvSpPr>
        <p:spPr>
          <a:xfrm>
            <a:off x="1331440" y="2452305"/>
            <a:ext cx="273652" cy="380444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773EE-E649-4945-A742-7896D3884337}"/>
              </a:ext>
            </a:extLst>
          </p:cNvPr>
          <p:cNvSpPr txBox="1"/>
          <p:nvPr/>
        </p:nvSpPr>
        <p:spPr>
          <a:xfrm>
            <a:off x="5980311" y="2348949"/>
            <a:ext cx="1106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Calculate </a:t>
            </a:r>
            <a:b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</a:br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difference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8F40F0D-BAFC-4D9B-9422-A643DE0E6122}"/>
              </a:ext>
            </a:extLst>
          </p:cNvPr>
          <p:cNvSpPr/>
          <p:nvPr/>
        </p:nvSpPr>
        <p:spPr>
          <a:xfrm>
            <a:off x="7863059" y="2940931"/>
            <a:ext cx="273652" cy="380444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0A5F10-03C0-4477-8D95-3B638568C3E8}"/>
              </a:ext>
            </a:extLst>
          </p:cNvPr>
          <p:cNvSpPr/>
          <p:nvPr/>
        </p:nvSpPr>
        <p:spPr>
          <a:xfrm>
            <a:off x="7446573" y="3464465"/>
            <a:ext cx="1106625" cy="379191"/>
          </a:xfrm>
          <a:prstGeom prst="rect">
            <a:avLst/>
          </a:prstGeom>
          <a:solidFill>
            <a:srgbClr val="21212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Label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0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707A-E3B8-44EB-9266-8537D26E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1" y="1969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extractor example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9E6A2-686F-4F6B-A236-6B39E2A8BFC6}"/>
              </a:ext>
            </a:extLst>
          </p:cNvPr>
          <p:cNvSpPr/>
          <p:nvPr/>
        </p:nvSpPr>
        <p:spPr>
          <a:xfrm>
            <a:off x="675560" y="1655261"/>
            <a:ext cx="1098100" cy="849741"/>
          </a:xfrm>
          <a:prstGeom prst="rect">
            <a:avLst/>
          </a:prstGeom>
          <a:solidFill>
            <a:srgbClr val="21212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Input Image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A2D3E2A-3173-4CBD-8CFC-6C80AE8D7E6C}"/>
              </a:ext>
            </a:extLst>
          </p:cNvPr>
          <p:cNvSpPr/>
          <p:nvPr/>
        </p:nvSpPr>
        <p:spPr>
          <a:xfrm>
            <a:off x="1892382" y="1557742"/>
            <a:ext cx="1323711" cy="1005567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437A3E-3F57-4D42-9A53-39F868AC9667}"/>
              </a:ext>
            </a:extLst>
          </p:cNvPr>
          <p:cNvSpPr/>
          <p:nvPr/>
        </p:nvSpPr>
        <p:spPr>
          <a:xfrm>
            <a:off x="7329946" y="1655261"/>
            <a:ext cx="1323712" cy="849742"/>
          </a:xfrm>
          <a:prstGeom prst="rect">
            <a:avLst/>
          </a:prstGeom>
          <a:solidFill>
            <a:srgbClr val="21212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Output</a:t>
            </a:r>
            <a:b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</a:br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Feature map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9CE53-9936-4079-9537-75F1953AEE18}"/>
              </a:ext>
            </a:extLst>
          </p:cNvPr>
          <p:cNvSpPr txBox="1"/>
          <p:nvPr/>
        </p:nvSpPr>
        <p:spPr>
          <a:xfrm>
            <a:off x="2016298" y="1887942"/>
            <a:ext cx="1081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Edge 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45D2878-6B69-43A6-982F-A1D24DB57C94}"/>
              </a:ext>
            </a:extLst>
          </p:cNvPr>
          <p:cNvSpPr/>
          <p:nvPr/>
        </p:nvSpPr>
        <p:spPr>
          <a:xfrm>
            <a:off x="3244748" y="1566175"/>
            <a:ext cx="1323711" cy="1005567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C85126-7D1C-4A48-BD74-1D406820C449}"/>
              </a:ext>
            </a:extLst>
          </p:cNvPr>
          <p:cNvSpPr/>
          <p:nvPr/>
        </p:nvSpPr>
        <p:spPr>
          <a:xfrm>
            <a:off x="4592087" y="1570534"/>
            <a:ext cx="1323711" cy="1005567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CC2D52-2B4E-4ABC-B683-3785E1CFAAA9}"/>
              </a:ext>
            </a:extLst>
          </p:cNvPr>
          <p:cNvSpPr txBox="1"/>
          <p:nvPr/>
        </p:nvSpPr>
        <p:spPr>
          <a:xfrm>
            <a:off x="4625963" y="1926242"/>
            <a:ext cx="1081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Edge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2A1F1BB-DF33-4AC5-A183-13F3671C1071}"/>
              </a:ext>
            </a:extLst>
          </p:cNvPr>
          <p:cNvSpPr/>
          <p:nvPr/>
        </p:nvSpPr>
        <p:spPr>
          <a:xfrm>
            <a:off x="5958980" y="1586761"/>
            <a:ext cx="1323711" cy="1005567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EF60BF-8E14-486A-9AB1-570D137031B9}"/>
              </a:ext>
            </a:extLst>
          </p:cNvPr>
          <p:cNvSpPr txBox="1"/>
          <p:nvPr/>
        </p:nvSpPr>
        <p:spPr>
          <a:xfrm>
            <a:off x="3145620" y="1901788"/>
            <a:ext cx="1451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Horizontal 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6F3FC5-CCCE-421E-BD24-9C73E30B5204}"/>
              </a:ext>
            </a:extLst>
          </p:cNvPr>
          <p:cNvSpPr txBox="1"/>
          <p:nvPr/>
        </p:nvSpPr>
        <p:spPr>
          <a:xfrm>
            <a:off x="5844855" y="1935655"/>
            <a:ext cx="1380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Vertical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02199B-B59D-4684-A774-45C19525BDEE}"/>
              </a:ext>
            </a:extLst>
          </p:cNvPr>
          <p:cNvSpPr txBox="1"/>
          <p:nvPr/>
        </p:nvSpPr>
        <p:spPr>
          <a:xfrm>
            <a:off x="1153240" y="2993430"/>
            <a:ext cx="6701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Filters</a:t>
            </a:r>
            <a:endParaRPr lang="uk-UA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8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6CF-09C8-4934-BFDA-D6330229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looks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BC67-D90B-497D-BE43-202239F7E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1DA57-5DB0-4CFB-A7BB-A4F6D767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321"/>
            <a:ext cx="9144000" cy="28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9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71686CA9-27A0-40FA-9394-4593F6C6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08" y="23144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clustering</a:t>
            </a:r>
            <a:br>
              <a:rPr lang="en-US" dirty="0"/>
            </a:b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29C31-6E10-479E-BF6D-C1D2FDE6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32" y="804143"/>
            <a:ext cx="5611739" cy="374115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97E59B-EEDC-4F51-A250-B3F171F4FCCD}"/>
              </a:ext>
            </a:extLst>
          </p:cNvPr>
          <p:cNvCxnSpPr>
            <a:cxnSpLocks/>
          </p:cNvCxnSpPr>
          <p:nvPr/>
        </p:nvCxnSpPr>
        <p:spPr>
          <a:xfrm>
            <a:off x="2129150" y="3891019"/>
            <a:ext cx="43830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F4FE2-278A-4BC0-93E6-27E0B59833AB}"/>
              </a:ext>
            </a:extLst>
          </p:cNvPr>
          <p:cNvCxnSpPr>
            <a:cxnSpLocks/>
          </p:cNvCxnSpPr>
          <p:nvPr/>
        </p:nvCxnSpPr>
        <p:spPr>
          <a:xfrm>
            <a:off x="2129150" y="3756417"/>
            <a:ext cx="43830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98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EC0-43E5-498B-8FF7-0F9A5BCD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steps and variants of modifications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68AFA-04CA-4575-928D-171EC0E75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more data</a:t>
            </a:r>
          </a:p>
          <a:p>
            <a:r>
              <a:rPr lang="en-US" dirty="0"/>
              <a:t>Experiment with other variants of Feature extractors</a:t>
            </a:r>
          </a:p>
          <a:p>
            <a:r>
              <a:rPr lang="en-US" dirty="0"/>
              <a:t>Implement classification via density analysis such as DBSCAN, Agglomerative Clustering	, OPRTICS, </a:t>
            </a:r>
            <a:r>
              <a:rPr lang="en-US" dirty="0" err="1"/>
              <a:t>MeanShift</a:t>
            </a:r>
            <a:r>
              <a:rPr lang="en-US" dirty="0"/>
              <a:t> or such as K-means </a:t>
            </a:r>
          </a:p>
          <a:p>
            <a:r>
              <a:rPr lang="en-US" dirty="0"/>
              <a:t>Implement algorithm via </a:t>
            </a:r>
            <a:r>
              <a:rPr lang="en-US" dirty="0" err="1"/>
              <a:t>c++</a:t>
            </a:r>
            <a:r>
              <a:rPr lang="en-US" dirty="0"/>
              <a:t> for optimization to improve evaluation time</a:t>
            </a:r>
          </a:p>
          <a:p>
            <a:r>
              <a:rPr lang="en-US" dirty="0"/>
              <a:t>Publish paper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5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66D9-C62B-4AA6-886D-94BF79AE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78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background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Summer Hackaton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Sorting photo task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850" y="1176111"/>
            <a:ext cx="5992451" cy="336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94050" y="22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model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4924" y="756200"/>
            <a:ext cx="5774400" cy="39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734925" y="2484200"/>
            <a:ext cx="999600" cy="470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734925" y="1670100"/>
            <a:ext cx="999600" cy="470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316075" y="1670100"/>
            <a:ext cx="999600" cy="470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316075" y="2484200"/>
            <a:ext cx="999600" cy="470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897225" y="2484200"/>
            <a:ext cx="999600" cy="470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857450" y="3405875"/>
            <a:ext cx="999600" cy="470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16075" y="3405875"/>
            <a:ext cx="999600" cy="470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734925" y="3405875"/>
            <a:ext cx="999600" cy="470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folder have 1580470 images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Submission  folder have 10345 images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Inside train folder it’s a three layers of folder 1-f ( as hex numbers)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 a40d00dc4fcc3a10  located at ../train/a/4/0/ directory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changed that with python script and now images located in way that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 a40d00dc4fcc3a10  located at ../train/a40/ directory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only one layer and it also mean class of images in that directory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50 classes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Much classes disbalance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900" y="515087"/>
            <a:ext cx="5356024" cy="39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50 classes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classes with only a few members.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as example top classes have a thousands of images inside.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125" y="621362"/>
            <a:ext cx="5714875" cy="390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2797-9C3E-4F33-AD18-396EA429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MobileNet</a:t>
            </a:r>
            <a:r>
              <a:rPr lang="en-US" dirty="0"/>
              <a:t> V2 and V3 modification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9D7AF5-3878-4FB4-839E-2AB91C43CF4B}"/>
              </a:ext>
            </a:extLst>
          </p:cNvPr>
          <p:cNvSpPr/>
          <p:nvPr/>
        </p:nvSpPr>
        <p:spPr>
          <a:xfrm>
            <a:off x="633880" y="1597280"/>
            <a:ext cx="2474048" cy="1948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MobileNet</a:t>
            </a:r>
            <a:endParaRPr lang="uk-UA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4FCF79F-0B66-40AE-85BE-F92FDAAF0273}"/>
              </a:ext>
            </a:extLst>
          </p:cNvPr>
          <p:cNvSpPr/>
          <p:nvPr/>
        </p:nvSpPr>
        <p:spPr>
          <a:xfrm>
            <a:off x="3269782" y="2292606"/>
            <a:ext cx="541458" cy="5491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DD27DB-9917-4DDC-B59D-127F264BE585}"/>
              </a:ext>
            </a:extLst>
          </p:cNvPr>
          <p:cNvSpPr/>
          <p:nvPr/>
        </p:nvSpPr>
        <p:spPr>
          <a:xfrm>
            <a:off x="5234526" y="2292605"/>
            <a:ext cx="541458" cy="5491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AEE2A-591E-44E1-95B8-1B9D7F7B5262}"/>
              </a:ext>
            </a:extLst>
          </p:cNvPr>
          <p:cNvSpPr/>
          <p:nvPr/>
        </p:nvSpPr>
        <p:spPr>
          <a:xfrm>
            <a:off x="3973094" y="1597280"/>
            <a:ext cx="1099578" cy="1948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AvaragePolling</a:t>
            </a:r>
            <a:endParaRPr lang="uk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8F995-14A2-41F7-9B2A-C1A369506ED2}"/>
              </a:ext>
            </a:extLst>
          </p:cNvPr>
          <p:cNvSpPr/>
          <p:nvPr/>
        </p:nvSpPr>
        <p:spPr>
          <a:xfrm>
            <a:off x="5937838" y="1597280"/>
            <a:ext cx="2149174" cy="1948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 (classes number)</a:t>
            </a:r>
          </a:p>
          <a:p>
            <a:pPr algn="ctr"/>
            <a:r>
              <a:rPr lang="en-US" dirty="0"/>
              <a:t>Activation softmax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945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v2 results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4077800"/>
            <a:ext cx="39999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loss: 0.46386009454727173</a:t>
            </a:r>
            <a:b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0.8755000233650208</a:t>
            </a:r>
            <a:b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5010000" y="4023975"/>
            <a:ext cx="3999900" cy="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0.9179844260215759</a:t>
            </a:r>
            <a:b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0.856249988079071</a:t>
            </a:r>
            <a:endParaRPr dirty="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50" y="1045712"/>
            <a:ext cx="8810289" cy="29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MobileNetv3 25 epochs results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76175" y="4162075"/>
            <a:ext cx="33060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loss: 1.2078657150268555</a:t>
            </a:r>
            <a:endParaRPr sz="1050" dirty="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0.6850000023841858</a:t>
            </a:r>
            <a:endParaRPr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5" y="1071488"/>
            <a:ext cx="8954550" cy="30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706100" y="4206925"/>
            <a:ext cx="4126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0.8452380895614624</a:t>
            </a:r>
            <a:endParaRPr sz="1050" dirty="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recall: 0.6035000085830688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355</Words>
  <Application>Microsoft Office PowerPoint</Application>
  <PresentationFormat>On-screen Show (16:9)</PresentationFormat>
  <Paragraphs>106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Simple Dark</vt:lpstr>
      <vt:lpstr>Lab assignment</vt:lpstr>
      <vt:lpstr>Task background </vt:lpstr>
      <vt:lpstr>Previous model</vt:lpstr>
      <vt:lpstr>Data structure</vt:lpstr>
      <vt:lpstr>Top 50 classes</vt:lpstr>
      <vt:lpstr>Bottom 50 classes</vt:lpstr>
      <vt:lpstr>MobileNet V2 and V3 modification</vt:lpstr>
      <vt:lpstr>MobileNet v2 results</vt:lpstr>
      <vt:lpstr>MobileNetv3 25 epochs results</vt:lpstr>
      <vt:lpstr>MobileNetv3 50 epochs with more data results</vt:lpstr>
      <vt:lpstr>Resnet_50 45 epochs results (last 10 epochs)</vt:lpstr>
      <vt:lpstr>Total models compare</vt:lpstr>
      <vt:lpstr>Clarity</vt:lpstr>
      <vt:lpstr>Main idea</vt:lpstr>
      <vt:lpstr>Feature extractor example</vt:lpstr>
      <vt:lpstr>How it looks</vt:lpstr>
      <vt:lpstr>Results clustering </vt:lpstr>
      <vt:lpstr>Future steps and variants of modifications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</dc:title>
  <cp:lastModifiedBy>User</cp:lastModifiedBy>
  <cp:revision>4</cp:revision>
  <dcterms:modified xsi:type="dcterms:W3CDTF">2021-12-08T08:10:56Z</dcterms:modified>
</cp:coreProperties>
</file>