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70" r:id="rId4"/>
    <p:sldId id="271" r:id="rId5"/>
    <p:sldId id="274" r:id="rId6"/>
    <p:sldId id="275" r:id="rId7"/>
    <p:sldId id="276" r:id="rId8"/>
    <p:sldId id="278" r:id="rId9"/>
    <p:sldId id="277" r:id="rId10"/>
    <p:sldId id="268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83" d="100"/>
          <a:sy n="83" d="100"/>
        </p:scale>
        <p:origin x="808" y="5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slov.ivan.2000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777775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Представление нейронных сетей в задачах автоматического машинного обучения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/>
              <a:t>Маслов Иван, М34381</a:t>
            </a:r>
            <a:endParaRPr lang="nl-NL" sz="2000" dirty="0"/>
          </a:p>
          <a:p>
            <a:r>
              <a:rPr lang="en-US" dirty="0">
                <a:hlinkClick r:id="rId3"/>
              </a:rPr>
              <a:t>maslov.ivan.2000</a:t>
            </a:r>
            <a:r>
              <a:rPr lang="nl-NL" dirty="0">
                <a:hlinkClick r:id="rId3"/>
              </a:rPr>
              <a:t>@</a:t>
            </a:r>
            <a:r>
              <a:rPr lang="en-US" dirty="0">
                <a:hlinkClick r:id="rId3"/>
              </a:rPr>
              <a:t>gmail.com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Задача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2"/>
            <a:ext cx="8232306" cy="1652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Эффективно хранить нейросети для работы </a:t>
            </a:r>
            <a:r>
              <a:rPr lang="en-US" sz="2000" dirty="0">
                <a:solidFill>
                  <a:srgbClr val="000000"/>
                </a:solidFill>
              </a:rPr>
              <a:t>Neural Architecture Search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Иметь возможность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программно</a:t>
            </a:r>
            <a:r>
              <a:rPr lang="ru-RU" sz="2000" dirty="0">
                <a:solidFill>
                  <a:srgbClr val="000000"/>
                </a:solidFill>
              </a:rPr>
              <a:t> менять архитектуру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Уметь конвертировать во фреймворк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B985EAD-48BD-4032-9987-85605199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41" y="2334506"/>
            <a:ext cx="4692318" cy="1769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C2936-B443-487E-81F2-C5D1F0B6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78" y="2425084"/>
            <a:ext cx="4265744" cy="171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8C3C0-4A25-4BFD-A30B-CEB9CEDCD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30" y="607479"/>
            <a:ext cx="2533138" cy="1858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26D65-B5B0-49D3-A6D7-F60A1EEA3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526" y="644685"/>
            <a:ext cx="3877949" cy="19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7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PMML, PFA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Torch Script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ONNX</a:t>
            </a:r>
          </a:p>
        </p:txBody>
      </p:sp>
    </p:spTree>
    <p:extLst>
      <p:ext uri="{BB962C8B-B14F-4D97-AF65-F5344CB8AC3E}">
        <p14:creationId xmlns:p14="http://schemas.microsoft.com/office/powerpoint/2010/main" val="363872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FAMLINN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Библиотека на </a:t>
            </a:r>
            <a:r>
              <a:rPr lang="en-US" sz="2000" dirty="0">
                <a:solidFill>
                  <a:srgbClr val="000000"/>
                </a:solidFill>
              </a:rPr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Основывается на </a:t>
            </a:r>
            <a:r>
              <a:rPr lang="en-US" sz="2000" dirty="0">
                <a:solidFill>
                  <a:srgbClr val="000000"/>
                </a:solidFill>
              </a:rPr>
              <a:t>ONNX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 err="1">
                <a:solidFill>
                  <a:srgbClr val="000000"/>
                </a:solidFill>
              </a:rPr>
              <a:t>PyTorch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Имеет возможности: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Создавать архитектуру как абстрактную нейронную сеть</a:t>
            </a:r>
            <a:endParaRPr lang="ru-RU" sz="22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Инициализироваться от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модуля специального вида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Изменять архитектуру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Генерировать по архитектуре корректный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код и инициализировать модель весами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2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Идея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Нейронная сеть – абстрактный граф вычислений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Храним граф, </a:t>
            </a:r>
            <a:r>
              <a:rPr lang="ru-RU" dirty="0">
                <a:solidFill>
                  <a:srgbClr val="000000"/>
                </a:solidFill>
              </a:rPr>
              <a:t>в котором ребра ведут от одной вычислительной единицы к другой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Умеем получать этот граф из существующих моделей (с весами как параметрами вершин)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Способны вычислить функцию эквивалентно модели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Умеем по полученному графу генерировать код для прикладного использования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2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5837" y="1571965"/>
            <a:ext cx="759146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Храним ориентированный граф слоев сети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 виде списка вершин</a:t>
            </a:r>
          </a:p>
          <a:p>
            <a:pPr lvl="2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Вершина знает вычисляемую функцию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Храним специальные контейнеры для данных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Вычисления в сети происходят в вершинах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Данные перемещаются только между контейнерами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84" y="174677"/>
            <a:ext cx="5965438" cy="148896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Результаты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1817181"/>
            <a:ext cx="8232306" cy="2439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Способен конвертировать </a:t>
            </a:r>
            <a:r>
              <a:rPr lang="en-US" dirty="0" err="1">
                <a:solidFill>
                  <a:srgbClr val="000000"/>
                </a:solidFill>
              </a:rPr>
              <a:t>PyTorch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сети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Любые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архитектуры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линейного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типа</a:t>
            </a:r>
            <a:endParaRPr lang="ru-RU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Любые архитектуры без явных тензорных операций и некоторого класса операций (для которых реализация </a:t>
            </a:r>
            <a:r>
              <a:rPr lang="en-US" sz="1600" dirty="0">
                <a:solidFill>
                  <a:srgbClr val="000000"/>
                </a:solidFill>
              </a:rPr>
              <a:t>ONNX </a:t>
            </a:r>
            <a:r>
              <a:rPr lang="ru-RU" sz="1600" dirty="0">
                <a:solidFill>
                  <a:srgbClr val="000000"/>
                </a:solidFill>
              </a:rPr>
              <a:t>и </a:t>
            </a:r>
            <a:r>
              <a:rPr lang="en-US" sz="1600" dirty="0" err="1">
                <a:solidFill>
                  <a:srgbClr val="000000"/>
                </a:solidFill>
              </a:rPr>
              <a:t>PyTorch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существенно различается)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Были сконвертированы: </a:t>
            </a:r>
            <a:r>
              <a:rPr lang="en-US" dirty="0" err="1">
                <a:solidFill>
                  <a:srgbClr val="000000"/>
                </a:solidFill>
              </a:rPr>
              <a:t>LeNet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ResNet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Unet</a:t>
            </a:r>
            <a:r>
              <a:rPr lang="en-US" dirty="0">
                <a:solidFill>
                  <a:srgbClr val="000000"/>
                </a:solidFill>
              </a:rPr>
              <a:t>, VGG19 </a:t>
            </a:r>
            <a:r>
              <a:rPr lang="ru-RU" dirty="0">
                <a:solidFill>
                  <a:srgbClr val="000000"/>
                </a:solidFill>
              </a:rPr>
              <a:t>и </a:t>
            </a:r>
            <a:r>
              <a:rPr lang="en-US" dirty="0" err="1">
                <a:solidFill>
                  <a:srgbClr val="000000"/>
                </a:solidFill>
              </a:rPr>
              <a:t>DCGun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Время исполнения и вес полученных моделей отличаются от исходных менее чем на 5%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2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3858C-31C8-48B5-B751-45FCFDC8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" y="753701"/>
            <a:ext cx="5025358" cy="1549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2ECD1-1427-42F3-AA78-9F3C09E2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" y="2571750"/>
            <a:ext cx="5025358" cy="1189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F30AF-30A4-4952-93B5-FD608C61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3" y="1039447"/>
            <a:ext cx="3803597" cy="1264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FDF1D-807D-43F2-B3D0-156FD513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563" y="2571750"/>
            <a:ext cx="2912248" cy="209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50998-DDD9-485F-8154-C9752888E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949" y="3963257"/>
            <a:ext cx="2912249" cy="10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4713</TotalTime>
  <Words>226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Cover</vt:lpstr>
      <vt:lpstr>1_Cover</vt:lpstr>
      <vt:lpstr>Представление нейронных сетей в задачах автоматического машинного обучения</vt:lpstr>
      <vt:lpstr>Задача</vt:lpstr>
      <vt:lpstr>PowerPoint Presentation</vt:lpstr>
      <vt:lpstr>Baseline</vt:lpstr>
      <vt:lpstr>FAMLINN</vt:lpstr>
      <vt:lpstr>Идея</vt:lpstr>
      <vt:lpstr>Концепция</vt:lpstr>
      <vt:lpstr>Результаты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Маслов Иван Александрович</cp:lastModifiedBy>
  <cp:revision>50</cp:revision>
  <dcterms:created xsi:type="dcterms:W3CDTF">2014-06-27T12:30:22Z</dcterms:created>
  <dcterms:modified xsi:type="dcterms:W3CDTF">2022-04-20T18:14:12Z</dcterms:modified>
</cp:coreProperties>
</file>