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78" r:id="rId21"/>
    <p:sldId id="281" r:id="rId22"/>
    <p:sldId id="282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7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62E69A7-1CE0-463E-88CD-B363D8856CB1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12F0F71-3B21-433E-AB49-7DDB9926E3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1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3B97-E1A8-4D8B-9426-9B1E38211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s-Latn-BA" dirty="0"/>
              <a:t>Informacijski sistem za podršku upravljanja drumskim transportom robe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A8D7C-5426-4ECB-8C97-788EA15B2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bs-Latn-BA" dirty="0"/>
              <a:t>Seminarski rad iz Razvoj informacijskih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2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F2BE-BA9C-4471-BEE8-0BC91079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Logički model procesa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44D5E-B27F-4011-A4C3-C5ECE1A33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7286" y="2092609"/>
            <a:ext cx="5217426" cy="4773780"/>
          </a:xfrm>
        </p:spPr>
      </p:pic>
    </p:spTree>
    <p:extLst>
      <p:ext uri="{BB962C8B-B14F-4D97-AF65-F5344CB8AC3E}">
        <p14:creationId xmlns:p14="http://schemas.microsoft.com/office/powerpoint/2010/main" val="382236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65AF-0DD3-482D-B5BE-BCB141C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Logički model procesa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2E650-D669-4487-AC8E-09FAF750D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88" y="2280263"/>
            <a:ext cx="7720023" cy="4577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7D8C48-3CEB-4801-BA6E-8BA29011314A}"/>
              </a:ext>
            </a:extLst>
          </p:cNvPr>
          <p:cNvSpPr txBox="1"/>
          <p:nvPr/>
        </p:nvSpPr>
        <p:spPr>
          <a:xfrm>
            <a:off x="329522" y="1910931"/>
            <a:ext cx="109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Evidencija zahtjeva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5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BBBD-18D9-48F4-9EF3-3CF6C387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Logički model procesa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9331E-239A-4C35-949F-883B6B966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9802" y="2406427"/>
            <a:ext cx="8387469" cy="4322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60098-E67A-45E9-9A07-1A3FD493FAF8}"/>
              </a:ext>
            </a:extLst>
          </p:cNvPr>
          <p:cNvSpPr txBox="1"/>
          <p:nvPr/>
        </p:nvSpPr>
        <p:spPr>
          <a:xfrm>
            <a:off x="329522" y="1921079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Evidencija cjenovnika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2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F8A-5E05-49D3-ADC1-488F9A37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Logički model procesa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56A94-D990-4F6D-9CCA-16598DA59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6537" y="2853903"/>
            <a:ext cx="5011270" cy="3342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43032-525A-48B3-B2D7-71B487EDF517}"/>
              </a:ext>
            </a:extLst>
          </p:cNvPr>
          <p:cNvSpPr txBox="1"/>
          <p:nvPr/>
        </p:nvSpPr>
        <p:spPr>
          <a:xfrm>
            <a:off x="343948" y="1992599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Evidencija isporuke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9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8F8A-BC45-41D9-8283-37744284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Fizički model procesa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97EBF-4D30-41D8-A835-8BC53ADE0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4378" y="1890984"/>
            <a:ext cx="5412448" cy="4627056"/>
          </a:xfrm>
        </p:spPr>
      </p:pic>
    </p:spTree>
    <p:extLst>
      <p:ext uri="{BB962C8B-B14F-4D97-AF65-F5344CB8AC3E}">
        <p14:creationId xmlns:p14="http://schemas.microsoft.com/office/powerpoint/2010/main" val="409477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96D5-3B0F-4CA2-922A-1AAA0C37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Konceptualni model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AD09C-4161-4CAB-82A1-E7359938D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63" y="1945868"/>
            <a:ext cx="6521073" cy="4741955"/>
          </a:xfrm>
        </p:spPr>
      </p:pic>
    </p:spTree>
    <p:extLst>
      <p:ext uri="{BB962C8B-B14F-4D97-AF65-F5344CB8AC3E}">
        <p14:creationId xmlns:p14="http://schemas.microsoft.com/office/powerpoint/2010/main" val="340914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A991-419E-4CBB-B162-FD7B21CB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Fizički model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093D0-64D8-42FC-80C6-946ED3F54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44" y="2156056"/>
            <a:ext cx="7052111" cy="4490301"/>
          </a:xfrm>
        </p:spPr>
      </p:pic>
    </p:spTree>
    <p:extLst>
      <p:ext uri="{BB962C8B-B14F-4D97-AF65-F5344CB8AC3E}">
        <p14:creationId xmlns:p14="http://schemas.microsoft.com/office/powerpoint/2010/main" val="325415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C6EC-D385-4104-870D-960D9443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Shema baze podataka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4A240-0B9A-4C9B-A39C-5ED82159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02" y="1980830"/>
            <a:ext cx="6874595" cy="46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2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1283-58CF-4864-BA07-0D46FEFB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Shema baze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9B5F1-2021-4F01-8DBC-78D214989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83" y="1936697"/>
            <a:ext cx="7877033" cy="4441602"/>
          </a:xfrm>
        </p:spPr>
      </p:pic>
    </p:spTree>
    <p:extLst>
      <p:ext uri="{BB962C8B-B14F-4D97-AF65-F5344CB8AC3E}">
        <p14:creationId xmlns:p14="http://schemas.microsoft.com/office/powerpoint/2010/main" val="318779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1A1-B161-416E-891C-4FC289E7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Shema baze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C80F6-5D5E-4405-A68B-EDAAD07B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16" y="2206391"/>
            <a:ext cx="8485968" cy="4219575"/>
          </a:xfrm>
        </p:spPr>
      </p:pic>
    </p:spTree>
    <p:extLst>
      <p:ext uri="{BB962C8B-B14F-4D97-AF65-F5344CB8AC3E}">
        <p14:creationId xmlns:p14="http://schemas.microsoft.com/office/powerpoint/2010/main" val="31332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C6CD-8318-429B-A2D0-79F74F5F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Model poslovne orijentacije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A724-E4E1-420A-AB99-05D09007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b="1" dirty="0"/>
              <a:t>Misija </a:t>
            </a:r>
          </a:p>
          <a:p>
            <a:pPr marL="0" indent="0">
              <a:buNone/>
            </a:pPr>
            <a:r>
              <a:rPr lang="bs-Latn-BA" dirty="0"/>
              <a:t>	Osigurati efikasnu i kvalitetnu uslugu transporta robe, omogućiti klijentima jednostavan način naručivanja i pregleda pošiljke</a:t>
            </a:r>
          </a:p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r>
              <a:rPr lang="bs-Latn-BA" b="1" dirty="0"/>
              <a:t>Poslovni ciljevi </a:t>
            </a:r>
          </a:p>
          <a:p>
            <a:pPr marL="0" indent="0">
              <a:buNone/>
            </a:pPr>
            <a:r>
              <a:rPr lang="bs-Latn-BA" dirty="0"/>
              <a:t>	Poslovni ciljevi uključuju povećan broj klijenata, pružiti kvalitetnu uslugu,  smanjiti troškove, pružanje dodatne 	edukacije zaposlenih.</a:t>
            </a:r>
            <a:endParaRPr lang="en-US" dirty="0"/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68960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14C1-9FD7-4092-804D-5F1EF3BC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Model arhitekture informacijskog sistema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5A6530-A280-4DE1-B0FA-A2AFD77C5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0" y="2021748"/>
            <a:ext cx="10398560" cy="3377056"/>
          </a:xfrm>
        </p:spPr>
      </p:pic>
    </p:spTree>
    <p:extLst>
      <p:ext uri="{BB962C8B-B14F-4D97-AF65-F5344CB8AC3E}">
        <p14:creationId xmlns:p14="http://schemas.microsoft.com/office/powerpoint/2010/main" val="389688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26CF-6FBC-43E9-A7E2-4D8A4B21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Model arhitekture mreže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212AD3-B20A-455C-9A3D-C80B10060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68" y="2181225"/>
            <a:ext cx="9267664" cy="3678238"/>
          </a:xfrm>
        </p:spPr>
      </p:pic>
    </p:spTree>
    <p:extLst>
      <p:ext uri="{BB962C8B-B14F-4D97-AF65-F5344CB8AC3E}">
        <p14:creationId xmlns:p14="http://schemas.microsoft.com/office/powerpoint/2010/main" val="360825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D135-E239-4844-ADFA-DE0DFDE3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korisničkog interfejsa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104CD-51E2-43C1-B571-843026B06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47" y="2355505"/>
            <a:ext cx="7411120" cy="450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9C312-5F63-42FA-B8A2-2275DD3CBC80}"/>
              </a:ext>
            </a:extLst>
          </p:cNvPr>
          <p:cNvSpPr txBox="1"/>
          <p:nvPr/>
        </p:nvSpPr>
        <p:spPr>
          <a:xfrm>
            <a:off x="343949" y="2038525"/>
            <a:ext cx="171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Prijava na 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61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D135-E239-4844-ADFA-DE0DFDE3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korisničkog interfejsa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104CD-51E2-43C1-B571-843026B06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4319" y="2432818"/>
            <a:ext cx="6460943" cy="436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CFE692-FA39-44E2-BCE5-DB1969475A44}"/>
              </a:ext>
            </a:extLst>
          </p:cNvPr>
          <p:cNvSpPr txBox="1"/>
          <p:nvPr/>
        </p:nvSpPr>
        <p:spPr>
          <a:xfrm>
            <a:off x="369115" y="1971413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Kreiranje novog zahtjeva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2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D135-E239-4844-ADFA-DE0DFDE3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korisničkog interfejsa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580B2-0530-4CE4-8A41-09DE35CC3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81" y="2172749"/>
            <a:ext cx="7136437" cy="4685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E5E0B-00D9-4CAD-B51C-84D162229E82}"/>
              </a:ext>
            </a:extLst>
          </p:cNvPr>
          <p:cNvSpPr txBox="1"/>
          <p:nvPr/>
        </p:nvSpPr>
        <p:spPr>
          <a:xfrm>
            <a:off x="369115" y="1927641"/>
            <a:ext cx="21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Evidencija zaposlenih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02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D135-E239-4844-ADFA-DE0DFDE3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korisničkog interfejsa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3B5A67-2D96-48DF-9AF0-17A86B297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86" y="2147582"/>
            <a:ext cx="3204080" cy="4618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357370-DDCE-4235-9673-3425895D8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29" y="2234084"/>
            <a:ext cx="3285206" cy="4492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BD0D7-BAB2-4D28-8172-539D62972DA6}"/>
              </a:ext>
            </a:extLst>
          </p:cNvPr>
          <p:cNvSpPr txBox="1"/>
          <p:nvPr/>
        </p:nvSpPr>
        <p:spPr>
          <a:xfrm>
            <a:off x="394282" y="1875753"/>
            <a:ext cx="26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Promjena statusa isporuke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E74-4BF5-4C75-A2AA-0167A388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projektom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2038-AE89-4EB0-B501-8F63A487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b="1" dirty="0"/>
              <a:t>Svrha projekta</a:t>
            </a:r>
            <a:r>
              <a:rPr lang="bs-Latn-BA" dirty="0"/>
              <a:t>: Unaprijediti kvalitet preduzeća, olakšanu komunikaciju između dispečera, vozača i mehaničara, raspoređivanje slobodnih kamiona, brži odgovor u slučaju problema na nekoj isporuci</a:t>
            </a:r>
          </a:p>
          <a:p>
            <a:r>
              <a:rPr lang="bs-Latn-BA" b="1" dirty="0"/>
              <a:t>Projektne aktivnosti:</a:t>
            </a:r>
          </a:p>
          <a:p>
            <a:pPr marL="0" indent="0">
              <a:buNone/>
            </a:pPr>
            <a:r>
              <a:rPr lang="bs-Latn-BA" dirty="0"/>
              <a:t>	Za realizaciju ovog projekta je potrebno 77 dana. Ukupan trošak i iznosi 19 304 KM.</a:t>
            </a:r>
          </a:p>
          <a:p>
            <a:endParaRPr lang="bs-Latn-BA" dirty="0"/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64534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7F99-A9DB-4D1F-B774-7A4A4DBC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projektom-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7813D-7C41-414C-84D9-86F21C8E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97" y="2180496"/>
            <a:ext cx="8305101" cy="4376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9C224-2770-4D7C-AA54-2BC544EB8112}"/>
              </a:ext>
            </a:extLst>
          </p:cNvPr>
          <p:cNvSpPr txBox="1"/>
          <p:nvPr/>
        </p:nvSpPr>
        <p:spPr>
          <a:xfrm>
            <a:off x="397079" y="1870232"/>
            <a:ext cx="10721130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Projektne aktivnosti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AE2C-434A-4AE9-8CC0-A4629256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projektom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EF5BA-343A-4262-B7ED-83B281610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2460978"/>
            <a:ext cx="4929668" cy="4246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72B9F-5CEC-4A5B-B4AE-E705C63AB10F}"/>
              </a:ext>
            </a:extLst>
          </p:cNvPr>
          <p:cNvSpPr txBox="1"/>
          <p:nvPr/>
        </p:nvSpPr>
        <p:spPr>
          <a:xfrm>
            <a:off x="371912" y="1903801"/>
            <a:ext cx="1113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Gantogram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4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B02-EC8F-4263-9049-7DC73286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projektom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DE29B-7059-45A4-B2D4-29564B58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5" y="2760059"/>
            <a:ext cx="9385829" cy="29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6178E-E5EC-4CA7-A33D-7D5500925376}"/>
              </a:ext>
            </a:extLst>
          </p:cNvPr>
          <p:cNvSpPr txBox="1"/>
          <p:nvPr/>
        </p:nvSpPr>
        <p:spPr>
          <a:xfrm>
            <a:off x="444617" y="1921079"/>
            <a:ext cx="11299970" cy="38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Resursi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2FBB-703E-4D7C-A88F-85332C09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Dijagram organizacijske strukture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0CC3F-C561-4475-BA18-E779E0AE6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17" y="2066681"/>
            <a:ext cx="9507966" cy="2724637"/>
          </a:xfrm>
        </p:spPr>
      </p:pic>
    </p:spTree>
    <p:extLst>
      <p:ext uri="{BB962C8B-B14F-4D97-AF65-F5344CB8AC3E}">
        <p14:creationId xmlns:p14="http://schemas.microsoft.com/office/powerpoint/2010/main" val="236236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C9F8-40A7-409B-949E-53605E31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Hijerarhijski dijagram procesa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8FD4A-ECD0-42DD-839D-5642FE28E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78" y="1917191"/>
            <a:ext cx="5412443" cy="4511442"/>
          </a:xfrm>
        </p:spPr>
      </p:pic>
    </p:spTree>
    <p:extLst>
      <p:ext uri="{BB962C8B-B14F-4D97-AF65-F5344CB8AC3E}">
        <p14:creationId xmlns:p14="http://schemas.microsoft.com/office/powerpoint/2010/main" val="321812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8343-267F-48A4-B172-B506EBFD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Kontekstualni dijagram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E1A57-AD88-4A6A-B3BE-EE537449E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6896" y="1954722"/>
            <a:ext cx="5558207" cy="4792192"/>
          </a:xfrm>
        </p:spPr>
      </p:pic>
    </p:spTree>
    <p:extLst>
      <p:ext uri="{BB962C8B-B14F-4D97-AF65-F5344CB8AC3E}">
        <p14:creationId xmlns:p14="http://schemas.microsoft.com/office/powerpoint/2010/main" val="16382140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442</TotalTime>
  <Words>193</Words>
  <Application>Microsoft Office PowerPoint</Application>
  <PresentationFormat>Widescreen</PresentationFormat>
  <Paragraphs>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Gill Sans MT</vt:lpstr>
      <vt:lpstr>Wingdings 2</vt:lpstr>
      <vt:lpstr>Dividend</vt:lpstr>
      <vt:lpstr>Informacijski sistem za podršku upravljanja drumskim transportom robe</vt:lpstr>
      <vt:lpstr>Model poslovne orijentacije</vt:lpstr>
      <vt:lpstr>Upravljanje projektom</vt:lpstr>
      <vt:lpstr>Upravljanje projektom-</vt:lpstr>
      <vt:lpstr>Upravljanje projektom</vt:lpstr>
      <vt:lpstr>Upravljanje projektom</vt:lpstr>
      <vt:lpstr>Dijagram organizacijske strukture</vt:lpstr>
      <vt:lpstr>Hijerarhijski dijagram procesa</vt:lpstr>
      <vt:lpstr>Kontekstualni dijagram</vt:lpstr>
      <vt:lpstr>Logički model procesa</vt:lpstr>
      <vt:lpstr>Logički model procesa</vt:lpstr>
      <vt:lpstr>Logički model procesa</vt:lpstr>
      <vt:lpstr>Logički model procesa</vt:lpstr>
      <vt:lpstr>Fizički model procesa</vt:lpstr>
      <vt:lpstr>Konceptualni model podataka</vt:lpstr>
      <vt:lpstr>Fizički model podataka</vt:lpstr>
      <vt:lpstr>Shema baze podataka</vt:lpstr>
      <vt:lpstr>Shema baze podataka</vt:lpstr>
      <vt:lpstr>Shema baze podataka</vt:lpstr>
      <vt:lpstr>Model arhitekture informacijskog sistema</vt:lpstr>
      <vt:lpstr>Model arhitekture mreže</vt:lpstr>
      <vt:lpstr>Prototip korisničkog interfejsa</vt:lpstr>
      <vt:lpstr>Prototip korisničkog interfejsa</vt:lpstr>
      <vt:lpstr>Prototip korisničkog interfejsa</vt:lpstr>
      <vt:lpstr>Prototip korisničkog interfejsa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Informacijski sistem za podršku upravljanja drumskim transportom robe</dc:title>
  <dc:creator>ivan matić</dc:creator>
  <cp:lastModifiedBy>ivan matić</cp:lastModifiedBy>
  <cp:revision>20</cp:revision>
  <dcterms:created xsi:type="dcterms:W3CDTF">2020-12-27T10:08:08Z</dcterms:created>
  <dcterms:modified xsi:type="dcterms:W3CDTF">2021-02-15T08:00:56Z</dcterms:modified>
</cp:coreProperties>
</file>