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C GANN - Student" initials="IMG-S" lastIdx="1" clrIdx="0">
    <p:extLst>
      <p:ext uri="{19B8F6BF-5375-455C-9EA6-DF929625EA0E}">
        <p15:presenceInfo xmlns:p15="http://schemas.microsoft.com/office/powerpoint/2012/main" userId="IVAN MC GANN -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4DF1-DB96-442C-AD06-A7313637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Booking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A2B2-69F9-45BA-BFC5-C7F4384D6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Ivan McGann</a:t>
            </a:r>
          </a:p>
          <a:p>
            <a:r>
              <a:rPr lang="en-GB" dirty="0"/>
              <a:t>Student No: G00340138</a:t>
            </a:r>
          </a:p>
        </p:txBody>
      </p:sp>
    </p:spTree>
    <p:extLst>
      <p:ext uri="{BB962C8B-B14F-4D97-AF65-F5344CB8AC3E}">
        <p14:creationId xmlns:p14="http://schemas.microsoft.com/office/powerpoint/2010/main" val="27040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76B6-D848-4588-9A04-0E23B1B2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E380-B2B3-4B37-803B-02A9B394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3843"/>
            <a:ext cx="10018713" cy="3697358"/>
          </a:xfrm>
        </p:spPr>
        <p:txBody>
          <a:bodyPr/>
          <a:lstStyle/>
          <a:p>
            <a:r>
              <a:rPr lang="en-GB" dirty="0"/>
              <a:t>Reservation System designed for making bookings at a dentist</a:t>
            </a:r>
          </a:p>
          <a:p>
            <a:r>
              <a:rPr lang="en-GB" dirty="0"/>
              <a:t>Built using various technologies</a:t>
            </a:r>
          </a:p>
          <a:p>
            <a:r>
              <a:rPr lang="en-GB" dirty="0"/>
              <a:t>Integrated CRUD with Firebase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6A19-E89E-4FAB-B999-5BB2AC54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5BA6-F8F9-4AC6-B127-E005EC4A1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Ionic version 3.19.1	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12C36A-0A58-4170-AE59-8C60F8E58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9881" y="3491706"/>
            <a:ext cx="2143125" cy="21431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35DBC-C239-45B3-B1BC-0AB3B1EFA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Google Firebase</a:t>
            </a:r>
          </a:p>
        </p:txBody>
      </p:sp>
      <p:pic>
        <p:nvPicPr>
          <p:cNvPr id="10" name="Content Placeholder 9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A8DA5F05-E904-46CC-BDA9-F56EE07AC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7859" y="3335338"/>
            <a:ext cx="3274482" cy="2455862"/>
          </a:xfrm>
        </p:spPr>
      </p:pic>
    </p:spTree>
    <p:extLst>
      <p:ext uri="{BB962C8B-B14F-4D97-AF65-F5344CB8AC3E}">
        <p14:creationId xmlns:p14="http://schemas.microsoft.com/office/powerpoint/2010/main" val="105181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BA960D-E575-408F-9BBB-C2D714E4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52" y="590604"/>
            <a:ext cx="1548641" cy="1472124"/>
          </a:xfrm>
          <a:prstGeom prst="rect">
            <a:avLst/>
          </a:prstGeom>
        </p:spPr>
      </p:pic>
      <p:pic>
        <p:nvPicPr>
          <p:cNvPr id="5" name="Picture 4" descr="A sign in front of a computer&#10;&#10;Description generated with high confidence">
            <a:extLst>
              <a:ext uri="{FF2B5EF4-FFF2-40B4-BE49-F238E27FC236}">
                <a16:creationId xmlns:a16="http://schemas.microsoft.com/office/drawing/2014/main" id="{D2718F39-BE6D-4585-A85C-CB4C3551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67" y="4457084"/>
            <a:ext cx="1921565" cy="1752600"/>
          </a:xfrm>
          <a:prstGeom prst="rect">
            <a:avLst/>
          </a:prstGeom>
        </p:spPr>
      </p:pic>
      <p:pic>
        <p:nvPicPr>
          <p:cNvPr id="7" name="Picture 6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5BC3AC28-16FE-4D53-A23B-0F530328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929" y="347452"/>
            <a:ext cx="2713383" cy="23663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322AF-3109-4829-A637-6105C1B04AA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58593" y="1326666"/>
            <a:ext cx="1853388" cy="242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16B8A-CB45-40D5-BE8A-EF020C66DF85}"/>
              </a:ext>
            </a:extLst>
          </p:cNvPr>
          <p:cNvCxnSpPr>
            <a:cxnSpLocks/>
          </p:cNvCxnSpPr>
          <p:nvPr/>
        </p:nvCxnSpPr>
        <p:spPr>
          <a:xfrm>
            <a:off x="6368673" y="1318902"/>
            <a:ext cx="3278910" cy="211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C75DB-D2EE-4AA0-A847-425E64336EE9}"/>
              </a:ext>
            </a:extLst>
          </p:cNvPr>
          <p:cNvCxnSpPr>
            <a:cxnSpLocks/>
          </p:cNvCxnSpPr>
          <p:nvPr/>
        </p:nvCxnSpPr>
        <p:spPr>
          <a:xfrm flipH="1">
            <a:off x="9840672" y="2305878"/>
            <a:ext cx="191948" cy="18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824220-18C7-40F3-8507-FF1A7609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981" y="4284387"/>
            <a:ext cx="1548641" cy="162815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3F4305-7751-40AF-9C38-7440546B586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57950" y="2862470"/>
            <a:ext cx="26320" cy="1594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19464E-816F-467C-A601-2CF93E9F4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60" y="589046"/>
            <a:ext cx="1548641" cy="14736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B55BAF-488F-4ADC-9C04-B860D0CC6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773" y="4159940"/>
            <a:ext cx="1548641" cy="175260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2F8B1E-FE62-4D0F-8654-C7F44B7F8B8B}"/>
              </a:ext>
            </a:extLst>
          </p:cNvPr>
          <p:cNvCxnSpPr>
            <a:cxnSpLocks/>
            <a:stCxn id="39" idx="1"/>
            <a:endCxn id="21" idx="3"/>
          </p:cNvCxnSpPr>
          <p:nvPr/>
        </p:nvCxnSpPr>
        <p:spPr>
          <a:xfrm flipH="1">
            <a:off x="6669622" y="5036241"/>
            <a:ext cx="2320151" cy="62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Booking Reservation System</vt:lpstr>
      <vt:lpstr>Introduction:</vt:lpstr>
      <vt:lpstr>App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Reservation System</dc:title>
  <dc:creator>IVAN MC GANN - Student</dc:creator>
  <cp:lastModifiedBy>IVAN MC GANN - Student</cp:lastModifiedBy>
  <cp:revision>8</cp:revision>
  <dcterms:created xsi:type="dcterms:W3CDTF">2018-04-19T08:31:26Z</dcterms:created>
  <dcterms:modified xsi:type="dcterms:W3CDTF">2018-04-19T09:45:55Z</dcterms:modified>
</cp:coreProperties>
</file>