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8002250" cy="12601575"/>
  <p:notesSz cx="6858000" cy="9144000"/>
  <p:defaultTextStyle>
    <a:defPPr>
      <a:defRPr lang="ru-RU"/>
    </a:defPPr>
    <a:lvl1pPr marL="0" algn="l" defTabSz="8161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091" algn="l" defTabSz="8161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182" algn="l" defTabSz="8161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272" algn="l" defTabSz="8161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363" algn="l" defTabSz="8161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0454" algn="l" defTabSz="8161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8545" algn="l" defTabSz="8161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6635" algn="l" defTabSz="8161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4726" algn="l" defTabSz="8161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5" autoAdjust="0"/>
    <p:restoredTop sz="94713" autoAdjust="0"/>
  </p:normalViewPr>
  <p:slideViewPr>
    <p:cSldViewPr>
      <p:cViewPr>
        <p:scale>
          <a:sx n="110" d="100"/>
          <a:sy n="110" d="100"/>
        </p:scale>
        <p:origin x="3024" y="-96"/>
      </p:cViewPr>
      <p:guideLst>
        <p:guide orient="horz" pos="3969"/>
        <p:guide pos="56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C3E17-36F8-48E2-827D-7DF99B6CAB34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567FB-D0D1-460E-ACFF-D0E94722430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567FB-D0D1-460E-ACFF-D0E947224305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567FB-D0D1-460E-ACFF-D0E947224305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50171" y="3914662"/>
            <a:ext cx="15301913" cy="2701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00337" y="7140892"/>
            <a:ext cx="12601576" cy="322040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8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6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4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0CCF-F6AD-424A-A5F0-93E6D42CD893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D5DE-08E7-4505-A7D1-EA45F6974E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0CCF-F6AD-424A-A5F0-93E6D42CD893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D5DE-08E7-4505-A7D1-EA45F6974E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3051632" y="504648"/>
            <a:ext cx="4050507" cy="1075217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00112" y="504648"/>
            <a:ext cx="11851482" cy="1075217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0CCF-F6AD-424A-A5F0-93E6D42CD893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D5DE-08E7-4505-A7D1-EA45F6974E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0CCF-F6AD-424A-A5F0-93E6D42CD893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D5DE-08E7-4505-A7D1-EA45F6974E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2056" y="8097681"/>
            <a:ext cx="15301913" cy="2502812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22056" y="5341086"/>
            <a:ext cx="15301913" cy="2756593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0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1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27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3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4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854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663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47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0CCF-F6AD-424A-A5F0-93E6D42CD893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D5DE-08E7-4505-A7D1-EA45F6974E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900114" y="2940370"/>
            <a:ext cx="7950993" cy="8316456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9151147" y="2940370"/>
            <a:ext cx="7950993" cy="8316456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0CCF-F6AD-424A-A5F0-93E6D42CD893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D5DE-08E7-4505-A7D1-EA45F6974E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00113" y="2820771"/>
            <a:ext cx="7954120" cy="1175564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8091" indent="0">
              <a:buNone/>
              <a:defRPr sz="1800" b="1"/>
            </a:lvl2pPr>
            <a:lvl3pPr marL="816182" indent="0">
              <a:buNone/>
              <a:defRPr sz="1600" b="1"/>
            </a:lvl3pPr>
            <a:lvl4pPr marL="1224272" indent="0">
              <a:buNone/>
              <a:defRPr sz="1400" b="1"/>
            </a:lvl4pPr>
            <a:lvl5pPr marL="1632363" indent="0">
              <a:buNone/>
              <a:defRPr sz="1400" b="1"/>
            </a:lvl5pPr>
            <a:lvl6pPr marL="2040454" indent="0">
              <a:buNone/>
              <a:defRPr sz="1400" b="1"/>
            </a:lvl6pPr>
            <a:lvl7pPr marL="2448545" indent="0">
              <a:buNone/>
              <a:defRPr sz="1400" b="1"/>
            </a:lvl7pPr>
            <a:lvl8pPr marL="2856635" indent="0">
              <a:buNone/>
              <a:defRPr sz="1400" b="1"/>
            </a:lvl8pPr>
            <a:lvl9pPr marL="3264726" indent="0">
              <a:buNone/>
              <a:defRPr sz="14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900113" y="3996334"/>
            <a:ext cx="7954120" cy="726049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9144896" y="2820771"/>
            <a:ext cx="7957245" cy="1175564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8091" indent="0">
              <a:buNone/>
              <a:defRPr sz="1800" b="1"/>
            </a:lvl2pPr>
            <a:lvl3pPr marL="816182" indent="0">
              <a:buNone/>
              <a:defRPr sz="1600" b="1"/>
            </a:lvl3pPr>
            <a:lvl4pPr marL="1224272" indent="0">
              <a:buNone/>
              <a:defRPr sz="1400" b="1"/>
            </a:lvl4pPr>
            <a:lvl5pPr marL="1632363" indent="0">
              <a:buNone/>
              <a:defRPr sz="1400" b="1"/>
            </a:lvl5pPr>
            <a:lvl6pPr marL="2040454" indent="0">
              <a:buNone/>
              <a:defRPr sz="1400" b="1"/>
            </a:lvl6pPr>
            <a:lvl7pPr marL="2448545" indent="0">
              <a:buNone/>
              <a:defRPr sz="1400" b="1"/>
            </a:lvl7pPr>
            <a:lvl8pPr marL="2856635" indent="0">
              <a:buNone/>
              <a:defRPr sz="1400" b="1"/>
            </a:lvl8pPr>
            <a:lvl9pPr marL="3264726" indent="0">
              <a:buNone/>
              <a:defRPr sz="14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9144896" y="3996334"/>
            <a:ext cx="7957245" cy="726049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0CCF-F6AD-424A-A5F0-93E6D42CD893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D5DE-08E7-4505-A7D1-EA45F6974E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0CCF-F6AD-424A-A5F0-93E6D42CD893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D5DE-08E7-4505-A7D1-EA45F6974E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0CCF-F6AD-424A-A5F0-93E6D42CD893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D5DE-08E7-4505-A7D1-EA45F6974E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0117" y="501732"/>
            <a:ext cx="5922616" cy="213526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038380" y="501737"/>
            <a:ext cx="10063758" cy="10755096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00117" y="2637005"/>
            <a:ext cx="5922616" cy="8619828"/>
          </a:xfrm>
        </p:spPr>
        <p:txBody>
          <a:bodyPr/>
          <a:lstStyle>
            <a:lvl1pPr marL="0" indent="0">
              <a:buNone/>
              <a:defRPr sz="1300"/>
            </a:lvl1pPr>
            <a:lvl2pPr marL="408091" indent="0">
              <a:buNone/>
              <a:defRPr sz="1100"/>
            </a:lvl2pPr>
            <a:lvl3pPr marL="816182" indent="0">
              <a:buNone/>
              <a:defRPr sz="900"/>
            </a:lvl3pPr>
            <a:lvl4pPr marL="1224272" indent="0">
              <a:buNone/>
              <a:defRPr sz="800"/>
            </a:lvl4pPr>
            <a:lvl5pPr marL="1632363" indent="0">
              <a:buNone/>
              <a:defRPr sz="800"/>
            </a:lvl5pPr>
            <a:lvl6pPr marL="2040454" indent="0">
              <a:buNone/>
              <a:defRPr sz="800"/>
            </a:lvl6pPr>
            <a:lvl7pPr marL="2448545" indent="0">
              <a:buNone/>
              <a:defRPr sz="800"/>
            </a:lvl7pPr>
            <a:lvl8pPr marL="2856635" indent="0">
              <a:buNone/>
              <a:defRPr sz="800"/>
            </a:lvl8pPr>
            <a:lvl9pPr marL="3264726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0CCF-F6AD-424A-A5F0-93E6D42CD893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D5DE-08E7-4505-A7D1-EA45F6974E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28568" y="8821111"/>
            <a:ext cx="10801350" cy="104138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528568" y="1125973"/>
            <a:ext cx="10801350" cy="7560945"/>
          </a:xfrm>
        </p:spPr>
        <p:txBody>
          <a:bodyPr/>
          <a:lstStyle>
            <a:lvl1pPr marL="0" indent="0">
              <a:buNone/>
              <a:defRPr sz="2900"/>
            </a:lvl1pPr>
            <a:lvl2pPr marL="408091" indent="0">
              <a:buNone/>
              <a:defRPr sz="2500"/>
            </a:lvl2pPr>
            <a:lvl3pPr marL="816182" indent="0">
              <a:buNone/>
              <a:defRPr sz="2200"/>
            </a:lvl3pPr>
            <a:lvl4pPr marL="1224272" indent="0">
              <a:buNone/>
              <a:defRPr sz="1800"/>
            </a:lvl4pPr>
            <a:lvl5pPr marL="1632363" indent="0">
              <a:buNone/>
              <a:defRPr sz="1800"/>
            </a:lvl5pPr>
            <a:lvl6pPr marL="2040454" indent="0">
              <a:buNone/>
              <a:defRPr sz="1800"/>
            </a:lvl6pPr>
            <a:lvl7pPr marL="2448545" indent="0">
              <a:buNone/>
              <a:defRPr sz="1800"/>
            </a:lvl7pPr>
            <a:lvl8pPr marL="2856635" indent="0">
              <a:buNone/>
              <a:defRPr sz="1800"/>
            </a:lvl8pPr>
            <a:lvl9pPr marL="3264726" indent="0">
              <a:buNone/>
              <a:defRPr sz="18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528568" y="9862491"/>
            <a:ext cx="10801350" cy="1478935"/>
          </a:xfrm>
        </p:spPr>
        <p:txBody>
          <a:bodyPr/>
          <a:lstStyle>
            <a:lvl1pPr marL="0" indent="0">
              <a:buNone/>
              <a:defRPr sz="1300"/>
            </a:lvl1pPr>
            <a:lvl2pPr marL="408091" indent="0">
              <a:buNone/>
              <a:defRPr sz="1100"/>
            </a:lvl2pPr>
            <a:lvl3pPr marL="816182" indent="0">
              <a:buNone/>
              <a:defRPr sz="900"/>
            </a:lvl3pPr>
            <a:lvl4pPr marL="1224272" indent="0">
              <a:buNone/>
              <a:defRPr sz="800"/>
            </a:lvl4pPr>
            <a:lvl5pPr marL="1632363" indent="0">
              <a:buNone/>
              <a:defRPr sz="800"/>
            </a:lvl5pPr>
            <a:lvl6pPr marL="2040454" indent="0">
              <a:buNone/>
              <a:defRPr sz="800"/>
            </a:lvl6pPr>
            <a:lvl7pPr marL="2448545" indent="0">
              <a:buNone/>
              <a:defRPr sz="800"/>
            </a:lvl7pPr>
            <a:lvl8pPr marL="2856635" indent="0">
              <a:buNone/>
              <a:defRPr sz="800"/>
            </a:lvl8pPr>
            <a:lvl9pPr marL="3264726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0CCF-F6AD-424A-A5F0-93E6D42CD893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D5DE-08E7-4505-A7D1-EA45F6974E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0115" y="504646"/>
            <a:ext cx="16202025" cy="2100263"/>
          </a:xfrm>
          <a:prstGeom prst="rect">
            <a:avLst/>
          </a:prstGeom>
        </p:spPr>
        <p:txBody>
          <a:bodyPr vert="horz" lIns="81618" tIns="40809" rIns="81618" bIns="40809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00115" y="2940370"/>
            <a:ext cx="16202025" cy="8316456"/>
          </a:xfrm>
          <a:prstGeom prst="rect">
            <a:avLst/>
          </a:prstGeom>
        </p:spPr>
        <p:txBody>
          <a:bodyPr vert="horz" lIns="81618" tIns="40809" rIns="81618" bIns="40809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00112" y="11679794"/>
            <a:ext cx="4200525" cy="670918"/>
          </a:xfrm>
          <a:prstGeom prst="rect">
            <a:avLst/>
          </a:prstGeom>
        </p:spPr>
        <p:txBody>
          <a:bodyPr vert="horz" lIns="81618" tIns="40809" rIns="81618" bIns="4080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B0CCF-F6AD-424A-A5F0-93E6D42CD893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150771" y="11679794"/>
            <a:ext cx="5700712" cy="670918"/>
          </a:xfrm>
          <a:prstGeom prst="rect">
            <a:avLst/>
          </a:prstGeom>
        </p:spPr>
        <p:txBody>
          <a:bodyPr vert="horz" lIns="81618" tIns="40809" rIns="81618" bIns="4080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2901615" y="11679794"/>
            <a:ext cx="4200525" cy="670918"/>
          </a:xfrm>
          <a:prstGeom prst="rect">
            <a:avLst/>
          </a:prstGeom>
        </p:spPr>
        <p:txBody>
          <a:bodyPr vert="horz" lIns="81618" tIns="40809" rIns="81618" bIns="4080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5D5DE-08E7-4505-A7D1-EA45F6974E5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16182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068" indent="-306068" algn="l" defTabSz="816182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3148" indent="-255057" algn="l" defTabSz="816182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227" indent="-204045" algn="l" defTabSz="81618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318" indent="-204045" algn="l" defTabSz="81618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408" indent="-204045" algn="l" defTabSz="816182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499" indent="-204045" algn="l" defTabSz="81618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590" indent="-204045" algn="l" defTabSz="81618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0681" indent="-204045" algn="l" defTabSz="81618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8771" indent="-204045" algn="l" defTabSz="81618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8161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091" algn="l" defTabSz="8161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182" algn="l" defTabSz="8161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272" algn="l" defTabSz="8161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363" algn="l" defTabSz="8161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454" algn="l" defTabSz="8161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545" algn="l" defTabSz="8161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635" algn="l" defTabSz="8161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726" algn="l" defTabSz="8161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Box 156"/>
          <p:cNvSpPr txBox="1"/>
          <p:nvPr/>
        </p:nvSpPr>
        <p:spPr>
          <a:xfrm>
            <a:off x="3816549" y="0"/>
            <a:ext cx="1296144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База данных </a:t>
            </a:r>
            <a:r>
              <a:rPr lang="en-US" dirty="0" err="1" smtClean="0"/>
              <a:t>QuizStore</a:t>
            </a:r>
            <a:endParaRPr lang="ru-RU" dirty="0"/>
          </a:p>
        </p:txBody>
      </p:sp>
      <p:grpSp>
        <p:nvGrpSpPr>
          <p:cNvPr id="275" name="Группа 274"/>
          <p:cNvGrpSpPr/>
          <p:nvPr/>
        </p:nvGrpSpPr>
        <p:grpSpPr>
          <a:xfrm>
            <a:off x="10153254" y="684163"/>
            <a:ext cx="3573772" cy="1833294"/>
            <a:chOff x="8063149" y="612155"/>
            <a:chExt cx="3573772" cy="1833294"/>
          </a:xfrm>
        </p:grpSpPr>
        <p:grpSp>
          <p:nvGrpSpPr>
            <p:cNvPr id="231" name="Группа 54"/>
            <p:cNvGrpSpPr/>
            <p:nvPr/>
          </p:nvGrpSpPr>
          <p:grpSpPr>
            <a:xfrm>
              <a:off x="8065021" y="1048110"/>
              <a:ext cx="3571900" cy="249118"/>
              <a:chOff x="785786" y="3429006"/>
              <a:chExt cx="2653411" cy="285753"/>
            </a:xfrm>
          </p:grpSpPr>
          <p:sp>
            <p:nvSpPr>
              <p:cNvPr id="243" name="Прямоугольник 242"/>
              <p:cNvSpPr/>
              <p:nvPr/>
            </p:nvSpPr>
            <p:spPr>
              <a:xfrm>
                <a:off x="785786" y="3429007"/>
                <a:ext cx="867461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800" dirty="0" err="1" smtClean="0">
                    <a:solidFill>
                      <a:schemeClr val="tx1"/>
                    </a:solidFill>
                  </a:rPr>
                  <a:t>answerId</a:t>
                </a:r>
                <a:endParaRPr lang="ru-RU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Прямоугольник 244"/>
              <p:cNvSpPr/>
              <p:nvPr/>
            </p:nvSpPr>
            <p:spPr>
              <a:xfrm>
                <a:off x="1643043" y="3429007"/>
                <a:ext cx="857256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dirty="0" smtClean="0"/>
                  <a:t>1</a:t>
                </a:r>
                <a:endParaRPr lang="ru-RU" sz="1200" dirty="0"/>
              </a:p>
            </p:txBody>
          </p:sp>
          <p:sp>
            <p:nvSpPr>
              <p:cNvPr id="246" name="Прямоугольник 245"/>
              <p:cNvSpPr/>
              <p:nvPr/>
            </p:nvSpPr>
            <p:spPr>
              <a:xfrm>
                <a:off x="2500298" y="3429006"/>
                <a:ext cx="938899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dirty="0" err="1" smtClean="0"/>
                  <a:t>int</a:t>
                </a:r>
                <a:endParaRPr lang="ru-RU" sz="1200" dirty="0"/>
              </a:p>
            </p:txBody>
          </p:sp>
        </p:grpSp>
        <p:grpSp>
          <p:nvGrpSpPr>
            <p:cNvPr id="233" name="Группа 55"/>
            <p:cNvGrpSpPr/>
            <p:nvPr/>
          </p:nvGrpSpPr>
          <p:grpSpPr>
            <a:xfrm>
              <a:off x="8065021" y="1297227"/>
              <a:ext cx="3571900" cy="249118"/>
              <a:chOff x="785786" y="3429006"/>
              <a:chExt cx="2653411" cy="285753"/>
            </a:xfrm>
          </p:grpSpPr>
          <p:sp>
            <p:nvSpPr>
              <p:cNvPr id="239" name="Прямоугольник 238"/>
              <p:cNvSpPr/>
              <p:nvPr/>
            </p:nvSpPr>
            <p:spPr>
              <a:xfrm>
                <a:off x="785786" y="3429007"/>
                <a:ext cx="867461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800" dirty="0" smtClean="0">
                    <a:solidFill>
                      <a:schemeClr val="tx1"/>
                    </a:solidFill>
                  </a:rPr>
                  <a:t>value</a:t>
                </a:r>
                <a:endParaRPr lang="ru-RU" sz="800" b="0" baseline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Прямоугольник 240"/>
              <p:cNvSpPr/>
              <p:nvPr/>
            </p:nvSpPr>
            <p:spPr>
              <a:xfrm>
                <a:off x="1643043" y="3429007"/>
                <a:ext cx="857256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dirty="0" smtClean="0"/>
                  <a:t>0-40-60-100</a:t>
                </a:r>
                <a:endParaRPr lang="ru-RU" sz="1200" dirty="0"/>
              </a:p>
            </p:txBody>
          </p:sp>
          <p:sp>
            <p:nvSpPr>
              <p:cNvPr id="242" name="Прямоугольник 241"/>
              <p:cNvSpPr/>
              <p:nvPr/>
            </p:nvSpPr>
            <p:spPr>
              <a:xfrm>
                <a:off x="2500298" y="3429006"/>
                <a:ext cx="938899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smtClean="0"/>
                  <a:t>int</a:t>
                </a:r>
                <a:endParaRPr lang="ru-RU" sz="1200" dirty="0"/>
              </a:p>
            </p:txBody>
          </p:sp>
        </p:grpSp>
        <p:grpSp>
          <p:nvGrpSpPr>
            <p:cNvPr id="234" name="Группа 59"/>
            <p:cNvGrpSpPr/>
            <p:nvPr/>
          </p:nvGrpSpPr>
          <p:grpSpPr>
            <a:xfrm>
              <a:off x="8063149" y="1548259"/>
              <a:ext cx="3571901" cy="249118"/>
              <a:chOff x="784395" y="3513799"/>
              <a:chExt cx="2653411" cy="285753"/>
            </a:xfrm>
          </p:grpSpPr>
          <p:sp>
            <p:nvSpPr>
              <p:cNvPr id="236" name="Прямоугольник 235"/>
              <p:cNvSpPr/>
              <p:nvPr/>
            </p:nvSpPr>
            <p:spPr>
              <a:xfrm>
                <a:off x="784395" y="3513800"/>
                <a:ext cx="867461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800" dirty="0" smtClean="0">
                    <a:solidFill>
                      <a:schemeClr val="tx1"/>
                    </a:solidFill>
                  </a:rPr>
                  <a:t>content</a:t>
                </a:r>
                <a:endParaRPr lang="ru-RU" sz="800" b="0" baseline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Прямоугольник 236"/>
              <p:cNvSpPr/>
              <p:nvPr/>
            </p:nvSpPr>
            <p:spPr>
              <a:xfrm>
                <a:off x="1641653" y="3513800"/>
                <a:ext cx="857256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dirty="0" smtClean="0"/>
                  <a:t>“200</a:t>
                </a:r>
                <a:r>
                  <a:rPr lang="ru-RU" sz="1200" dirty="0" smtClean="0"/>
                  <a:t>мм</a:t>
                </a:r>
                <a:r>
                  <a:rPr lang="en-US" sz="1200" dirty="0" smtClean="0"/>
                  <a:t>”</a:t>
                </a:r>
                <a:endParaRPr lang="ru-RU" sz="1200" dirty="0"/>
              </a:p>
            </p:txBody>
          </p:sp>
          <p:sp>
            <p:nvSpPr>
              <p:cNvPr id="238" name="Прямоугольник 237"/>
              <p:cNvSpPr/>
              <p:nvPr/>
            </p:nvSpPr>
            <p:spPr>
              <a:xfrm>
                <a:off x="2498907" y="3513799"/>
                <a:ext cx="938899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dirty="0" smtClean="0"/>
                  <a:t>text</a:t>
                </a:r>
                <a:endParaRPr lang="ru-RU" sz="1200" dirty="0"/>
              </a:p>
            </p:txBody>
          </p:sp>
        </p:grpSp>
        <p:sp>
          <p:nvSpPr>
            <p:cNvPr id="235" name="TextBox 234"/>
            <p:cNvSpPr txBox="1"/>
            <p:nvPr/>
          </p:nvSpPr>
          <p:spPr>
            <a:xfrm>
              <a:off x="8065021" y="612155"/>
              <a:ext cx="3558163" cy="27431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58299" tIns="29149" rIns="58299" bIns="29149" rtlCol="0">
              <a:spAutoFit/>
            </a:bodyPr>
            <a:lstStyle/>
            <a:p>
              <a:r>
                <a:rPr lang="en-US" sz="1400" b="1" dirty="0" err="1" smtClean="0"/>
                <a:t>AnswersItem</a:t>
              </a:r>
              <a:r>
                <a:rPr lang="en-US" sz="1400" b="1" dirty="0" smtClean="0"/>
                <a:t> 1_1_1(1)</a:t>
              </a:r>
              <a:endParaRPr lang="ru-RU" sz="1400" b="1" dirty="0"/>
            </a:p>
          </p:txBody>
        </p:sp>
        <p:grpSp>
          <p:nvGrpSpPr>
            <p:cNvPr id="261" name="Группа 260"/>
            <p:cNvGrpSpPr/>
            <p:nvPr/>
          </p:nvGrpSpPr>
          <p:grpSpPr>
            <a:xfrm>
              <a:off x="8065021" y="1764283"/>
              <a:ext cx="3571900" cy="249118"/>
              <a:chOff x="8063148" y="2124322"/>
              <a:chExt cx="3571900" cy="249118"/>
            </a:xfrm>
          </p:grpSpPr>
          <p:sp>
            <p:nvSpPr>
              <p:cNvPr id="247" name="Прямоугольник 246"/>
              <p:cNvSpPr/>
              <p:nvPr/>
            </p:nvSpPr>
            <p:spPr>
              <a:xfrm>
                <a:off x="8063148" y="2124323"/>
                <a:ext cx="1167736" cy="24911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800" dirty="0" err="1" smtClean="0">
                    <a:solidFill>
                      <a:schemeClr val="tx1"/>
                    </a:solidFill>
                  </a:rPr>
                  <a:t>img</a:t>
                </a:r>
                <a:endParaRPr lang="ru-RU" sz="800" b="0" baseline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Прямоугольник 247"/>
              <p:cNvSpPr/>
              <p:nvPr/>
            </p:nvSpPr>
            <p:spPr>
              <a:xfrm>
                <a:off x="9217149" y="2124323"/>
                <a:ext cx="1153999" cy="24911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dirty="0" smtClean="0"/>
                  <a:t>“/</a:t>
                </a:r>
                <a:r>
                  <a:rPr lang="en-US" sz="1200" dirty="0" err="1" smtClean="0"/>
                  <a:t>img</a:t>
                </a:r>
                <a:r>
                  <a:rPr lang="en-US" sz="1200" dirty="0" smtClean="0"/>
                  <a:t>/1_1_4”</a:t>
                </a:r>
                <a:endParaRPr lang="ru-RU" sz="1200" dirty="0"/>
              </a:p>
            </p:txBody>
          </p:sp>
          <p:sp>
            <p:nvSpPr>
              <p:cNvPr id="249" name="Прямоугольник 248"/>
              <p:cNvSpPr/>
              <p:nvPr/>
            </p:nvSpPr>
            <p:spPr>
              <a:xfrm>
                <a:off x="10371145" y="2124322"/>
                <a:ext cx="1263903" cy="24911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dirty="0" smtClean="0"/>
                  <a:t>text</a:t>
                </a:r>
                <a:endParaRPr lang="ru-RU" sz="1200" dirty="0"/>
              </a:p>
            </p:txBody>
          </p:sp>
        </p:grpSp>
        <p:grpSp>
          <p:nvGrpSpPr>
            <p:cNvPr id="269" name="Группа 268"/>
            <p:cNvGrpSpPr/>
            <p:nvPr/>
          </p:nvGrpSpPr>
          <p:grpSpPr>
            <a:xfrm>
              <a:off x="8065021" y="1980307"/>
              <a:ext cx="3571900" cy="249118"/>
              <a:chOff x="8065021" y="2379261"/>
              <a:chExt cx="3571900" cy="249118"/>
            </a:xfrm>
          </p:grpSpPr>
          <p:sp>
            <p:nvSpPr>
              <p:cNvPr id="256" name="Прямоугольник 255"/>
              <p:cNvSpPr/>
              <p:nvPr/>
            </p:nvSpPr>
            <p:spPr>
              <a:xfrm>
                <a:off x="8065021" y="2379262"/>
                <a:ext cx="1167736" cy="24911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800" dirty="0" smtClean="0">
                    <a:solidFill>
                      <a:schemeClr val="tx1"/>
                    </a:solidFill>
                  </a:rPr>
                  <a:t>feedback</a:t>
                </a:r>
                <a:endParaRPr lang="ru-RU" sz="800" b="0" baseline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Прямоугольник 256"/>
              <p:cNvSpPr/>
              <p:nvPr/>
            </p:nvSpPr>
            <p:spPr>
              <a:xfrm>
                <a:off x="9219022" y="2379262"/>
                <a:ext cx="1153999" cy="24911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dirty="0" smtClean="0"/>
                  <a:t>“</a:t>
                </a:r>
                <a:r>
                  <a:rPr lang="ru-RU" sz="1200" dirty="0" smtClean="0"/>
                  <a:t>СП 63.13330</a:t>
                </a:r>
                <a:r>
                  <a:rPr lang="en-US" sz="1200" dirty="0" smtClean="0"/>
                  <a:t>”</a:t>
                </a:r>
                <a:endParaRPr lang="ru-RU" sz="1200" dirty="0"/>
              </a:p>
            </p:txBody>
          </p:sp>
          <p:sp>
            <p:nvSpPr>
              <p:cNvPr id="258" name="Прямоугольник 257"/>
              <p:cNvSpPr/>
              <p:nvPr/>
            </p:nvSpPr>
            <p:spPr>
              <a:xfrm>
                <a:off x="10373018" y="2379261"/>
                <a:ext cx="1263903" cy="24911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dirty="0" smtClean="0"/>
                  <a:t>text</a:t>
                </a:r>
                <a:endParaRPr lang="ru-RU" sz="1200" dirty="0"/>
              </a:p>
            </p:txBody>
          </p:sp>
        </p:grpSp>
        <p:grpSp>
          <p:nvGrpSpPr>
            <p:cNvPr id="271" name="Группа 270"/>
            <p:cNvGrpSpPr/>
            <p:nvPr/>
          </p:nvGrpSpPr>
          <p:grpSpPr>
            <a:xfrm>
              <a:off x="8065021" y="2196331"/>
              <a:ext cx="3571900" cy="249118"/>
              <a:chOff x="8065021" y="2379261"/>
              <a:chExt cx="3571900" cy="249118"/>
            </a:xfrm>
          </p:grpSpPr>
          <p:sp>
            <p:nvSpPr>
              <p:cNvPr id="272" name="Прямоугольник 271"/>
              <p:cNvSpPr/>
              <p:nvPr/>
            </p:nvSpPr>
            <p:spPr>
              <a:xfrm>
                <a:off x="8065021" y="2379262"/>
                <a:ext cx="1167736" cy="24911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>
                  <a:buFont typeface="Arial" pitchFamily="34" charset="0"/>
                  <a:buChar char="•"/>
                </a:pPr>
                <a:endParaRPr lang="ru-RU" sz="800" b="0" baseline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Прямоугольник 272"/>
              <p:cNvSpPr/>
              <p:nvPr/>
            </p:nvSpPr>
            <p:spPr>
              <a:xfrm>
                <a:off x="9219022" y="2379262"/>
                <a:ext cx="1153999" cy="24911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274" name="Прямоугольник 273"/>
              <p:cNvSpPr/>
              <p:nvPr/>
            </p:nvSpPr>
            <p:spPr>
              <a:xfrm>
                <a:off x="10373018" y="2379261"/>
                <a:ext cx="1263903" cy="24911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endParaRPr lang="ru-RU" sz="1200" dirty="0"/>
              </a:p>
            </p:txBody>
          </p:sp>
        </p:grpSp>
      </p:grpSp>
      <p:cxnSp>
        <p:nvCxnSpPr>
          <p:cNvPr id="278" name="Прямая со стрелкой 277"/>
          <p:cNvCxnSpPr>
            <a:stCxn id="318" idx="3"/>
            <a:endCxn id="352" idx="1"/>
          </p:cNvCxnSpPr>
          <p:nvPr/>
        </p:nvCxnSpPr>
        <p:spPr>
          <a:xfrm>
            <a:off x="9622570" y="1172669"/>
            <a:ext cx="528811" cy="1580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9" name="Группа 278"/>
          <p:cNvGrpSpPr/>
          <p:nvPr/>
        </p:nvGrpSpPr>
        <p:grpSpPr>
          <a:xfrm>
            <a:off x="6048797" y="612155"/>
            <a:ext cx="3573773" cy="1401246"/>
            <a:chOff x="8063148" y="612155"/>
            <a:chExt cx="3573773" cy="1401246"/>
          </a:xfrm>
        </p:grpSpPr>
        <p:grpSp>
          <p:nvGrpSpPr>
            <p:cNvPr id="280" name="Группа 54"/>
            <p:cNvGrpSpPr/>
            <p:nvPr/>
          </p:nvGrpSpPr>
          <p:grpSpPr>
            <a:xfrm>
              <a:off x="8065021" y="1048110"/>
              <a:ext cx="3571900" cy="249118"/>
              <a:chOff x="785786" y="3429006"/>
              <a:chExt cx="2653411" cy="285753"/>
            </a:xfrm>
          </p:grpSpPr>
          <p:sp>
            <p:nvSpPr>
              <p:cNvPr id="315" name="Прямоугольник 314"/>
              <p:cNvSpPr/>
              <p:nvPr/>
            </p:nvSpPr>
            <p:spPr>
              <a:xfrm>
                <a:off x="785786" y="3429007"/>
                <a:ext cx="867461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800" dirty="0" err="1" smtClean="0">
                    <a:solidFill>
                      <a:schemeClr val="tx1"/>
                    </a:solidFill>
                  </a:rPr>
                  <a:t>question</a:t>
                </a:r>
                <a:r>
                  <a:rPr lang="en-US" sz="800" dirty="0" err="1" smtClean="0">
                    <a:solidFill>
                      <a:schemeClr val="tx1"/>
                    </a:solidFill>
                  </a:rPr>
                  <a:t>Id</a:t>
                </a:r>
                <a:endParaRPr lang="ru-RU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Прямоугольник 315"/>
              <p:cNvSpPr/>
              <p:nvPr/>
            </p:nvSpPr>
            <p:spPr>
              <a:xfrm>
                <a:off x="1643043" y="3429007"/>
                <a:ext cx="857256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dirty="0" smtClean="0"/>
                  <a:t>1</a:t>
                </a:r>
                <a:endParaRPr lang="ru-RU" sz="1200" dirty="0"/>
              </a:p>
            </p:txBody>
          </p:sp>
          <p:sp>
            <p:nvSpPr>
              <p:cNvPr id="318" name="Прямоугольник 317"/>
              <p:cNvSpPr/>
              <p:nvPr/>
            </p:nvSpPr>
            <p:spPr>
              <a:xfrm>
                <a:off x="2500298" y="3429006"/>
                <a:ext cx="938899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dirty="0" err="1" smtClean="0"/>
                  <a:t>int</a:t>
                </a:r>
                <a:endParaRPr lang="ru-RU" sz="1200" dirty="0"/>
              </a:p>
            </p:txBody>
          </p:sp>
        </p:grpSp>
        <p:grpSp>
          <p:nvGrpSpPr>
            <p:cNvPr id="282" name="Группа 59"/>
            <p:cNvGrpSpPr/>
            <p:nvPr/>
          </p:nvGrpSpPr>
          <p:grpSpPr>
            <a:xfrm>
              <a:off x="8063148" y="1299142"/>
              <a:ext cx="3571900" cy="249119"/>
              <a:chOff x="784395" y="3228023"/>
              <a:chExt cx="2653411" cy="285752"/>
            </a:xfrm>
          </p:grpSpPr>
          <p:sp>
            <p:nvSpPr>
              <p:cNvPr id="307" name="Прямоугольник 306"/>
              <p:cNvSpPr/>
              <p:nvPr/>
            </p:nvSpPr>
            <p:spPr>
              <a:xfrm>
                <a:off x="784395" y="3228024"/>
                <a:ext cx="867461" cy="2857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800" dirty="0" smtClean="0">
                    <a:solidFill>
                      <a:schemeClr val="tx1"/>
                    </a:solidFill>
                  </a:rPr>
                  <a:t>content</a:t>
                </a:r>
                <a:endParaRPr lang="ru-RU" sz="800" b="0" baseline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Прямоугольник 308"/>
              <p:cNvSpPr/>
              <p:nvPr/>
            </p:nvSpPr>
            <p:spPr>
              <a:xfrm>
                <a:off x="1641653" y="3228025"/>
                <a:ext cx="857256" cy="2857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dirty="0" smtClean="0"/>
                  <a:t>“how much?”</a:t>
                </a:r>
                <a:endParaRPr lang="ru-RU" sz="1200" dirty="0"/>
              </a:p>
            </p:txBody>
          </p:sp>
          <p:sp>
            <p:nvSpPr>
              <p:cNvPr id="310" name="Прямоугольник 309"/>
              <p:cNvSpPr/>
              <p:nvPr/>
            </p:nvSpPr>
            <p:spPr>
              <a:xfrm>
                <a:off x="2498907" y="3228023"/>
                <a:ext cx="938899" cy="2857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dirty="0" smtClean="0"/>
                  <a:t>text</a:t>
                </a:r>
                <a:endParaRPr lang="ru-RU" sz="1200" dirty="0"/>
              </a:p>
            </p:txBody>
          </p:sp>
        </p:grpSp>
        <p:sp>
          <p:nvSpPr>
            <p:cNvPr id="284" name="TextBox 283"/>
            <p:cNvSpPr txBox="1"/>
            <p:nvPr/>
          </p:nvSpPr>
          <p:spPr>
            <a:xfrm>
              <a:off x="8065021" y="612155"/>
              <a:ext cx="3558163" cy="27431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58299" tIns="29149" rIns="58299" bIns="29149" rtlCol="0">
              <a:spAutoFit/>
            </a:bodyPr>
            <a:lstStyle/>
            <a:p>
              <a:r>
                <a:rPr lang="en-US" sz="1400" b="1" dirty="0" err="1" smtClean="0"/>
                <a:t>Question</a:t>
              </a:r>
              <a:r>
                <a:rPr lang="en-US" sz="1400" b="1" dirty="0" err="1" smtClean="0"/>
                <a:t>Item</a:t>
              </a:r>
              <a:r>
                <a:rPr lang="en-US" sz="1400" b="1" dirty="0" smtClean="0"/>
                <a:t> 1_1_1</a:t>
              </a:r>
              <a:endParaRPr lang="ru-RU" sz="1400" b="1" dirty="0"/>
            </a:p>
          </p:txBody>
        </p:sp>
        <p:grpSp>
          <p:nvGrpSpPr>
            <p:cNvPr id="285" name="Группа 260"/>
            <p:cNvGrpSpPr/>
            <p:nvPr/>
          </p:nvGrpSpPr>
          <p:grpSpPr>
            <a:xfrm>
              <a:off x="8065021" y="1515165"/>
              <a:ext cx="3571900" cy="249118"/>
              <a:chOff x="8063148" y="1875204"/>
              <a:chExt cx="3571900" cy="249118"/>
            </a:xfrm>
          </p:grpSpPr>
          <p:sp>
            <p:nvSpPr>
              <p:cNvPr id="299" name="Прямоугольник 298"/>
              <p:cNvSpPr/>
              <p:nvPr/>
            </p:nvSpPr>
            <p:spPr>
              <a:xfrm>
                <a:off x="8063148" y="1875205"/>
                <a:ext cx="1167736" cy="24911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800" dirty="0" err="1" smtClean="0">
                    <a:solidFill>
                      <a:schemeClr val="tx1"/>
                    </a:solidFill>
                  </a:rPr>
                  <a:t>img</a:t>
                </a:r>
                <a:endParaRPr lang="ru-RU" sz="800" b="0" baseline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1" name="Прямоугольник 300"/>
              <p:cNvSpPr/>
              <p:nvPr/>
            </p:nvSpPr>
            <p:spPr>
              <a:xfrm>
                <a:off x="9217149" y="1875205"/>
                <a:ext cx="1153999" cy="24911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dirty="0" smtClean="0"/>
                  <a:t>“/</a:t>
                </a:r>
                <a:r>
                  <a:rPr lang="en-US" sz="1200" dirty="0" err="1" smtClean="0"/>
                  <a:t>img</a:t>
                </a:r>
                <a:r>
                  <a:rPr lang="en-US" sz="1200" dirty="0" smtClean="0"/>
                  <a:t>/1_1_4”</a:t>
                </a:r>
                <a:endParaRPr lang="ru-RU" sz="1200" dirty="0"/>
              </a:p>
            </p:txBody>
          </p:sp>
          <p:sp>
            <p:nvSpPr>
              <p:cNvPr id="302" name="Прямоугольник 301"/>
              <p:cNvSpPr/>
              <p:nvPr/>
            </p:nvSpPr>
            <p:spPr>
              <a:xfrm>
                <a:off x="10371145" y="1875204"/>
                <a:ext cx="1263903" cy="24911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dirty="0" smtClean="0"/>
                  <a:t>text</a:t>
                </a:r>
                <a:endParaRPr lang="ru-RU" sz="1200" dirty="0"/>
              </a:p>
            </p:txBody>
          </p:sp>
        </p:grpSp>
        <p:grpSp>
          <p:nvGrpSpPr>
            <p:cNvPr id="287" name="Группа 270"/>
            <p:cNvGrpSpPr/>
            <p:nvPr/>
          </p:nvGrpSpPr>
          <p:grpSpPr>
            <a:xfrm>
              <a:off x="8065021" y="1764283"/>
              <a:ext cx="3571900" cy="249118"/>
              <a:chOff x="8065021" y="1947213"/>
              <a:chExt cx="3571900" cy="249118"/>
            </a:xfrm>
          </p:grpSpPr>
          <p:sp>
            <p:nvSpPr>
              <p:cNvPr id="288" name="Прямоугольник 287"/>
              <p:cNvSpPr/>
              <p:nvPr/>
            </p:nvSpPr>
            <p:spPr>
              <a:xfrm>
                <a:off x="8065021" y="1947214"/>
                <a:ext cx="1167736" cy="249117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800" dirty="0" err="1" smtClean="0">
                    <a:solidFill>
                      <a:schemeClr val="tx1"/>
                    </a:solidFill>
                  </a:rPr>
                  <a:t>answersItems</a:t>
                </a:r>
                <a:endParaRPr lang="ru-RU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Прямоугольник 288"/>
              <p:cNvSpPr/>
              <p:nvPr/>
            </p:nvSpPr>
            <p:spPr>
              <a:xfrm>
                <a:off x="9219022" y="1947214"/>
                <a:ext cx="1153999" cy="24911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dirty="0" smtClean="0"/>
                  <a:t>[]</a:t>
                </a:r>
                <a:endParaRPr lang="ru-RU" sz="1200" dirty="0"/>
              </a:p>
            </p:txBody>
          </p:sp>
          <p:sp>
            <p:nvSpPr>
              <p:cNvPr id="290" name="Прямоугольник 289"/>
              <p:cNvSpPr/>
              <p:nvPr/>
            </p:nvSpPr>
            <p:spPr>
              <a:xfrm>
                <a:off x="10373018" y="1947213"/>
                <a:ext cx="1263903" cy="24911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endParaRPr lang="ru-RU" sz="1200" dirty="0"/>
              </a:p>
            </p:txBody>
          </p:sp>
        </p:grpSp>
      </p:grpSp>
      <p:cxnSp>
        <p:nvCxnSpPr>
          <p:cNvPr id="320" name="Прямая со стрелкой 319"/>
          <p:cNvCxnSpPr>
            <a:stCxn id="229" idx="3"/>
            <a:endCxn id="229" idx="3"/>
          </p:cNvCxnSpPr>
          <p:nvPr/>
        </p:nvCxnSpPr>
        <p:spPr>
          <a:xfrm>
            <a:off x="7748489" y="1100661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Прямая со стрелкой 323"/>
          <p:cNvCxnSpPr>
            <a:stCxn id="67" idx="3"/>
            <a:endCxn id="347" idx="1"/>
          </p:cNvCxnSpPr>
          <p:nvPr/>
        </p:nvCxnSpPr>
        <p:spPr>
          <a:xfrm>
            <a:off x="3716041" y="1396015"/>
            <a:ext cx="2329015" cy="792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xtBox 328"/>
          <p:cNvSpPr txBox="1"/>
          <p:nvPr/>
        </p:nvSpPr>
        <p:spPr>
          <a:xfrm>
            <a:off x="4248598" y="2988419"/>
            <a:ext cx="2088232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Для возможности сортировки можно добавить еще маркеры</a:t>
            </a:r>
            <a:endParaRPr lang="ru-RU" sz="1400" dirty="0"/>
          </a:p>
        </p:txBody>
      </p:sp>
      <p:cxnSp>
        <p:nvCxnSpPr>
          <p:cNvPr id="332" name="Прямая со стрелкой 331"/>
          <p:cNvCxnSpPr>
            <a:stCxn id="329" idx="1"/>
            <a:endCxn id="71" idx="3"/>
          </p:cNvCxnSpPr>
          <p:nvPr/>
        </p:nvCxnSpPr>
        <p:spPr>
          <a:xfrm flipH="1" flipV="1">
            <a:off x="3716041" y="2395897"/>
            <a:ext cx="532557" cy="961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0" name="Группа 339"/>
          <p:cNvGrpSpPr/>
          <p:nvPr/>
        </p:nvGrpSpPr>
        <p:grpSpPr>
          <a:xfrm>
            <a:off x="144141" y="612155"/>
            <a:ext cx="3571900" cy="2575832"/>
            <a:chOff x="144141" y="-251941"/>
            <a:chExt cx="3571900" cy="2575832"/>
          </a:xfrm>
        </p:grpSpPr>
        <p:grpSp>
          <p:nvGrpSpPr>
            <p:cNvPr id="55" name="Группа 54"/>
            <p:cNvGrpSpPr/>
            <p:nvPr/>
          </p:nvGrpSpPr>
          <p:grpSpPr>
            <a:xfrm>
              <a:off x="144141" y="972195"/>
              <a:ext cx="3571900" cy="271580"/>
              <a:chOff x="785786" y="3429006"/>
              <a:chExt cx="2653411" cy="285758"/>
            </a:xfrm>
          </p:grpSpPr>
          <p:sp>
            <p:nvSpPr>
              <p:cNvPr id="40" name="Прямоугольник 39"/>
              <p:cNvSpPr/>
              <p:nvPr/>
            </p:nvSpPr>
            <p:spPr>
              <a:xfrm>
                <a:off x="785786" y="3429012"/>
                <a:ext cx="867461" cy="28575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800" dirty="0" err="1" smtClean="0">
                    <a:solidFill>
                      <a:schemeClr val="tx1"/>
                    </a:solidFill>
                  </a:rPr>
                  <a:t>questionItems</a:t>
                </a:r>
                <a:endParaRPr lang="ru-RU" sz="800" dirty="0" smtClean="0">
                  <a:solidFill>
                    <a:schemeClr val="tx1"/>
                  </a:solidFill>
                </a:endParaRPr>
              </a:p>
              <a:p>
                <a:endParaRPr lang="ru-RU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Прямоугольник 52"/>
              <p:cNvSpPr/>
              <p:nvPr/>
            </p:nvSpPr>
            <p:spPr>
              <a:xfrm>
                <a:off x="1643043" y="3429007"/>
                <a:ext cx="857256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dirty="0" smtClean="0"/>
                  <a:t>[]</a:t>
                </a:r>
                <a:endParaRPr lang="ru-RU" sz="1200" dirty="0"/>
              </a:p>
            </p:txBody>
          </p:sp>
          <p:sp>
            <p:nvSpPr>
              <p:cNvPr id="54" name="Прямоугольник 53"/>
              <p:cNvSpPr/>
              <p:nvPr/>
            </p:nvSpPr>
            <p:spPr>
              <a:xfrm>
                <a:off x="2500298" y="3429006"/>
                <a:ext cx="938899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endParaRPr lang="ru-RU" sz="1200" dirty="0"/>
              </a:p>
            </p:txBody>
          </p:sp>
        </p:grpSp>
        <p:grpSp>
          <p:nvGrpSpPr>
            <p:cNvPr id="56" name="Группа 55"/>
            <p:cNvGrpSpPr/>
            <p:nvPr/>
          </p:nvGrpSpPr>
          <p:grpSpPr>
            <a:xfrm>
              <a:off x="144141" y="108099"/>
              <a:ext cx="3571900" cy="271576"/>
              <a:chOff x="785786" y="3429006"/>
              <a:chExt cx="2653411" cy="285753"/>
            </a:xfrm>
          </p:grpSpPr>
          <p:sp>
            <p:nvSpPr>
              <p:cNvPr id="57" name="Прямоугольник 56"/>
              <p:cNvSpPr/>
              <p:nvPr/>
            </p:nvSpPr>
            <p:spPr>
              <a:xfrm>
                <a:off x="785786" y="3429007"/>
                <a:ext cx="867461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800" dirty="0" err="1" smtClean="0">
                    <a:solidFill>
                      <a:schemeClr val="tx1"/>
                    </a:solidFill>
                  </a:rPr>
                  <a:t>quizId</a:t>
                </a:r>
                <a:endParaRPr lang="ru-RU" sz="800" b="0" baseline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Прямоугольник 57"/>
              <p:cNvSpPr/>
              <p:nvPr/>
            </p:nvSpPr>
            <p:spPr>
              <a:xfrm>
                <a:off x="1643043" y="3429007"/>
                <a:ext cx="857256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dirty="0" smtClean="0"/>
                  <a:t>1</a:t>
                </a:r>
                <a:endParaRPr lang="ru-RU" sz="1200" dirty="0"/>
              </a:p>
            </p:txBody>
          </p:sp>
          <p:sp>
            <p:nvSpPr>
              <p:cNvPr id="59" name="Прямоугольник 58"/>
              <p:cNvSpPr/>
              <p:nvPr/>
            </p:nvSpPr>
            <p:spPr>
              <a:xfrm>
                <a:off x="2500298" y="3429006"/>
                <a:ext cx="938899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dirty="0" smtClean="0"/>
                  <a:t>integer</a:t>
                </a:r>
                <a:endParaRPr lang="ru-RU" sz="1200" dirty="0"/>
              </a:p>
            </p:txBody>
          </p:sp>
        </p:grpSp>
        <p:grpSp>
          <p:nvGrpSpPr>
            <p:cNvPr id="60" name="Группа 59"/>
            <p:cNvGrpSpPr/>
            <p:nvPr/>
          </p:nvGrpSpPr>
          <p:grpSpPr>
            <a:xfrm>
              <a:off x="144141" y="684163"/>
              <a:ext cx="3571900" cy="271576"/>
              <a:chOff x="785786" y="3429006"/>
              <a:chExt cx="2653411" cy="285753"/>
            </a:xfrm>
          </p:grpSpPr>
          <p:sp>
            <p:nvSpPr>
              <p:cNvPr id="61" name="Прямоугольник 60"/>
              <p:cNvSpPr/>
              <p:nvPr/>
            </p:nvSpPr>
            <p:spPr>
              <a:xfrm>
                <a:off x="785786" y="3429007"/>
                <a:ext cx="867461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800" b="0" baseline="0" dirty="0" err="1" smtClean="0">
                    <a:solidFill>
                      <a:schemeClr val="tx1"/>
                    </a:solidFill>
                  </a:rPr>
                  <a:t>quizDescription</a:t>
                </a:r>
                <a:endParaRPr lang="ru-RU" sz="800" b="0" baseline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Прямоугольник 61"/>
              <p:cNvSpPr/>
              <p:nvPr/>
            </p:nvSpPr>
            <p:spPr>
              <a:xfrm>
                <a:off x="1643043" y="3429007"/>
                <a:ext cx="857256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dirty="0" smtClean="0"/>
                  <a:t>“</a:t>
                </a:r>
                <a:r>
                  <a:rPr lang="ru-RU" sz="1200" dirty="0" smtClean="0"/>
                  <a:t>СП63 п.3</a:t>
                </a:r>
                <a:r>
                  <a:rPr lang="en-US" sz="1200" dirty="0" smtClean="0"/>
                  <a:t>”</a:t>
                </a:r>
                <a:endParaRPr lang="ru-RU" sz="1200" dirty="0"/>
              </a:p>
            </p:txBody>
          </p:sp>
          <p:sp>
            <p:nvSpPr>
              <p:cNvPr id="63" name="Прямоугольник 62"/>
              <p:cNvSpPr/>
              <p:nvPr/>
            </p:nvSpPr>
            <p:spPr>
              <a:xfrm>
                <a:off x="2500298" y="3429006"/>
                <a:ext cx="938899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dirty="0" smtClean="0"/>
                  <a:t>text</a:t>
                </a:r>
                <a:endParaRPr lang="ru-RU" sz="1200" dirty="0"/>
              </a:p>
            </p:txBody>
          </p:sp>
        </p:grpSp>
        <p:grpSp>
          <p:nvGrpSpPr>
            <p:cNvPr id="64" name="Группа 63"/>
            <p:cNvGrpSpPr/>
            <p:nvPr/>
          </p:nvGrpSpPr>
          <p:grpSpPr>
            <a:xfrm>
              <a:off x="144141" y="396131"/>
              <a:ext cx="3571900" cy="271576"/>
              <a:chOff x="785786" y="3429006"/>
              <a:chExt cx="2653411" cy="285753"/>
            </a:xfrm>
          </p:grpSpPr>
          <p:sp>
            <p:nvSpPr>
              <p:cNvPr id="65" name="Прямоугольник 64"/>
              <p:cNvSpPr/>
              <p:nvPr/>
            </p:nvSpPr>
            <p:spPr>
              <a:xfrm>
                <a:off x="785786" y="3429007"/>
                <a:ext cx="867461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800" b="0" baseline="0" dirty="0" err="1" smtClean="0">
                    <a:solidFill>
                      <a:schemeClr val="tx1"/>
                    </a:solidFill>
                  </a:rPr>
                  <a:t>quizArchiveNumber</a:t>
                </a:r>
                <a:endParaRPr lang="ru-RU" sz="800" b="0" baseline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Прямоугольник 65"/>
              <p:cNvSpPr/>
              <p:nvPr/>
            </p:nvSpPr>
            <p:spPr>
              <a:xfrm>
                <a:off x="1643043" y="3429007"/>
                <a:ext cx="857256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dirty="0" smtClean="0"/>
                  <a:t>“1.1.1”</a:t>
                </a:r>
                <a:endParaRPr lang="ru-RU" sz="1200" dirty="0"/>
              </a:p>
            </p:txBody>
          </p:sp>
          <p:sp>
            <p:nvSpPr>
              <p:cNvPr id="67" name="Прямоугольник 66"/>
              <p:cNvSpPr/>
              <p:nvPr/>
            </p:nvSpPr>
            <p:spPr>
              <a:xfrm>
                <a:off x="2500298" y="3429006"/>
                <a:ext cx="938899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dirty="0" smtClean="0"/>
                  <a:t>text</a:t>
                </a:r>
                <a:endParaRPr lang="ru-RU" sz="1200" dirty="0"/>
              </a:p>
            </p:txBody>
          </p:sp>
        </p:grpSp>
        <p:grpSp>
          <p:nvGrpSpPr>
            <p:cNvPr id="68" name="Группа 67"/>
            <p:cNvGrpSpPr/>
            <p:nvPr/>
          </p:nvGrpSpPr>
          <p:grpSpPr>
            <a:xfrm>
              <a:off x="144141" y="1260227"/>
              <a:ext cx="3571900" cy="543150"/>
              <a:chOff x="785786" y="3429006"/>
              <a:chExt cx="2653411" cy="285753"/>
            </a:xfrm>
          </p:grpSpPr>
          <p:sp>
            <p:nvSpPr>
              <p:cNvPr id="69" name="Прямоугольник 68"/>
              <p:cNvSpPr/>
              <p:nvPr/>
            </p:nvSpPr>
            <p:spPr>
              <a:xfrm>
                <a:off x="785786" y="3429007"/>
                <a:ext cx="867461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800" dirty="0" smtClean="0">
                    <a:solidFill>
                      <a:schemeClr val="tx1"/>
                    </a:solidFill>
                  </a:rPr>
                  <a:t>quizMarker_1</a:t>
                </a:r>
                <a:endParaRPr lang="ru-RU" sz="800" b="0" baseline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Прямоугольник 69"/>
              <p:cNvSpPr/>
              <p:nvPr/>
            </p:nvSpPr>
            <p:spPr>
              <a:xfrm>
                <a:off x="1643043" y="3429007"/>
                <a:ext cx="857256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r>
                  <a:rPr lang="en-US" sz="800" b="0" baseline="0" dirty="0" smtClean="0">
                    <a:solidFill>
                      <a:schemeClr val="tx1"/>
                    </a:solidFill>
                  </a:rPr>
                  <a:t>“Steel,</a:t>
                </a:r>
                <a:r>
                  <a:rPr lang="en-US" sz="800" b="0" dirty="0" smtClean="0">
                    <a:solidFill>
                      <a:schemeClr val="tx1"/>
                    </a:solidFill>
                  </a:rPr>
                  <a:t> Concrete, Wood</a:t>
                </a:r>
                <a:r>
                  <a:rPr lang="en-US" sz="800" dirty="0" smtClean="0">
                    <a:solidFill>
                      <a:schemeClr val="tx1"/>
                    </a:solidFill>
                  </a:rPr>
                  <a:t>”</a:t>
                </a:r>
                <a:endParaRPr lang="en-US" sz="800" b="0" baseline="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Прямоугольник 70"/>
              <p:cNvSpPr/>
              <p:nvPr/>
            </p:nvSpPr>
            <p:spPr>
              <a:xfrm>
                <a:off x="2500298" y="3429006"/>
                <a:ext cx="938899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dirty="0" smtClean="0"/>
                  <a:t>text</a:t>
                </a:r>
                <a:endParaRPr lang="ru-RU" sz="1200" dirty="0"/>
              </a:p>
            </p:txBody>
          </p:sp>
        </p:grpSp>
        <p:grpSp>
          <p:nvGrpSpPr>
            <p:cNvPr id="72" name="Группа 71"/>
            <p:cNvGrpSpPr/>
            <p:nvPr/>
          </p:nvGrpSpPr>
          <p:grpSpPr>
            <a:xfrm>
              <a:off x="144141" y="1764283"/>
              <a:ext cx="3571900" cy="271576"/>
              <a:chOff x="785786" y="3429006"/>
              <a:chExt cx="2653411" cy="285753"/>
            </a:xfrm>
          </p:grpSpPr>
          <p:sp>
            <p:nvSpPr>
              <p:cNvPr id="73" name="Прямоугольник 72"/>
              <p:cNvSpPr/>
              <p:nvPr/>
            </p:nvSpPr>
            <p:spPr>
              <a:xfrm>
                <a:off x="785786" y="3429007"/>
                <a:ext cx="867461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800" dirty="0" smtClean="0">
                    <a:solidFill>
                      <a:schemeClr val="tx1"/>
                    </a:solidFill>
                  </a:rPr>
                  <a:t>quizMarker_2</a:t>
                </a:r>
                <a:endParaRPr lang="ru-RU" sz="800" dirty="0" smtClean="0">
                  <a:solidFill>
                    <a:schemeClr val="tx1"/>
                  </a:solidFill>
                </a:endParaRPr>
              </a:p>
              <a:p>
                <a:pPr>
                  <a:buFont typeface="Arial" pitchFamily="34" charset="0"/>
                  <a:buChar char="•"/>
                </a:pPr>
                <a:endParaRPr lang="ru-RU" sz="800" b="0" baseline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Прямоугольник 73"/>
              <p:cNvSpPr/>
              <p:nvPr/>
            </p:nvSpPr>
            <p:spPr>
              <a:xfrm>
                <a:off x="1643043" y="3429007"/>
                <a:ext cx="857256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“Foundation, Roof, </a:t>
                </a:r>
                <a:r>
                  <a:rPr lang="en-US" sz="800" dirty="0" smtClean="0">
                    <a:solidFill>
                      <a:schemeClr val="tx1"/>
                    </a:solidFill>
                  </a:rPr>
                  <a:t>Structure</a:t>
                </a:r>
                <a:r>
                  <a:rPr lang="en-US" sz="1200" dirty="0" smtClean="0"/>
                  <a:t>”</a:t>
                </a:r>
                <a:endParaRPr lang="ru-RU" sz="1200" dirty="0"/>
              </a:p>
            </p:txBody>
          </p:sp>
          <p:sp>
            <p:nvSpPr>
              <p:cNvPr id="75" name="Прямоугольник 74"/>
              <p:cNvSpPr/>
              <p:nvPr/>
            </p:nvSpPr>
            <p:spPr>
              <a:xfrm>
                <a:off x="2500298" y="3429006"/>
                <a:ext cx="938899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dirty="0" smtClean="0"/>
                  <a:t>text</a:t>
                </a:r>
                <a:endParaRPr lang="ru-RU" sz="1200" dirty="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144141" y="-251941"/>
              <a:ext cx="3558162" cy="2990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58299" tIns="29149" rIns="58299" bIns="29149" rtlCol="0">
              <a:spAutoFit/>
            </a:bodyPr>
            <a:lstStyle/>
            <a:p>
              <a:r>
                <a:rPr lang="en-US" sz="1400" b="1" dirty="0" err="1" smtClean="0"/>
                <a:t>QuizStore</a:t>
              </a:r>
              <a:endParaRPr lang="ru-RU" sz="1400" b="1" dirty="0"/>
            </a:p>
          </p:txBody>
        </p:sp>
        <p:grpSp>
          <p:nvGrpSpPr>
            <p:cNvPr id="334" name="Группа 333"/>
            <p:cNvGrpSpPr/>
            <p:nvPr/>
          </p:nvGrpSpPr>
          <p:grpSpPr>
            <a:xfrm>
              <a:off x="144141" y="2052315"/>
              <a:ext cx="3571900" cy="271576"/>
              <a:chOff x="785786" y="3429006"/>
              <a:chExt cx="2653411" cy="285753"/>
            </a:xfrm>
          </p:grpSpPr>
          <p:sp>
            <p:nvSpPr>
              <p:cNvPr id="335" name="Прямоугольник 334"/>
              <p:cNvSpPr/>
              <p:nvPr/>
            </p:nvSpPr>
            <p:spPr>
              <a:xfrm>
                <a:off x="785786" y="3429007"/>
                <a:ext cx="867461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800" dirty="0" smtClean="0">
                    <a:solidFill>
                      <a:schemeClr val="tx1"/>
                    </a:solidFill>
                  </a:rPr>
                  <a:t>quizMarker_3</a:t>
                </a:r>
                <a:endParaRPr lang="ru-RU" sz="800" dirty="0" smtClean="0">
                  <a:solidFill>
                    <a:schemeClr val="tx1"/>
                  </a:solidFill>
                </a:endParaRPr>
              </a:p>
              <a:p>
                <a:pPr>
                  <a:buFont typeface="Arial" pitchFamily="34" charset="0"/>
                  <a:buChar char="•"/>
                </a:pPr>
                <a:endParaRPr lang="ru-RU" sz="800" b="0" baseline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Прямоугольник 335"/>
              <p:cNvSpPr/>
              <p:nvPr/>
            </p:nvSpPr>
            <p:spPr>
              <a:xfrm>
                <a:off x="1643043" y="3429007"/>
                <a:ext cx="857256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“</a:t>
                </a:r>
                <a:r>
                  <a:rPr lang="en-US" sz="1200" dirty="0" smtClean="0"/>
                  <a:t>”</a:t>
                </a:r>
                <a:endParaRPr lang="ru-RU" sz="1200" dirty="0"/>
              </a:p>
            </p:txBody>
          </p:sp>
          <p:sp>
            <p:nvSpPr>
              <p:cNvPr id="337" name="Прямоугольник 336"/>
              <p:cNvSpPr/>
              <p:nvPr/>
            </p:nvSpPr>
            <p:spPr>
              <a:xfrm>
                <a:off x="2500298" y="3429006"/>
                <a:ext cx="938899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dirty="0" smtClean="0"/>
                  <a:t>text</a:t>
                </a:r>
                <a:endParaRPr lang="ru-RU" sz="1200" dirty="0"/>
              </a:p>
            </p:txBody>
          </p:sp>
        </p:grpSp>
      </p:grpSp>
      <p:sp>
        <p:nvSpPr>
          <p:cNvPr id="345" name="TextBox 344"/>
          <p:cNvSpPr txBox="1"/>
          <p:nvPr/>
        </p:nvSpPr>
        <p:spPr>
          <a:xfrm>
            <a:off x="792213" y="3996531"/>
            <a:ext cx="208823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У каждого номера 1.1.1 –один тест!</a:t>
            </a:r>
            <a:endParaRPr lang="ru-RU" sz="1400" dirty="0"/>
          </a:p>
        </p:txBody>
      </p:sp>
      <p:sp>
        <p:nvSpPr>
          <p:cNvPr id="347" name="Прямоугольник 346"/>
          <p:cNvSpPr/>
          <p:nvPr/>
        </p:nvSpPr>
        <p:spPr>
          <a:xfrm>
            <a:off x="6045056" y="2052316"/>
            <a:ext cx="1167736" cy="271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58299" tIns="29149" rIns="58299" bIns="29149" rtlCol="0" anchor="ctr"/>
          <a:lstStyle/>
          <a:p>
            <a:pPr>
              <a:buFont typeface="Arial" pitchFamily="34" charset="0"/>
              <a:buChar char="•"/>
            </a:pPr>
            <a:r>
              <a:rPr lang="en-US" sz="800" b="0" baseline="0" dirty="0" err="1" smtClean="0">
                <a:solidFill>
                  <a:schemeClr val="tx1"/>
                </a:solidFill>
              </a:rPr>
              <a:t>quizArchiveNumber</a:t>
            </a:r>
            <a:endParaRPr lang="ru-RU" sz="800" b="0" baseline="0" dirty="0">
              <a:solidFill>
                <a:schemeClr val="tx1"/>
              </a:solidFill>
            </a:endParaRPr>
          </a:p>
        </p:txBody>
      </p:sp>
      <p:sp>
        <p:nvSpPr>
          <p:cNvPr id="348" name="Прямоугольник 347"/>
          <p:cNvSpPr/>
          <p:nvPr/>
        </p:nvSpPr>
        <p:spPr>
          <a:xfrm>
            <a:off x="7199056" y="2052316"/>
            <a:ext cx="1153999" cy="271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58299" tIns="29149" rIns="58299" bIns="29149" rtlCol="0" anchor="ctr"/>
          <a:lstStyle/>
          <a:p>
            <a:pPr algn="ctr"/>
            <a:r>
              <a:rPr lang="en-US" sz="1200" dirty="0" smtClean="0"/>
              <a:t>“1.1.1”</a:t>
            </a:r>
            <a:endParaRPr lang="ru-RU" sz="1200" dirty="0"/>
          </a:p>
        </p:txBody>
      </p:sp>
      <p:sp>
        <p:nvSpPr>
          <p:cNvPr id="349" name="Прямоугольник 348"/>
          <p:cNvSpPr/>
          <p:nvPr/>
        </p:nvSpPr>
        <p:spPr>
          <a:xfrm>
            <a:off x="8353053" y="2052315"/>
            <a:ext cx="1263903" cy="271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58299" tIns="29149" rIns="58299" bIns="29149" rtlCol="0" anchor="ctr"/>
          <a:lstStyle/>
          <a:p>
            <a:pPr algn="ctr"/>
            <a:r>
              <a:rPr lang="en-US" sz="1200" dirty="0" smtClean="0"/>
              <a:t>text</a:t>
            </a:r>
            <a:endParaRPr lang="ru-RU" sz="1200" dirty="0"/>
          </a:p>
        </p:txBody>
      </p:sp>
      <p:sp>
        <p:nvSpPr>
          <p:cNvPr id="352" name="Прямоугольник 351"/>
          <p:cNvSpPr/>
          <p:nvPr/>
        </p:nvSpPr>
        <p:spPr>
          <a:xfrm>
            <a:off x="10151381" y="2628379"/>
            <a:ext cx="1167736" cy="249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58299" tIns="29149" rIns="58299" bIns="29149" rtlCol="0" anchor="ctr"/>
          <a:lstStyle/>
          <a:p>
            <a:pPr>
              <a:buFont typeface="Arial" pitchFamily="34" charset="0"/>
              <a:buChar char="•"/>
            </a:pPr>
            <a:r>
              <a:rPr lang="en-US" sz="800" dirty="0" err="1" smtClean="0">
                <a:solidFill>
                  <a:schemeClr val="tx1"/>
                </a:solidFill>
              </a:rPr>
              <a:t>question</a:t>
            </a:r>
            <a:r>
              <a:rPr lang="en-US" sz="800" dirty="0" err="1" smtClean="0">
                <a:solidFill>
                  <a:schemeClr val="tx1"/>
                </a:solidFill>
              </a:rPr>
              <a:t>Id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53" name="Прямоугольник 352"/>
          <p:cNvSpPr/>
          <p:nvPr/>
        </p:nvSpPr>
        <p:spPr>
          <a:xfrm>
            <a:off x="11305381" y="2628379"/>
            <a:ext cx="1153999" cy="249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58299" tIns="29149" rIns="58299" bIns="29149" rtlCol="0" anchor="ctr"/>
          <a:lstStyle/>
          <a:p>
            <a:pPr algn="ctr"/>
            <a:r>
              <a:rPr lang="en-US" sz="1200" dirty="0" smtClean="0"/>
              <a:t>1</a:t>
            </a:r>
            <a:endParaRPr lang="ru-RU" sz="1200" dirty="0"/>
          </a:p>
        </p:txBody>
      </p:sp>
      <p:sp>
        <p:nvSpPr>
          <p:cNvPr id="354" name="Прямоугольник 353"/>
          <p:cNvSpPr/>
          <p:nvPr/>
        </p:nvSpPr>
        <p:spPr>
          <a:xfrm>
            <a:off x="12459378" y="2628378"/>
            <a:ext cx="1263903" cy="249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58299" tIns="29149" rIns="58299" bIns="29149" rtlCol="0" anchor="ctr"/>
          <a:lstStyle/>
          <a:p>
            <a:pPr algn="ctr"/>
            <a:r>
              <a:rPr lang="en-US" sz="1200" dirty="0" err="1" smtClean="0"/>
              <a:t>int</a:t>
            </a:r>
            <a:endParaRPr lang="ru-RU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Box 156"/>
          <p:cNvSpPr txBox="1"/>
          <p:nvPr/>
        </p:nvSpPr>
        <p:spPr>
          <a:xfrm>
            <a:off x="3816549" y="0"/>
            <a:ext cx="1296144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База данных </a:t>
            </a:r>
            <a:r>
              <a:rPr lang="en-US" dirty="0" smtClean="0"/>
              <a:t>Private</a:t>
            </a:r>
            <a:endParaRPr lang="ru-RU" dirty="0"/>
          </a:p>
        </p:txBody>
      </p:sp>
      <p:cxnSp>
        <p:nvCxnSpPr>
          <p:cNvPr id="320" name="Прямая со стрелкой 319"/>
          <p:cNvCxnSpPr>
            <a:stCxn id="229" idx="3"/>
            <a:endCxn id="229" idx="3"/>
          </p:cNvCxnSpPr>
          <p:nvPr/>
        </p:nvCxnSpPr>
        <p:spPr>
          <a:xfrm>
            <a:off x="7748489" y="1100661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Прямая со стрелкой 331"/>
          <p:cNvCxnSpPr>
            <a:endCxn id="71" idx="3"/>
          </p:cNvCxnSpPr>
          <p:nvPr/>
        </p:nvCxnSpPr>
        <p:spPr>
          <a:xfrm flipH="1" flipV="1">
            <a:off x="3716041" y="2395897"/>
            <a:ext cx="532557" cy="961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339"/>
          <p:cNvGrpSpPr/>
          <p:nvPr/>
        </p:nvGrpSpPr>
        <p:grpSpPr>
          <a:xfrm>
            <a:off x="144141" y="612155"/>
            <a:ext cx="3571900" cy="2575832"/>
            <a:chOff x="144141" y="-251941"/>
            <a:chExt cx="3571900" cy="2575832"/>
          </a:xfrm>
        </p:grpSpPr>
        <p:grpSp>
          <p:nvGrpSpPr>
            <p:cNvPr id="15" name="Группа 54"/>
            <p:cNvGrpSpPr/>
            <p:nvPr/>
          </p:nvGrpSpPr>
          <p:grpSpPr>
            <a:xfrm>
              <a:off x="144141" y="972195"/>
              <a:ext cx="3571900" cy="271580"/>
              <a:chOff x="785786" y="3429006"/>
              <a:chExt cx="2653411" cy="285758"/>
            </a:xfrm>
          </p:grpSpPr>
          <p:sp>
            <p:nvSpPr>
              <p:cNvPr id="40" name="Прямоугольник 39"/>
              <p:cNvSpPr/>
              <p:nvPr/>
            </p:nvSpPr>
            <p:spPr>
              <a:xfrm>
                <a:off x="785786" y="3429012"/>
                <a:ext cx="867461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800" dirty="0" err="1" smtClean="0">
                    <a:solidFill>
                      <a:schemeClr val="tx1"/>
                    </a:solidFill>
                  </a:rPr>
                  <a:t>questionItems</a:t>
                </a:r>
                <a:endParaRPr lang="ru-RU" sz="800" dirty="0" smtClean="0">
                  <a:solidFill>
                    <a:schemeClr val="tx1"/>
                  </a:solidFill>
                </a:endParaRPr>
              </a:p>
              <a:p>
                <a:endParaRPr lang="ru-RU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Прямоугольник 52"/>
              <p:cNvSpPr/>
              <p:nvPr/>
            </p:nvSpPr>
            <p:spPr>
              <a:xfrm>
                <a:off x="1643043" y="3429007"/>
                <a:ext cx="857256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dirty="0" smtClean="0"/>
                  <a:t>[]</a:t>
                </a:r>
                <a:endParaRPr lang="ru-RU" sz="1200" dirty="0"/>
              </a:p>
            </p:txBody>
          </p:sp>
          <p:sp>
            <p:nvSpPr>
              <p:cNvPr id="54" name="Прямоугольник 53"/>
              <p:cNvSpPr/>
              <p:nvPr/>
            </p:nvSpPr>
            <p:spPr>
              <a:xfrm>
                <a:off x="2500298" y="3429006"/>
                <a:ext cx="938899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endParaRPr lang="ru-RU" sz="1200" dirty="0"/>
              </a:p>
            </p:txBody>
          </p:sp>
        </p:grpSp>
        <p:grpSp>
          <p:nvGrpSpPr>
            <p:cNvPr id="16" name="Группа 55"/>
            <p:cNvGrpSpPr/>
            <p:nvPr/>
          </p:nvGrpSpPr>
          <p:grpSpPr>
            <a:xfrm>
              <a:off x="144141" y="108099"/>
              <a:ext cx="3571900" cy="271576"/>
              <a:chOff x="785786" y="3429006"/>
              <a:chExt cx="2653411" cy="285753"/>
            </a:xfrm>
          </p:grpSpPr>
          <p:sp>
            <p:nvSpPr>
              <p:cNvPr id="57" name="Прямоугольник 56"/>
              <p:cNvSpPr/>
              <p:nvPr/>
            </p:nvSpPr>
            <p:spPr>
              <a:xfrm>
                <a:off x="785786" y="3429007"/>
                <a:ext cx="867461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800" dirty="0" err="1" smtClean="0">
                    <a:solidFill>
                      <a:schemeClr val="tx1"/>
                    </a:solidFill>
                  </a:rPr>
                  <a:t>quizId</a:t>
                </a:r>
                <a:endParaRPr lang="ru-RU" sz="800" b="0" baseline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Прямоугольник 57"/>
              <p:cNvSpPr/>
              <p:nvPr/>
            </p:nvSpPr>
            <p:spPr>
              <a:xfrm>
                <a:off x="1643043" y="3429007"/>
                <a:ext cx="857256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dirty="0" smtClean="0"/>
                  <a:t>1</a:t>
                </a:r>
                <a:endParaRPr lang="ru-RU" sz="1200" dirty="0"/>
              </a:p>
            </p:txBody>
          </p:sp>
          <p:sp>
            <p:nvSpPr>
              <p:cNvPr id="59" name="Прямоугольник 58"/>
              <p:cNvSpPr/>
              <p:nvPr/>
            </p:nvSpPr>
            <p:spPr>
              <a:xfrm>
                <a:off x="2500298" y="3429006"/>
                <a:ext cx="938899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dirty="0" smtClean="0"/>
                  <a:t>integer</a:t>
                </a:r>
                <a:endParaRPr lang="ru-RU" sz="1200" dirty="0"/>
              </a:p>
            </p:txBody>
          </p:sp>
        </p:grpSp>
        <p:grpSp>
          <p:nvGrpSpPr>
            <p:cNvPr id="17" name="Группа 59"/>
            <p:cNvGrpSpPr/>
            <p:nvPr/>
          </p:nvGrpSpPr>
          <p:grpSpPr>
            <a:xfrm>
              <a:off x="144141" y="684163"/>
              <a:ext cx="3571900" cy="271576"/>
              <a:chOff x="785786" y="3429006"/>
              <a:chExt cx="2653411" cy="285753"/>
            </a:xfrm>
          </p:grpSpPr>
          <p:sp>
            <p:nvSpPr>
              <p:cNvPr id="61" name="Прямоугольник 60"/>
              <p:cNvSpPr/>
              <p:nvPr/>
            </p:nvSpPr>
            <p:spPr>
              <a:xfrm>
                <a:off x="785786" y="3429007"/>
                <a:ext cx="867461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800" b="0" baseline="0" dirty="0" err="1" smtClean="0">
                    <a:solidFill>
                      <a:schemeClr val="tx1"/>
                    </a:solidFill>
                  </a:rPr>
                  <a:t>quizDescription</a:t>
                </a:r>
                <a:endParaRPr lang="ru-RU" sz="800" b="0" baseline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Прямоугольник 61"/>
              <p:cNvSpPr/>
              <p:nvPr/>
            </p:nvSpPr>
            <p:spPr>
              <a:xfrm>
                <a:off x="1643043" y="3429007"/>
                <a:ext cx="857256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dirty="0" smtClean="0"/>
                  <a:t>“</a:t>
                </a:r>
                <a:r>
                  <a:rPr lang="ru-RU" sz="1200" dirty="0" smtClean="0"/>
                  <a:t>СП63 п.3</a:t>
                </a:r>
                <a:r>
                  <a:rPr lang="en-US" sz="1200" dirty="0" smtClean="0"/>
                  <a:t>”</a:t>
                </a:r>
                <a:endParaRPr lang="ru-RU" sz="1200" dirty="0"/>
              </a:p>
            </p:txBody>
          </p:sp>
          <p:sp>
            <p:nvSpPr>
              <p:cNvPr id="63" name="Прямоугольник 62"/>
              <p:cNvSpPr/>
              <p:nvPr/>
            </p:nvSpPr>
            <p:spPr>
              <a:xfrm>
                <a:off x="2500298" y="3429006"/>
                <a:ext cx="938899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dirty="0" smtClean="0"/>
                  <a:t>text</a:t>
                </a:r>
                <a:endParaRPr lang="ru-RU" sz="1200" dirty="0"/>
              </a:p>
            </p:txBody>
          </p:sp>
        </p:grpSp>
        <p:grpSp>
          <p:nvGrpSpPr>
            <p:cNvPr id="18" name="Группа 63"/>
            <p:cNvGrpSpPr/>
            <p:nvPr/>
          </p:nvGrpSpPr>
          <p:grpSpPr>
            <a:xfrm>
              <a:off x="144141" y="396131"/>
              <a:ext cx="3571900" cy="271576"/>
              <a:chOff x="785786" y="3429006"/>
              <a:chExt cx="2653411" cy="285753"/>
            </a:xfrm>
          </p:grpSpPr>
          <p:sp>
            <p:nvSpPr>
              <p:cNvPr id="65" name="Прямоугольник 64"/>
              <p:cNvSpPr/>
              <p:nvPr/>
            </p:nvSpPr>
            <p:spPr>
              <a:xfrm>
                <a:off x="785786" y="3429007"/>
                <a:ext cx="867461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800" b="0" baseline="0" dirty="0" err="1" smtClean="0">
                    <a:solidFill>
                      <a:schemeClr val="tx1"/>
                    </a:solidFill>
                  </a:rPr>
                  <a:t>quizArchiveNumber</a:t>
                </a:r>
                <a:endParaRPr lang="ru-RU" sz="800" b="0" baseline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Прямоугольник 65"/>
              <p:cNvSpPr/>
              <p:nvPr/>
            </p:nvSpPr>
            <p:spPr>
              <a:xfrm>
                <a:off x="1643043" y="3429007"/>
                <a:ext cx="857256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dirty="0" smtClean="0"/>
                  <a:t>“1.1.1”</a:t>
                </a:r>
                <a:endParaRPr lang="ru-RU" sz="1200" dirty="0"/>
              </a:p>
            </p:txBody>
          </p:sp>
          <p:sp>
            <p:nvSpPr>
              <p:cNvPr id="67" name="Прямоугольник 66"/>
              <p:cNvSpPr/>
              <p:nvPr/>
            </p:nvSpPr>
            <p:spPr>
              <a:xfrm>
                <a:off x="2500298" y="3429006"/>
                <a:ext cx="938899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dirty="0" smtClean="0"/>
                  <a:t>text</a:t>
                </a:r>
                <a:endParaRPr lang="ru-RU" sz="1200" dirty="0"/>
              </a:p>
            </p:txBody>
          </p:sp>
        </p:grpSp>
        <p:grpSp>
          <p:nvGrpSpPr>
            <p:cNvPr id="19" name="Группа 67"/>
            <p:cNvGrpSpPr/>
            <p:nvPr/>
          </p:nvGrpSpPr>
          <p:grpSpPr>
            <a:xfrm>
              <a:off x="144141" y="1260227"/>
              <a:ext cx="3571900" cy="543150"/>
              <a:chOff x="785786" y="3429006"/>
              <a:chExt cx="2653411" cy="285753"/>
            </a:xfrm>
          </p:grpSpPr>
          <p:sp>
            <p:nvSpPr>
              <p:cNvPr id="69" name="Прямоугольник 68"/>
              <p:cNvSpPr/>
              <p:nvPr/>
            </p:nvSpPr>
            <p:spPr>
              <a:xfrm>
                <a:off x="785786" y="3429007"/>
                <a:ext cx="867461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800" dirty="0" smtClean="0">
                    <a:solidFill>
                      <a:schemeClr val="tx1"/>
                    </a:solidFill>
                  </a:rPr>
                  <a:t>quizMarker_1</a:t>
                </a:r>
                <a:endParaRPr lang="ru-RU" sz="800" b="0" baseline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Прямоугольник 69"/>
              <p:cNvSpPr/>
              <p:nvPr/>
            </p:nvSpPr>
            <p:spPr>
              <a:xfrm>
                <a:off x="1643043" y="3429007"/>
                <a:ext cx="857256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r>
                  <a:rPr lang="en-US" sz="800" b="0" baseline="0" dirty="0" smtClean="0">
                    <a:solidFill>
                      <a:schemeClr val="tx1"/>
                    </a:solidFill>
                  </a:rPr>
                  <a:t>“Steel,</a:t>
                </a:r>
                <a:r>
                  <a:rPr lang="en-US" sz="800" b="0" dirty="0" smtClean="0">
                    <a:solidFill>
                      <a:schemeClr val="tx1"/>
                    </a:solidFill>
                  </a:rPr>
                  <a:t> Concrete, Wood</a:t>
                </a:r>
                <a:r>
                  <a:rPr lang="en-US" sz="800" dirty="0" smtClean="0">
                    <a:solidFill>
                      <a:schemeClr val="tx1"/>
                    </a:solidFill>
                  </a:rPr>
                  <a:t>”</a:t>
                </a:r>
                <a:endParaRPr lang="en-US" sz="800" b="0" baseline="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Прямоугольник 70"/>
              <p:cNvSpPr/>
              <p:nvPr/>
            </p:nvSpPr>
            <p:spPr>
              <a:xfrm>
                <a:off x="2500298" y="3429006"/>
                <a:ext cx="938899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dirty="0" smtClean="0"/>
                  <a:t>text</a:t>
                </a:r>
                <a:endParaRPr lang="ru-RU" sz="1200" dirty="0"/>
              </a:p>
            </p:txBody>
          </p:sp>
        </p:grpSp>
        <p:grpSp>
          <p:nvGrpSpPr>
            <p:cNvPr id="20" name="Группа 71"/>
            <p:cNvGrpSpPr/>
            <p:nvPr/>
          </p:nvGrpSpPr>
          <p:grpSpPr>
            <a:xfrm>
              <a:off x="144141" y="1764283"/>
              <a:ext cx="3571900" cy="271576"/>
              <a:chOff x="785786" y="3429006"/>
              <a:chExt cx="2653411" cy="285753"/>
            </a:xfrm>
          </p:grpSpPr>
          <p:sp>
            <p:nvSpPr>
              <p:cNvPr id="73" name="Прямоугольник 72"/>
              <p:cNvSpPr/>
              <p:nvPr/>
            </p:nvSpPr>
            <p:spPr>
              <a:xfrm>
                <a:off x="785786" y="3429007"/>
                <a:ext cx="867461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800" dirty="0" smtClean="0">
                    <a:solidFill>
                      <a:schemeClr val="tx1"/>
                    </a:solidFill>
                  </a:rPr>
                  <a:t>quizMarker_2</a:t>
                </a:r>
                <a:endParaRPr lang="ru-RU" sz="800" dirty="0" smtClean="0">
                  <a:solidFill>
                    <a:schemeClr val="tx1"/>
                  </a:solidFill>
                </a:endParaRPr>
              </a:p>
              <a:p>
                <a:pPr>
                  <a:buFont typeface="Arial" pitchFamily="34" charset="0"/>
                  <a:buChar char="•"/>
                </a:pPr>
                <a:endParaRPr lang="ru-RU" sz="800" b="0" baseline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Прямоугольник 73"/>
              <p:cNvSpPr/>
              <p:nvPr/>
            </p:nvSpPr>
            <p:spPr>
              <a:xfrm>
                <a:off x="1643043" y="3429007"/>
                <a:ext cx="857256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“Foundation, Roof, </a:t>
                </a:r>
                <a:r>
                  <a:rPr lang="en-US" sz="800" dirty="0" smtClean="0">
                    <a:solidFill>
                      <a:schemeClr val="tx1"/>
                    </a:solidFill>
                  </a:rPr>
                  <a:t>Structure</a:t>
                </a:r>
                <a:r>
                  <a:rPr lang="en-US" sz="1200" dirty="0" smtClean="0"/>
                  <a:t>”</a:t>
                </a:r>
                <a:endParaRPr lang="ru-RU" sz="1200" dirty="0"/>
              </a:p>
            </p:txBody>
          </p:sp>
          <p:sp>
            <p:nvSpPr>
              <p:cNvPr id="75" name="Прямоугольник 74"/>
              <p:cNvSpPr/>
              <p:nvPr/>
            </p:nvSpPr>
            <p:spPr>
              <a:xfrm>
                <a:off x="2500298" y="3429006"/>
                <a:ext cx="938899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dirty="0" smtClean="0"/>
                  <a:t>text</a:t>
                </a:r>
                <a:endParaRPr lang="ru-RU" sz="1200" dirty="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144141" y="-251941"/>
              <a:ext cx="3558162" cy="2990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58299" tIns="29149" rIns="58299" bIns="29149" rtlCol="0">
              <a:spAutoFit/>
            </a:bodyPr>
            <a:lstStyle/>
            <a:p>
              <a:r>
                <a:rPr lang="en-US" sz="1400" b="1" dirty="0" err="1" smtClean="0"/>
                <a:t>QuizStore</a:t>
              </a:r>
              <a:endParaRPr lang="ru-RU" sz="1400" b="1" dirty="0"/>
            </a:p>
          </p:txBody>
        </p:sp>
        <p:grpSp>
          <p:nvGrpSpPr>
            <p:cNvPr id="21" name="Группа 333"/>
            <p:cNvGrpSpPr/>
            <p:nvPr/>
          </p:nvGrpSpPr>
          <p:grpSpPr>
            <a:xfrm>
              <a:off x="144141" y="2052315"/>
              <a:ext cx="3571900" cy="271576"/>
              <a:chOff x="785786" y="3429006"/>
              <a:chExt cx="2653411" cy="285753"/>
            </a:xfrm>
          </p:grpSpPr>
          <p:sp>
            <p:nvSpPr>
              <p:cNvPr id="335" name="Прямоугольник 334"/>
              <p:cNvSpPr/>
              <p:nvPr/>
            </p:nvSpPr>
            <p:spPr>
              <a:xfrm>
                <a:off x="785786" y="3429007"/>
                <a:ext cx="867461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800" dirty="0" smtClean="0">
                    <a:solidFill>
                      <a:schemeClr val="tx1"/>
                    </a:solidFill>
                  </a:rPr>
                  <a:t>quizMarker_3</a:t>
                </a:r>
                <a:endParaRPr lang="ru-RU" sz="800" dirty="0" smtClean="0">
                  <a:solidFill>
                    <a:schemeClr val="tx1"/>
                  </a:solidFill>
                </a:endParaRPr>
              </a:p>
              <a:p>
                <a:pPr>
                  <a:buFont typeface="Arial" pitchFamily="34" charset="0"/>
                  <a:buChar char="•"/>
                </a:pPr>
                <a:endParaRPr lang="ru-RU" sz="800" b="0" baseline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Прямоугольник 335"/>
              <p:cNvSpPr/>
              <p:nvPr/>
            </p:nvSpPr>
            <p:spPr>
              <a:xfrm>
                <a:off x="1643043" y="3429007"/>
                <a:ext cx="857256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“</a:t>
                </a:r>
                <a:r>
                  <a:rPr lang="en-US" sz="1200" dirty="0" smtClean="0"/>
                  <a:t>”</a:t>
                </a:r>
                <a:endParaRPr lang="ru-RU" sz="1200" dirty="0"/>
              </a:p>
            </p:txBody>
          </p:sp>
          <p:sp>
            <p:nvSpPr>
              <p:cNvPr id="337" name="Прямоугольник 336"/>
              <p:cNvSpPr/>
              <p:nvPr/>
            </p:nvSpPr>
            <p:spPr>
              <a:xfrm>
                <a:off x="2500298" y="3429006"/>
                <a:ext cx="938899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dirty="0" smtClean="0"/>
                  <a:t>text</a:t>
                </a:r>
                <a:endParaRPr lang="ru-RU" sz="1200" dirty="0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81"/>
          <p:cNvGrpSpPr/>
          <p:nvPr/>
        </p:nvGrpSpPr>
        <p:grpSpPr>
          <a:xfrm>
            <a:off x="428565" y="442871"/>
            <a:ext cx="3571900" cy="2428892"/>
            <a:chOff x="-500098" y="285734"/>
            <a:chExt cx="2653411" cy="2786082"/>
          </a:xfrm>
        </p:grpSpPr>
        <p:sp>
          <p:nvSpPr>
            <p:cNvPr id="17" name="TextBox 16"/>
            <p:cNvSpPr txBox="1"/>
            <p:nvPr/>
          </p:nvSpPr>
          <p:spPr>
            <a:xfrm>
              <a:off x="-500098" y="531565"/>
              <a:ext cx="318409" cy="22639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58299" tIns="29149" rIns="58299" bIns="29149" rtlCol="0">
              <a:spAutoFit/>
            </a:bodyPr>
            <a:lstStyle/>
            <a:p>
              <a:r>
                <a:rPr lang="en-US" sz="900" b="1"/>
                <a:t>state</a:t>
              </a:r>
              <a:endParaRPr lang="ru-RU" sz="900" b="1"/>
            </a:p>
          </p:txBody>
        </p:sp>
        <p:grpSp>
          <p:nvGrpSpPr>
            <p:cNvPr id="3" name="Группа 54"/>
            <p:cNvGrpSpPr/>
            <p:nvPr/>
          </p:nvGrpSpPr>
          <p:grpSpPr>
            <a:xfrm>
              <a:off x="-500098" y="785800"/>
              <a:ext cx="2653411" cy="285753"/>
              <a:chOff x="785786" y="3429006"/>
              <a:chExt cx="2653411" cy="285753"/>
            </a:xfrm>
          </p:grpSpPr>
          <p:sp>
            <p:nvSpPr>
              <p:cNvPr id="40" name="Прямоугольник 39"/>
              <p:cNvSpPr/>
              <p:nvPr/>
            </p:nvSpPr>
            <p:spPr>
              <a:xfrm>
                <a:off x="785786" y="3429007"/>
                <a:ext cx="867461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800" dirty="0" smtClean="0">
                    <a:solidFill>
                      <a:schemeClr val="tx1"/>
                    </a:solidFill>
                  </a:rPr>
                  <a:t>answer</a:t>
                </a:r>
                <a:endParaRPr lang="ru-RU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Прямоугольник 52"/>
              <p:cNvSpPr/>
              <p:nvPr/>
            </p:nvSpPr>
            <p:spPr>
              <a:xfrm>
                <a:off x="1643043" y="3429007"/>
                <a:ext cx="857256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smtClean="0"/>
                  <a:t>“”</a:t>
                </a:r>
                <a:endParaRPr lang="ru-RU" sz="1200"/>
              </a:p>
            </p:txBody>
          </p:sp>
          <p:sp>
            <p:nvSpPr>
              <p:cNvPr id="54" name="Прямоугольник 53"/>
              <p:cNvSpPr/>
              <p:nvPr/>
            </p:nvSpPr>
            <p:spPr>
              <a:xfrm>
                <a:off x="2500298" y="3429006"/>
                <a:ext cx="938899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err="1" smtClean="0"/>
                  <a:t>str</a:t>
                </a:r>
                <a:endParaRPr lang="ru-RU" sz="1200"/>
              </a:p>
            </p:txBody>
          </p:sp>
        </p:grpSp>
        <p:grpSp>
          <p:nvGrpSpPr>
            <p:cNvPr id="4" name="Группа 55"/>
            <p:cNvGrpSpPr/>
            <p:nvPr/>
          </p:nvGrpSpPr>
          <p:grpSpPr>
            <a:xfrm>
              <a:off x="-500098" y="1071552"/>
              <a:ext cx="2653411" cy="285753"/>
              <a:chOff x="785786" y="3429006"/>
              <a:chExt cx="2653411" cy="285753"/>
            </a:xfrm>
          </p:grpSpPr>
          <p:sp>
            <p:nvSpPr>
              <p:cNvPr id="57" name="Прямоугольник 56"/>
              <p:cNvSpPr/>
              <p:nvPr/>
            </p:nvSpPr>
            <p:spPr>
              <a:xfrm>
                <a:off x="785786" y="3429007"/>
                <a:ext cx="867461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800" b="0" baseline="0" err="1" smtClean="0">
                    <a:solidFill>
                      <a:schemeClr val="tx1"/>
                    </a:solidFill>
                  </a:rPr>
                  <a:t>answerOptions</a:t>
                </a:r>
                <a:endParaRPr lang="ru-RU" sz="800" b="0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Прямоугольник 57"/>
              <p:cNvSpPr/>
              <p:nvPr/>
            </p:nvSpPr>
            <p:spPr>
              <a:xfrm>
                <a:off x="1643043" y="3429007"/>
                <a:ext cx="857256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smtClean="0"/>
                  <a:t>[]</a:t>
                </a:r>
                <a:endParaRPr lang="ru-RU" sz="1200"/>
              </a:p>
            </p:txBody>
          </p:sp>
          <p:sp>
            <p:nvSpPr>
              <p:cNvPr id="59" name="Прямоугольник 58"/>
              <p:cNvSpPr/>
              <p:nvPr/>
            </p:nvSpPr>
            <p:spPr>
              <a:xfrm>
                <a:off x="2500298" y="3429006"/>
                <a:ext cx="938899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err="1" smtClean="0"/>
                  <a:t>arr</a:t>
                </a:r>
                <a:endParaRPr lang="ru-RU" sz="1200"/>
              </a:p>
            </p:txBody>
          </p:sp>
        </p:grpSp>
        <p:grpSp>
          <p:nvGrpSpPr>
            <p:cNvPr id="5" name="Группа 59"/>
            <p:cNvGrpSpPr/>
            <p:nvPr/>
          </p:nvGrpSpPr>
          <p:grpSpPr>
            <a:xfrm>
              <a:off x="-500098" y="1357304"/>
              <a:ext cx="2653411" cy="285753"/>
              <a:chOff x="785786" y="3429006"/>
              <a:chExt cx="2653411" cy="285753"/>
            </a:xfrm>
          </p:grpSpPr>
          <p:sp>
            <p:nvSpPr>
              <p:cNvPr id="61" name="Прямоугольник 60"/>
              <p:cNvSpPr/>
              <p:nvPr/>
            </p:nvSpPr>
            <p:spPr>
              <a:xfrm>
                <a:off x="785786" y="3429007"/>
                <a:ext cx="867461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800" b="0" baseline="0" err="1" smtClean="0">
                    <a:solidFill>
                      <a:schemeClr val="tx1"/>
                    </a:solidFill>
                  </a:rPr>
                  <a:t>questionId</a:t>
                </a:r>
                <a:endParaRPr lang="ru-RU" sz="800" b="0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Прямоугольник 61"/>
              <p:cNvSpPr/>
              <p:nvPr/>
            </p:nvSpPr>
            <p:spPr>
              <a:xfrm>
                <a:off x="1643043" y="3429007"/>
                <a:ext cx="857256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smtClean="0"/>
                  <a:t>1</a:t>
                </a:r>
                <a:endParaRPr lang="ru-RU" sz="1200"/>
              </a:p>
            </p:txBody>
          </p:sp>
          <p:sp>
            <p:nvSpPr>
              <p:cNvPr id="63" name="Прямоугольник 62"/>
              <p:cNvSpPr/>
              <p:nvPr/>
            </p:nvSpPr>
            <p:spPr>
              <a:xfrm>
                <a:off x="2500298" y="3429006"/>
                <a:ext cx="938899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smtClean="0"/>
                  <a:t>num</a:t>
                </a:r>
                <a:endParaRPr lang="ru-RU" sz="1200"/>
              </a:p>
            </p:txBody>
          </p:sp>
        </p:grpSp>
        <p:grpSp>
          <p:nvGrpSpPr>
            <p:cNvPr id="6" name="Группа 63"/>
            <p:cNvGrpSpPr/>
            <p:nvPr/>
          </p:nvGrpSpPr>
          <p:grpSpPr>
            <a:xfrm>
              <a:off x="-500098" y="1643056"/>
              <a:ext cx="2653411" cy="285753"/>
              <a:chOff x="785786" y="3429006"/>
              <a:chExt cx="2653411" cy="285753"/>
            </a:xfrm>
          </p:grpSpPr>
          <p:sp>
            <p:nvSpPr>
              <p:cNvPr id="65" name="Прямоугольник 64"/>
              <p:cNvSpPr/>
              <p:nvPr/>
            </p:nvSpPr>
            <p:spPr>
              <a:xfrm>
                <a:off x="785786" y="3429007"/>
                <a:ext cx="867461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800" b="0" baseline="0" smtClean="0">
                    <a:solidFill>
                      <a:schemeClr val="tx1"/>
                    </a:solidFill>
                  </a:rPr>
                  <a:t>question</a:t>
                </a:r>
                <a:endParaRPr lang="ru-RU" sz="800" b="0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Прямоугольник 65"/>
              <p:cNvSpPr/>
              <p:nvPr/>
            </p:nvSpPr>
            <p:spPr>
              <a:xfrm>
                <a:off x="1643043" y="3429007"/>
                <a:ext cx="857256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smtClean="0"/>
                  <a:t>“”</a:t>
                </a:r>
                <a:endParaRPr lang="ru-RU" sz="1200"/>
              </a:p>
            </p:txBody>
          </p:sp>
          <p:sp>
            <p:nvSpPr>
              <p:cNvPr id="67" name="Прямоугольник 66"/>
              <p:cNvSpPr/>
              <p:nvPr/>
            </p:nvSpPr>
            <p:spPr>
              <a:xfrm>
                <a:off x="2500298" y="3429006"/>
                <a:ext cx="938899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smtClean="0"/>
                  <a:t>str</a:t>
                </a:r>
                <a:endParaRPr lang="ru-RU" sz="1200"/>
              </a:p>
            </p:txBody>
          </p:sp>
        </p:grpSp>
        <p:grpSp>
          <p:nvGrpSpPr>
            <p:cNvPr id="7" name="Группа 67"/>
            <p:cNvGrpSpPr/>
            <p:nvPr/>
          </p:nvGrpSpPr>
          <p:grpSpPr>
            <a:xfrm>
              <a:off x="-500098" y="1928808"/>
              <a:ext cx="2653411" cy="571504"/>
              <a:chOff x="785786" y="3429006"/>
              <a:chExt cx="2653411" cy="285753"/>
            </a:xfrm>
          </p:grpSpPr>
          <p:sp>
            <p:nvSpPr>
              <p:cNvPr id="69" name="Прямоугольник 68"/>
              <p:cNvSpPr/>
              <p:nvPr/>
            </p:nvSpPr>
            <p:spPr>
              <a:xfrm>
                <a:off x="785786" y="3429007"/>
                <a:ext cx="867461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800" b="0" baseline="0" smtClean="0">
                    <a:solidFill>
                      <a:schemeClr val="tx1"/>
                    </a:solidFill>
                  </a:rPr>
                  <a:t>answerCount</a:t>
                </a:r>
                <a:endParaRPr lang="ru-RU" sz="800" b="0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Прямоугольник 69"/>
              <p:cNvSpPr/>
              <p:nvPr/>
            </p:nvSpPr>
            <p:spPr>
              <a:xfrm>
                <a:off x="1643043" y="3429007"/>
                <a:ext cx="857256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r>
                  <a:rPr lang="en-US" sz="800" b="0" baseline="0" smtClean="0">
                    <a:solidFill>
                      <a:schemeClr val="tx1"/>
                    </a:solidFill>
                  </a:rPr>
                  <a:t>{</a:t>
                </a:r>
              </a:p>
              <a:p>
                <a:r>
                  <a:rPr lang="en-US" sz="800" b="0" baseline="0" smtClean="0">
                    <a:solidFill>
                      <a:schemeClr val="tx1"/>
                    </a:solidFill>
                  </a:rPr>
                  <a:t>nin: 0</a:t>
                </a:r>
              </a:p>
              <a:p>
                <a:r>
                  <a:rPr lang="en-US" sz="800" b="0" baseline="0" smtClean="0">
                    <a:solidFill>
                      <a:schemeClr val="tx1"/>
                    </a:solidFill>
                  </a:rPr>
                  <a:t>mic: 0</a:t>
                </a:r>
              </a:p>
              <a:p>
                <a:r>
                  <a:rPr lang="en-US" sz="800" b="0" baseline="0" smtClean="0">
                    <a:solidFill>
                      <a:schemeClr val="tx1"/>
                    </a:solidFill>
                  </a:rPr>
                  <a:t>sony: 0}</a:t>
                </a:r>
                <a:endParaRPr lang="ru-RU" sz="800" b="0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Прямоугольник 70"/>
              <p:cNvSpPr/>
              <p:nvPr/>
            </p:nvSpPr>
            <p:spPr>
              <a:xfrm>
                <a:off x="2500298" y="3429006"/>
                <a:ext cx="938899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smtClean="0"/>
                  <a:t>str</a:t>
                </a:r>
                <a:endParaRPr lang="ru-RU" sz="1200"/>
              </a:p>
            </p:txBody>
          </p:sp>
        </p:grpSp>
        <p:grpSp>
          <p:nvGrpSpPr>
            <p:cNvPr id="8" name="Группа 71"/>
            <p:cNvGrpSpPr/>
            <p:nvPr/>
          </p:nvGrpSpPr>
          <p:grpSpPr>
            <a:xfrm>
              <a:off x="-500098" y="2500293"/>
              <a:ext cx="2653411" cy="285753"/>
              <a:chOff x="785786" y="3429006"/>
              <a:chExt cx="2653411" cy="285753"/>
            </a:xfrm>
          </p:grpSpPr>
          <p:sp>
            <p:nvSpPr>
              <p:cNvPr id="73" name="Прямоугольник 72"/>
              <p:cNvSpPr/>
              <p:nvPr/>
            </p:nvSpPr>
            <p:spPr>
              <a:xfrm>
                <a:off x="785786" y="3429007"/>
                <a:ext cx="867461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800" b="0" baseline="0" smtClean="0">
                    <a:solidFill>
                      <a:schemeClr val="tx1"/>
                    </a:solidFill>
                  </a:rPr>
                  <a:t>result</a:t>
                </a:r>
                <a:endParaRPr lang="ru-RU" sz="800" b="0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Прямоугольник 73"/>
              <p:cNvSpPr/>
              <p:nvPr/>
            </p:nvSpPr>
            <p:spPr>
              <a:xfrm>
                <a:off x="1643043" y="3429007"/>
                <a:ext cx="857256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smtClean="0"/>
                  <a:t>“”</a:t>
                </a:r>
                <a:endParaRPr lang="ru-RU" sz="1200"/>
              </a:p>
            </p:txBody>
          </p:sp>
          <p:sp>
            <p:nvSpPr>
              <p:cNvPr id="75" name="Прямоугольник 74"/>
              <p:cNvSpPr/>
              <p:nvPr/>
            </p:nvSpPr>
            <p:spPr>
              <a:xfrm>
                <a:off x="2500298" y="3429006"/>
                <a:ext cx="938899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smtClean="0"/>
                  <a:t>str</a:t>
                </a:r>
                <a:endParaRPr lang="ru-RU" sz="1200"/>
              </a:p>
            </p:txBody>
          </p:sp>
        </p:grpSp>
        <p:grpSp>
          <p:nvGrpSpPr>
            <p:cNvPr id="9" name="Группа 75"/>
            <p:cNvGrpSpPr/>
            <p:nvPr/>
          </p:nvGrpSpPr>
          <p:grpSpPr>
            <a:xfrm>
              <a:off x="-500098" y="2786064"/>
              <a:ext cx="2643206" cy="285752"/>
              <a:chOff x="785786" y="3429006"/>
              <a:chExt cx="1797006" cy="285752"/>
            </a:xfrm>
          </p:grpSpPr>
          <p:sp>
            <p:nvSpPr>
              <p:cNvPr id="77" name="Прямоугольник 76"/>
              <p:cNvSpPr/>
              <p:nvPr/>
            </p:nvSpPr>
            <p:spPr>
              <a:xfrm>
                <a:off x="785786" y="3429006"/>
                <a:ext cx="1285884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>
                  <a:buFont typeface="Arial" pitchFamily="34" charset="0"/>
                  <a:buNone/>
                </a:pPr>
                <a:r>
                  <a:rPr lang="en-US" sz="800" b="0" baseline="0" smtClean="0">
                    <a:solidFill>
                      <a:schemeClr val="tx1"/>
                    </a:solidFill>
                  </a:rPr>
                  <a:t>handleAnswerSelected()</a:t>
                </a:r>
                <a:endParaRPr lang="ru-RU" sz="800" b="0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Прямоугольник 77"/>
              <p:cNvSpPr/>
              <p:nvPr/>
            </p:nvSpPr>
            <p:spPr>
              <a:xfrm>
                <a:off x="1725536" y="3429006"/>
                <a:ext cx="85725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endParaRPr lang="ru-RU" sz="120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-500098" y="285734"/>
              <a:ext cx="2643206" cy="31465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58299" tIns="29149" rIns="58299" bIns="29149" rtlCol="0">
              <a:spAutoFit/>
            </a:bodyPr>
            <a:lstStyle/>
            <a:p>
              <a:r>
                <a:rPr lang="en-US" sz="1400" b="1" smtClean="0"/>
                <a:t>App</a:t>
              </a:r>
              <a:endParaRPr lang="ru-RU" sz="1400" b="1"/>
            </a:p>
          </p:txBody>
        </p:sp>
      </p:grpSp>
      <p:grpSp>
        <p:nvGrpSpPr>
          <p:cNvPr id="10" name="Группа 82"/>
          <p:cNvGrpSpPr/>
          <p:nvPr/>
        </p:nvGrpSpPr>
        <p:grpSpPr>
          <a:xfrm>
            <a:off x="5357787" y="585747"/>
            <a:ext cx="3357586" cy="2857520"/>
            <a:chOff x="-500098" y="285734"/>
            <a:chExt cx="2653411" cy="2786082"/>
          </a:xfrm>
        </p:grpSpPr>
        <p:sp>
          <p:nvSpPr>
            <p:cNvPr id="84" name="TextBox 83"/>
            <p:cNvSpPr txBox="1"/>
            <p:nvPr/>
          </p:nvSpPr>
          <p:spPr>
            <a:xfrm>
              <a:off x="-500098" y="571485"/>
              <a:ext cx="338733" cy="1924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58299" tIns="29149" rIns="58299" bIns="29149" rtlCol="0">
              <a:spAutoFit/>
            </a:bodyPr>
            <a:lstStyle/>
            <a:p>
              <a:r>
                <a:rPr lang="en-US" sz="900" b="1" smtClean="0"/>
                <a:t>props</a:t>
              </a:r>
              <a:endParaRPr lang="ru-RU" sz="900" b="1"/>
            </a:p>
          </p:txBody>
        </p:sp>
        <p:grpSp>
          <p:nvGrpSpPr>
            <p:cNvPr id="11" name="Группа 54"/>
            <p:cNvGrpSpPr/>
            <p:nvPr/>
          </p:nvGrpSpPr>
          <p:grpSpPr>
            <a:xfrm>
              <a:off x="-500098" y="785800"/>
              <a:ext cx="2653411" cy="285753"/>
              <a:chOff x="785786" y="3429006"/>
              <a:chExt cx="2653411" cy="285753"/>
            </a:xfrm>
          </p:grpSpPr>
          <p:sp>
            <p:nvSpPr>
              <p:cNvPr id="110" name="Прямоугольник 109"/>
              <p:cNvSpPr/>
              <p:nvPr/>
            </p:nvSpPr>
            <p:spPr>
              <a:xfrm>
                <a:off x="785786" y="3429007"/>
                <a:ext cx="867461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800" smtClean="0">
                    <a:solidFill>
                      <a:schemeClr val="tx1"/>
                    </a:solidFill>
                  </a:rPr>
                  <a:t>answer</a:t>
                </a:r>
                <a:endParaRPr lang="ru-RU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Прямоугольник 110"/>
              <p:cNvSpPr/>
              <p:nvPr/>
            </p:nvSpPr>
            <p:spPr>
              <a:xfrm>
                <a:off x="1643043" y="3429007"/>
                <a:ext cx="857256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smtClean="0"/>
                  <a:t>“”</a:t>
                </a:r>
                <a:endParaRPr lang="ru-RU" sz="1200"/>
              </a:p>
            </p:txBody>
          </p:sp>
          <p:sp>
            <p:nvSpPr>
              <p:cNvPr id="112" name="Прямоугольник 111"/>
              <p:cNvSpPr/>
              <p:nvPr/>
            </p:nvSpPr>
            <p:spPr>
              <a:xfrm>
                <a:off x="2500298" y="3429006"/>
                <a:ext cx="938899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err="1" smtClean="0"/>
                  <a:t>str</a:t>
                </a:r>
                <a:endParaRPr lang="ru-RU" sz="1200"/>
              </a:p>
            </p:txBody>
          </p:sp>
        </p:grpSp>
        <p:grpSp>
          <p:nvGrpSpPr>
            <p:cNvPr id="12" name="Группа 55"/>
            <p:cNvGrpSpPr/>
            <p:nvPr/>
          </p:nvGrpSpPr>
          <p:grpSpPr>
            <a:xfrm>
              <a:off x="-500098" y="1071552"/>
              <a:ext cx="2653411" cy="285753"/>
              <a:chOff x="785786" y="3429006"/>
              <a:chExt cx="2653411" cy="285753"/>
            </a:xfrm>
          </p:grpSpPr>
          <p:sp>
            <p:nvSpPr>
              <p:cNvPr id="107" name="Прямоугольник 106"/>
              <p:cNvSpPr/>
              <p:nvPr/>
            </p:nvSpPr>
            <p:spPr>
              <a:xfrm>
                <a:off x="785786" y="3429007"/>
                <a:ext cx="867461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800" b="0" baseline="0" err="1" smtClean="0">
                    <a:solidFill>
                      <a:schemeClr val="tx1"/>
                    </a:solidFill>
                  </a:rPr>
                  <a:t>answerOptions</a:t>
                </a:r>
                <a:endParaRPr lang="ru-RU" sz="800" b="0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Прямоугольник 107"/>
              <p:cNvSpPr/>
              <p:nvPr/>
            </p:nvSpPr>
            <p:spPr>
              <a:xfrm>
                <a:off x="1643043" y="3429007"/>
                <a:ext cx="857256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smtClean="0"/>
                  <a:t>[]</a:t>
                </a:r>
                <a:endParaRPr lang="ru-RU" sz="1200"/>
              </a:p>
            </p:txBody>
          </p:sp>
          <p:sp>
            <p:nvSpPr>
              <p:cNvPr id="109" name="Прямоугольник 108"/>
              <p:cNvSpPr/>
              <p:nvPr/>
            </p:nvSpPr>
            <p:spPr>
              <a:xfrm>
                <a:off x="2500298" y="3429006"/>
                <a:ext cx="938899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err="1" smtClean="0"/>
                  <a:t>arr</a:t>
                </a:r>
                <a:endParaRPr lang="ru-RU" sz="1200"/>
              </a:p>
            </p:txBody>
          </p:sp>
        </p:grpSp>
        <p:grpSp>
          <p:nvGrpSpPr>
            <p:cNvPr id="13" name="Группа 59"/>
            <p:cNvGrpSpPr/>
            <p:nvPr/>
          </p:nvGrpSpPr>
          <p:grpSpPr>
            <a:xfrm>
              <a:off x="-500098" y="1357304"/>
              <a:ext cx="2653411" cy="285753"/>
              <a:chOff x="785786" y="3429006"/>
              <a:chExt cx="2653411" cy="285753"/>
            </a:xfrm>
          </p:grpSpPr>
          <p:sp>
            <p:nvSpPr>
              <p:cNvPr id="104" name="Прямоугольник 103"/>
              <p:cNvSpPr/>
              <p:nvPr/>
            </p:nvSpPr>
            <p:spPr>
              <a:xfrm>
                <a:off x="785786" y="3429007"/>
                <a:ext cx="867461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800" b="0" baseline="0" err="1" smtClean="0">
                    <a:solidFill>
                      <a:schemeClr val="tx1"/>
                    </a:solidFill>
                  </a:rPr>
                  <a:t>questionId</a:t>
                </a:r>
                <a:endParaRPr lang="ru-RU" sz="800" b="0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Прямоугольник 104"/>
              <p:cNvSpPr/>
              <p:nvPr/>
            </p:nvSpPr>
            <p:spPr>
              <a:xfrm>
                <a:off x="1643043" y="3429007"/>
                <a:ext cx="857256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smtClean="0"/>
                  <a:t>1</a:t>
                </a:r>
                <a:endParaRPr lang="ru-RU" sz="1200"/>
              </a:p>
            </p:txBody>
          </p:sp>
          <p:sp>
            <p:nvSpPr>
              <p:cNvPr id="106" name="Прямоугольник 105"/>
              <p:cNvSpPr/>
              <p:nvPr/>
            </p:nvSpPr>
            <p:spPr>
              <a:xfrm>
                <a:off x="2500298" y="3429006"/>
                <a:ext cx="938899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smtClean="0"/>
                  <a:t>num</a:t>
                </a:r>
                <a:endParaRPr lang="ru-RU" sz="1200"/>
              </a:p>
            </p:txBody>
          </p:sp>
        </p:grpSp>
        <p:grpSp>
          <p:nvGrpSpPr>
            <p:cNvPr id="14" name="Группа 63"/>
            <p:cNvGrpSpPr/>
            <p:nvPr/>
          </p:nvGrpSpPr>
          <p:grpSpPr>
            <a:xfrm>
              <a:off x="-500098" y="1643056"/>
              <a:ext cx="2653411" cy="285753"/>
              <a:chOff x="785786" y="3429006"/>
              <a:chExt cx="2653411" cy="285753"/>
            </a:xfrm>
          </p:grpSpPr>
          <p:sp>
            <p:nvSpPr>
              <p:cNvPr id="101" name="Прямоугольник 100"/>
              <p:cNvSpPr/>
              <p:nvPr/>
            </p:nvSpPr>
            <p:spPr>
              <a:xfrm>
                <a:off x="785786" y="3429007"/>
                <a:ext cx="867461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800" b="0" baseline="0" smtClean="0">
                    <a:solidFill>
                      <a:schemeClr val="tx1"/>
                    </a:solidFill>
                  </a:rPr>
                  <a:t>question</a:t>
                </a:r>
                <a:endParaRPr lang="ru-RU" sz="800" b="0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Прямоугольник 101"/>
              <p:cNvSpPr/>
              <p:nvPr/>
            </p:nvSpPr>
            <p:spPr>
              <a:xfrm>
                <a:off x="1643043" y="3429007"/>
                <a:ext cx="857256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smtClean="0"/>
                  <a:t>“”</a:t>
                </a:r>
                <a:endParaRPr lang="ru-RU" sz="1200"/>
              </a:p>
            </p:txBody>
          </p:sp>
          <p:sp>
            <p:nvSpPr>
              <p:cNvPr id="103" name="Прямоугольник 102"/>
              <p:cNvSpPr/>
              <p:nvPr/>
            </p:nvSpPr>
            <p:spPr>
              <a:xfrm>
                <a:off x="2500298" y="3429006"/>
                <a:ext cx="938899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smtClean="0"/>
                  <a:t>str</a:t>
                </a:r>
                <a:endParaRPr lang="ru-RU" sz="1200"/>
              </a:p>
            </p:txBody>
          </p:sp>
        </p:grpSp>
        <p:grpSp>
          <p:nvGrpSpPr>
            <p:cNvPr id="15" name="Группа 67"/>
            <p:cNvGrpSpPr/>
            <p:nvPr/>
          </p:nvGrpSpPr>
          <p:grpSpPr>
            <a:xfrm>
              <a:off x="-500098" y="1928808"/>
              <a:ext cx="2653411" cy="571504"/>
              <a:chOff x="785786" y="3429006"/>
              <a:chExt cx="2653411" cy="285753"/>
            </a:xfrm>
          </p:grpSpPr>
          <p:sp>
            <p:nvSpPr>
              <p:cNvPr id="98" name="Прямоугольник 97"/>
              <p:cNvSpPr/>
              <p:nvPr/>
            </p:nvSpPr>
            <p:spPr>
              <a:xfrm>
                <a:off x="785786" y="3429007"/>
                <a:ext cx="867461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800" b="0" baseline="0" smtClean="0">
                    <a:solidFill>
                      <a:srgbClr val="FF0000"/>
                    </a:solidFill>
                  </a:rPr>
                  <a:t>questionTotal</a:t>
                </a:r>
                <a:endParaRPr lang="ru-RU" sz="800" b="0" baseline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9" name="Прямоугольник 98"/>
              <p:cNvSpPr/>
              <p:nvPr/>
            </p:nvSpPr>
            <p:spPr>
              <a:xfrm>
                <a:off x="1643043" y="3429007"/>
                <a:ext cx="857256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endParaRPr lang="en-US" sz="800" b="0" baseline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Прямоугольник 99"/>
              <p:cNvSpPr/>
              <p:nvPr/>
            </p:nvSpPr>
            <p:spPr>
              <a:xfrm>
                <a:off x="2500298" y="3429006"/>
                <a:ext cx="938899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smtClean="0"/>
                  <a:t>num</a:t>
                </a:r>
                <a:endParaRPr lang="ru-RU" sz="1200"/>
              </a:p>
            </p:txBody>
          </p:sp>
        </p:grpSp>
        <p:grpSp>
          <p:nvGrpSpPr>
            <p:cNvPr id="16" name="Группа 71"/>
            <p:cNvGrpSpPr/>
            <p:nvPr/>
          </p:nvGrpSpPr>
          <p:grpSpPr>
            <a:xfrm>
              <a:off x="-500098" y="2500293"/>
              <a:ext cx="2653411" cy="285753"/>
              <a:chOff x="785786" y="3429006"/>
              <a:chExt cx="2653411" cy="285753"/>
            </a:xfrm>
          </p:grpSpPr>
          <p:sp>
            <p:nvSpPr>
              <p:cNvPr id="95" name="Прямоугольник 94"/>
              <p:cNvSpPr/>
              <p:nvPr/>
            </p:nvSpPr>
            <p:spPr>
              <a:xfrm>
                <a:off x="785786" y="3429007"/>
                <a:ext cx="867461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800" smtClean="0">
                    <a:solidFill>
                      <a:schemeClr val="tx1"/>
                    </a:solidFill>
                  </a:rPr>
                  <a:t>onAnswerSelected</a:t>
                </a:r>
                <a:endParaRPr lang="ru-RU" sz="800" b="0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Прямоугольник 95"/>
              <p:cNvSpPr/>
              <p:nvPr/>
            </p:nvSpPr>
            <p:spPr>
              <a:xfrm>
                <a:off x="1643043" y="3429007"/>
                <a:ext cx="857256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endParaRPr lang="ru-RU" sz="1200"/>
              </a:p>
            </p:txBody>
          </p:sp>
          <p:sp>
            <p:nvSpPr>
              <p:cNvPr id="97" name="Прямоугольник 96"/>
              <p:cNvSpPr/>
              <p:nvPr/>
            </p:nvSpPr>
            <p:spPr>
              <a:xfrm>
                <a:off x="2500298" y="3429006"/>
                <a:ext cx="938899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smtClean="0"/>
                  <a:t>func</a:t>
                </a:r>
                <a:endParaRPr lang="ru-RU" sz="1200"/>
              </a:p>
            </p:txBody>
          </p:sp>
        </p:grpSp>
        <p:grpSp>
          <p:nvGrpSpPr>
            <p:cNvPr id="18" name="Группа 75"/>
            <p:cNvGrpSpPr/>
            <p:nvPr/>
          </p:nvGrpSpPr>
          <p:grpSpPr>
            <a:xfrm>
              <a:off x="-500098" y="2786064"/>
              <a:ext cx="2643207" cy="285752"/>
              <a:chOff x="785786" y="3429006"/>
              <a:chExt cx="1797006" cy="285752"/>
            </a:xfrm>
          </p:grpSpPr>
          <p:sp>
            <p:nvSpPr>
              <p:cNvPr id="93" name="Прямоугольник 92"/>
              <p:cNvSpPr/>
              <p:nvPr/>
            </p:nvSpPr>
            <p:spPr>
              <a:xfrm>
                <a:off x="785786" y="3429006"/>
                <a:ext cx="1285884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>
                  <a:buFont typeface="Arial" pitchFamily="34" charset="0"/>
                  <a:buNone/>
                </a:pPr>
                <a:r>
                  <a:rPr lang="en-US" sz="800" b="0" baseline="0" smtClean="0">
                    <a:solidFill>
                      <a:schemeClr val="tx1"/>
                    </a:solidFill>
                  </a:rPr>
                  <a:t>map</a:t>
                </a:r>
                <a:endParaRPr lang="ru-RU" sz="800" b="0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Прямоугольник 93"/>
              <p:cNvSpPr/>
              <p:nvPr/>
            </p:nvSpPr>
            <p:spPr>
              <a:xfrm>
                <a:off x="1725536" y="3429006"/>
                <a:ext cx="85725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endParaRPr lang="ru-RU" sz="1200"/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-500098" y="285734"/>
              <a:ext cx="2643206" cy="26745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58299" tIns="29149" rIns="58299" bIns="29149" rtlCol="0">
              <a:spAutoFit/>
            </a:bodyPr>
            <a:lstStyle/>
            <a:p>
              <a:r>
                <a:rPr lang="en-US" sz="1400" b="1" smtClean="0"/>
                <a:t>Quiz</a:t>
              </a:r>
              <a:endParaRPr lang="ru-RU" sz="1400" b="1"/>
            </a:p>
          </p:txBody>
        </p:sp>
      </p:grpSp>
      <p:cxnSp>
        <p:nvCxnSpPr>
          <p:cNvPr id="116" name="Соединительная линия уступом 115"/>
          <p:cNvCxnSpPr>
            <a:stCxn id="54" idx="3"/>
            <a:endCxn id="110" idx="1"/>
          </p:cNvCxnSpPr>
          <p:nvPr/>
        </p:nvCxnSpPr>
        <p:spPr>
          <a:xfrm>
            <a:off x="4000465" y="1003385"/>
            <a:ext cx="1357322" cy="24179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59" idx="3"/>
            <a:endCxn id="107" idx="1"/>
          </p:cNvCxnSpPr>
          <p:nvPr/>
        </p:nvCxnSpPr>
        <p:spPr>
          <a:xfrm>
            <a:off x="4000465" y="1252502"/>
            <a:ext cx="1357322" cy="2857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Соединительная линия уступом 121"/>
          <p:cNvCxnSpPr>
            <a:stCxn id="63" idx="3"/>
            <a:endCxn id="104" idx="1"/>
          </p:cNvCxnSpPr>
          <p:nvPr/>
        </p:nvCxnSpPr>
        <p:spPr>
          <a:xfrm>
            <a:off x="4000465" y="1501619"/>
            <a:ext cx="1357322" cy="329715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Соединительная линия уступом 124"/>
          <p:cNvCxnSpPr>
            <a:stCxn id="67" idx="3"/>
            <a:endCxn id="101" idx="1"/>
          </p:cNvCxnSpPr>
          <p:nvPr/>
        </p:nvCxnSpPr>
        <p:spPr>
          <a:xfrm>
            <a:off x="4000465" y="1750736"/>
            <a:ext cx="1357322" cy="373677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26"/>
          <p:cNvGrpSpPr/>
          <p:nvPr/>
        </p:nvGrpSpPr>
        <p:grpSpPr>
          <a:xfrm>
            <a:off x="11072827" y="800061"/>
            <a:ext cx="2846357" cy="928694"/>
            <a:chOff x="-500098" y="285734"/>
            <a:chExt cx="2653411" cy="1071571"/>
          </a:xfrm>
        </p:grpSpPr>
        <p:sp>
          <p:nvSpPr>
            <p:cNvPr id="128" name="TextBox 127"/>
            <p:cNvSpPr txBox="1"/>
            <p:nvPr/>
          </p:nvSpPr>
          <p:spPr>
            <a:xfrm>
              <a:off x="-500098" y="571487"/>
              <a:ext cx="266382" cy="38753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58299" tIns="29149" rIns="58299" bIns="29149" rtlCol="0">
              <a:spAutoFit/>
            </a:bodyPr>
            <a:lstStyle/>
            <a:p>
              <a:r>
                <a:rPr lang="en-US" sz="900" b="1" smtClean="0"/>
                <a:t>props</a:t>
              </a:r>
              <a:endParaRPr lang="ru-RU" sz="900" b="1"/>
            </a:p>
          </p:txBody>
        </p:sp>
        <p:grpSp>
          <p:nvGrpSpPr>
            <p:cNvPr id="20" name="Группа 54"/>
            <p:cNvGrpSpPr/>
            <p:nvPr/>
          </p:nvGrpSpPr>
          <p:grpSpPr>
            <a:xfrm>
              <a:off x="-500098" y="785800"/>
              <a:ext cx="2653411" cy="285753"/>
              <a:chOff x="785786" y="3429006"/>
              <a:chExt cx="2653411" cy="285753"/>
            </a:xfrm>
          </p:grpSpPr>
          <p:sp>
            <p:nvSpPr>
              <p:cNvPr id="154" name="Прямоугольник 153"/>
              <p:cNvSpPr/>
              <p:nvPr/>
            </p:nvSpPr>
            <p:spPr>
              <a:xfrm>
                <a:off x="785786" y="3429007"/>
                <a:ext cx="867461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800" smtClean="0">
                    <a:solidFill>
                      <a:schemeClr val="tx1"/>
                    </a:solidFill>
                  </a:rPr>
                  <a:t>counter</a:t>
                </a:r>
                <a:endParaRPr lang="ru-RU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Прямоугольник 154"/>
              <p:cNvSpPr/>
              <p:nvPr/>
            </p:nvSpPr>
            <p:spPr>
              <a:xfrm>
                <a:off x="1643043" y="3429007"/>
                <a:ext cx="857256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endParaRPr lang="ru-RU" sz="1200"/>
              </a:p>
            </p:txBody>
          </p:sp>
          <p:sp>
            <p:nvSpPr>
              <p:cNvPr id="156" name="Прямоугольник 155"/>
              <p:cNvSpPr/>
              <p:nvPr/>
            </p:nvSpPr>
            <p:spPr>
              <a:xfrm>
                <a:off x="2500298" y="3429006"/>
                <a:ext cx="938899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smtClean="0"/>
                  <a:t>num</a:t>
                </a:r>
                <a:endParaRPr lang="ru-RU" sz="1200"/>
              </a:p>
            </p:txBody>
          </p:sp>
        </p:grpSp>
        <p:grpSp>
          <p:nvGrpSpPr>
            <p:cNvPr id="21" name="Группа 55"/>
            <p:cNvGrpSpPr/>
            <p:nvPr/>
          </p:nvGrpSpPr>
          <p:grpSpPr>
            <a:xfrm>
              <a:off x="-500098" y="1071552"/>
              <a:ext cx="2653411" cy="285753"/>
              <a:chOff x="785786" y="3429006"/>
              <a:chExt cx="2653411" cy="285753"/>
            </a:xfrm>
          </p:grpSpPr>
          <p:sp>
            <p:nvSpPr>
              <p:cNvPr id="151" name="Прямоугольник 150"/>
              <p:cNvSpPr/>
              <p:nvPr/>
            </p:nvSpPr>
            <p:spPr>
              <a:xfrm>
                <a:off x="785786" y="3429007"/>
                <a:ext cx="867461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800" b="0" baseline="0" smtClean="0">
                    <a:solidFill>
                      <a:schemeClr val="tx1"/>
                    </a:solidFill>
                  </a:rPr>
                  <a:t>total</a:t>
                </a:r>
                <a:endParaRPr lang="ru-RU" sz="800" b="0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Прямоугольник 151"/>
              <p:cNvSpPr/>
              <p:nvPr/>
            </p:nvSpPr>
            <p:spPr>
              <a:xfrm>
                <a:off x="1643043" y="3429007"/>
                <a:ext cx="857256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endParaRPr lang="ru-RU" sz="1200"/>
              </a:p>
            </p:txBody>
          </p:sp>
          <p:sp>
            <p:nvSpPr>
              <p:cNvPr id="153" name="Прямоугольник 152"/>
              <p:cNvSpPr/>
              <p:nvPr/>
            </p:nvSpPr>
            <p:spPr>
              <a:xfrm>
                <a:off x="2500298" y="3429006"/>
                <a:ext cx="938899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smtClean="0"/>
                  <a:t>num</a:t>
                </a:r>
                <a:endParaRPr lang="ru-RU" sz="1200"/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-500098" y="285734"/>
              <a:ext cx="2643206" cy="31651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58299" tIns="29149" rIns="58299" bIns="29149" rtlCol="0">
              <a:spAutoFit/>
            </a:bodyPr>
            <a:lstStyle/>
            <a:p>
              <a:r>
                <a:rPr lang="en-US" sz="1400" b="1" smtClean="0"/>
                <a:t>QuestionCount</a:t>
              </a:r>
              <a:endParaRPr lang="ru-RU" sz="1400" b="1"/>
            </a:p>
          </p:txBody>
        </p:sp>
      </p:grpSp>
      <p:cxnSp>
        <p:nvCxnSpPr>
          <p:cNvPr id="161" name="Соединительная линия уступом 160"/>
          <p:cNvCxnSpPr>
            <a:stCxn id="100" idx="3"/>
            <a:endCxn id="151" idx="1"/>
          </p:cNvCxnSpPr>
          <p:nvPr/>
        </p:nvCxnSpPr>
        <p:spPr>
          <a:xfrm flipV="1">
            <a:off x="8715373" y="1604930"/>
            <a:ext cx="2357454" cy="959099"/>
          </a:xfrm>
          <a:prstGeom prst="bentConnector3">
            <a:avLst>
              <a:gd name="adj1" fmla="val 25354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Соединительная линия уступом 169"/>
          <p:cNvCxnSpPr>
            <a:stCxn id="106" idx="3"/>
            <a:endCxn id="154" idx="1"/>
          </p:cNvCxnSpPr>
          <p:nvPr/>
        </p:nvCxnSpPr>
        <p:spPr>
          <a:xfrm flipV="1">
            <a:off x="8715373" y="1357278"/>
            <a:ext cx="2357454" cy="474055"/>
          </a:xfrm>
          <a:prstGeom prst="bentConnector3">
            <a:avLst>
              <a:gd name="adj1" fmla="val 30606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Группа 171"/>
          <p:cNvGrpSpPr/>
          <p:nvPr/>
        </p:nvGrpSpPr>
        <p:grpSpPr>
          <a:xfrm>
            <a:off x="11144265" y="2157383"/>
            <a:ext cx="2857521" cy="714379"/>
            <a:chOff x="-500099" y="285734"/>
            <a:chExt cx="2653412" cy="785819"/>
          </a:xfrm>
        </p:grpSpPr>
        <p:sp>
          <p:nvSpPr>
            <p:cNvPr id="173" name="TextBox 172"/>
            <p:cNvSpPr txBox="1"/>
            <p:nvPr/>
          </p:nvSpPr>
          <p:spPr>
            <a:xfrm>
              <a:off x="-500099" y="571486"/>
              <a:ext cx="331675" cy="36945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58299" tIns="29149" rIns="58299" bIns="29149" rtlCol="0">
              <a:spAutoFit/>
            </a:bodyPr>
            <a:lstStyle/>
            <a:p>
              <a:r>
                <a:rPr lang="en-US" sz="900" b="1" smtClean="0"/>
                <a:t>props</a:t>
              </a:r>
              <a:endParaRPr lang="ru-RU" sz="900" b="1"/>
            </a:p>
          </p:txBody>
        </p:sp>
        <p:grpSp>
          <p:nvGrpSpPr>
            <p:cNvPr id="23" name="Группа 54"/>
            <p:cNvGrpSpPr/>
            <p:nvPr/>
          </p:nvGrpSpPr>
          <p:grpSpPr>
            <a:xfrm>
              <a:off x="-500098" y="785800"/>
              <a:ext cx="2653411" cy="285753"/>
              <a:chOff x="785786" y="3429006"/>
              <a:chExt cx="2653411" cy="285753"/>
            </a:xfrm>
          </p:grpSpPr>
          <p:sp>
            <p:nvSpPr>
              <p:cNvPr id="180" name="Прямоугольник 179"/>
              <p:cNvSpPr/>
              <p:nvPr/>
            </p:nvSpPr>
            <p:spPr>
              <a:xfrm>
                <a:off x="785786" y="3429007"/>
                <a:ext cx="867461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800" smtClean="0">
                    <a:solidFill>
                      <a:schemeClr val="tx1"/>
                    </a:solidFill>
                  </a:rPr>
                  <a:t>content</a:t>
                </a:r>
                <a:endParaRPr lang="ru-RU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Прямоугольник 180"/>
              <p:cNvSpPr/>
              <p:nvPr/>
            </p:nvSpPr>
            <p:spPr>
              <a:xfrm>
                <a:off x="1643043" y="3429007"/>
                <a:ext cx="857256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endParaRPr lang="ru-RU" sz="1200"/>
              </a:p>
            </p:txBody>
          </p:sp>
          <p:sp>
            <p:nvSpPr>
              <p:cNvPr id="182" name="Прямоугольник 181"/>
              <p:cNvSpPr/>
              <p:nvPr/>
            </p:nvSpPr>
            <p:spPr>
              <a:xfrm>
                <a:off x="2500298" y="3429006"/>
                <a:ext cx="938899" cy="2857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200" smtClean="0"/>
                  <a:t>str</a:t>
                </a:r>
                <a:endParaRPr lang="ru-RU" sz="1200"/>
              </a:p>
            </p:txBody>
          </p:sp>
        </p:grpSp>
        <p:sp>
          <p:nvSpPr>
            <p:cNvPr id="176" name="TextBox 175"/>
            <p:cNvSpPr txBox="1"/>
            <p:nvPr/>
          </p:nvSpPr>
          <p:spPr>
            <a:xfrm>
              <a:off x="-500098" y="285734"/>
              <a:ext cx="2643206" cy="30174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58299" tIns="29149" rIns="58299" bIns="29149" rtlCol="0">
              <a:spAutoFit/>
            </a:bodyPr>
            <a:lstStyle/>
            <a:p>
              <a:r>
                <a:rPr lang="en-US" sz="1400" b="1" smtClean="0"/>
                <a:t>Question</a:t>
              </a:r>
              <a:endParaRPr lang="ru-RU" sz="1400" b="1"/>
            </a:p>
          </p:txBody>
        </p:sp>
      </p:grpSp>
      <p:cxnSp>
        <p:nvCxnSpPr>
          <p:cNvPr id="184" name="Соединительная линия уступом 183"/>
          <p:cNvCxnSpPr>
            <a:stCxn id="103" idx="3"/>
            <a:endCxn id="180" idx="1"/>
          </p:cNvCxnSpPr>
          <p:nvPr/>
        </p:nvCxnSpPr>
        <p:spPr>
          <a:xfrm>
            <a:off x="8715373" y="2124412"/>
            <a:ext cx="2428893" cy="617463"/>
          </a:xfrm>
          <a:prstGeom prst="bentConnector3">
            <a:avLst>
              <a:gd name="adj1" fmla="val 79412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218"/>
          <p:cNvCxnSpPr>
            <a:stCxn id="109" idx="3"/>
            <a:endCxn id="215" idx="1"/>
          </p:cNvCxnSpPr>
          <p:nvPr/>
        </p:nvCxnSpPr>
        <p:spPr>
          <a:xfrm>
            <a:off x="8715373" y="1538254"/>
            <a:ext cx="2500330" cy="2536966"/>
          </a:xfrm>
          <a:prstGeom prst="bentConnector3">
            <a:avLst>
              <a:gd name="adj1" fmla="val 70952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221"/>
          <p:cNvCxnSpPr>
            <a:stCxn id="109" idx="3"/>
            <a:endCxn id="212" idx="1"/>
          </p:cNvCxnSpPr>
          <p:nvPr/>
        </p:nvCxnSpPr>
        <p:spPr>
          <a:xfrm>
            <a:off x="8715373" y="1538254"/>
            <a:ext cx="2500330" cy="2786083"/>
          </a:xfrm>
          <a:prstGeom prst="bentConnector3">
            <a:avLst>
              <a:gd name="adj1" fmla="val 56095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Соединительная линия уступом 225"/>
          <p:cNvCxnSpPr>
            <a:stCxn id="109" idx="3"/>
            <a:endCxn id="209" idx="1"/>
          </p:cNvCxnSpPr>
          <p:nvPr/>
        </p:nvCxnSpPr>
        <p:spPr>
          <a:xfrm>
            <a:off x="8715373" y="1538254"/>
            <a:ext cx="2500330" cy="3035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Соединительная линия уступом 231"/>
          <p:cNvCxnSpPr>
            <a:stCxn id="112" idx="3"/>
            <a:endCxn id="206" idx="1"/>
          </p:cNvCxnSpPr>
          <p:nvPr/>
        </p:nvCxnSpPr>
        <p:spPr>
          <a:xfrm>
            <a:off x="8715373" y="1245175"/>
            <a:ext cx="2500330" cy="3577396"/>
          </a:xfrm>
          <a:prstGeom prst="bentConnector3">
            <a:avLst>
              <a:gd name="adj1" fmla="val 42381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Соединительная линия уступом 239"/>
          <p:cNvCxnSpPr>
            <a:stCxn id="106" idx="3"/>
            <a:endCxn id="203" idx="1"/>
          </p:cNvCxnSpPr>
          <p:nvPr/>
        </p:nvCxnSpPr>
        <p:spPr>
          <a:xfrm>
            <a:off x="8715373" y="1831333"/>
            <a:ext cx="2500330" cy="3364913"/>
          </a:xfrm>
          <a:prstGeom prst="bentConnector3">
            <a:avLst>
              <a:gd name="adj1" fmla="val 359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Соединительная линия уступом 243"/>
          <p:cNvCxnSpPr>
            <a:stCxn id="97" idx="3"/>
            <a:endCxn id="200" idx="1"/>
          </p:cNvCxnSpPr>
          <p:nvPr/>
        </p:nvCxnSpPr>
        <p:spPr>
          <a:xfrm>
            <a:off x="8715373" y="3003630"/>
            <a:ext cx="2500330" cy="2566276"/>
          </a:xfrm>
          <a:prstGeom prst="bentConnector3">
            <a:avLst>
              <a:gd name="adj1" fmla="val 14191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Соединительная линия уступом 282"/>
          <p:cNvCxnSpPr>
            <a:stCxn id="250" idx="1"/>
            <a:endCxn id="78" idx="3"/>
          </p:cNvCxnSpPr>
          <p:nvPr/>
        </p:nvCxnSpPr>
        <p:spPr>
          <a:xfrm rot="10800000">
            <a:off x="3986727" y="2747205"/>
            <a:ext cx="7228976" cy="3606704"/>
          </a:xfrm>
          <a:prstGeom prst="bentConnector3">
            <a:avLst>
              <a:gd name="adj1" fmla="val 92601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Соединительная линия уступом 292"/>
          <p:cNvCxnSpPr>
            <a:stCxn id="77" idx="1"/>
            <a:endCxn id="40" idx="1"/>
          </p:cNvCxnSpPr>
          <p:nvPr/>
        </p:nvCxnSpPr>
        <p:spPr>
          <a:xfrm rot="10800000">
            <a:off x="428565" y="1003387"/>
            <a:ext cx="1588" cy="1743819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Группа 316"/>
          <p:cNvGrpSpPr/>
          <p:nvPr/>
        </p:nvGrpSpPr>
        <p:grpSpPr>
          <a:xfrm>
            <a:off x="11215703" y="3514705"/>
            <a:ext cx="3644926" cy="4000528"/>
            <a:chOff x="11144265" y="3586143"/>
            <a:chExt cx="3644926" cy="4000528"/>
          </a:xfrm>
        </p:grpSpPr>
        <p:grpSp>
          <p:nvGrpSpPr>
            <p:cNvPr id="25" name="Группа 267"/>
            <p:cNvGrpSpPr/>
            <p:nvPr/>
          </p:nvGrpSpPr>
          <p:grpSpPr>
            <a:xfrm>
              <a:off x="11144265" y="3586143"/>
              <a:ext cx="3643338" cy="3427194"/>
              <a:chOff x="11144265" y="3586143"/>
              <a:chExt cx="3643338" cy="3427194"/>
            </a:xfrm>
          </p:grpSpPr>
          <p:grpSp>
            <p:nvGrpSpPr>
              <p:cNvPr id="26" name="Группа 187"/>
              <p:cNvGrpSpPr/>
              <p:nvPr/>
            </p:nvGrpSpPr>
            <p:grpSpPr>
              <a:xfrm>
                <a:off x="11144265" y="3586143"/>
                <a:ext cx="3643338" cy="2428892"/>
                <a:chOff x="-500098" y="285734"/>
                <a:chExt cx="2653411" cy="2786082"/>
              </a:xfrm>
            </p:grpSpPr>
            <p:sp>
              <p:nvSpPr>
                <p:cNvPr id="189" name="TextBox 188"/>
                <p:cNvSpPr txBox="1"/>
                <p:nvPr/>
              </p:nvSpPr>
              <p:spPr>
                <a:xfrm>
                  <a:off x="-500098" y="571486"/>
                  <a:ext cx="260138" cy="38525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lIns="58299" tIns="29149" rIns="58299" bIns="29149" rtlCol="0">
                  <a:spAutoFit/>
                </a:bodyPr>
                <a:lstStyle/>
                <a:p>
                  <a:r>
                    <a:rPr lang="en-US" sz="900" b="1" smtClean="0"/>
                    <a:t>props</a:t>
                  </a:r>
                  <a:endParaRPr lang="ru-RU" sz="900" b="1"/>
                </a:p>
              </p:txBody>
            </p:sp>
            <p:grpSp>
              <p:nvGrpSpPr>
                <p:cNvPr id="27" name="Группа 54"/>
                <p:cNvGrpSpPr/>
                <p:nvPr/>
              </p:nvGrpSpPr>
              <p:grpSpPr>
                <a:xfrm>
                  <a:off x="-500098" y="785800"/>
                  <a:ext cx="2653411" cy="285753"/>
                  <a:chOff x="785786" y="3429006"/>
                  <a:chExt cx="2653411" cy="285753"/>
                </a:xfrm>
              </p:grpSpPr>
              <p:sp>
                <p:nvSpPr>
                  <p:cNvPr id="215" name="Прямоугольник 214"/>
                  <p:cNvSpPr/>
                  <p:nvPr/>
                </p:nvSpPr>
                <p:spPr>
                  <a:xfrm>
                    <a:off x="785786" y="3429007"/>
                    <a:ext cx="867461" cy="28575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lIns="58299" tIns="29149" rIns="58299" bIns="29149" rtlCol="0" anchor="ctr"/>
                  <a:lstStyle/>
                  <a:p>
                    <a:pPr>
                      <a:buFont typeface="Arial" pitchFamily="34" charset="0"/>
                      <a:buChar char="•"/>
                    </a:pPr>
                    <a:r>
                      <a:rPr lang="en-US" sz="800" smtClean="0">
                        <a:solidFill>
                          <a:schemeClr val="tx1"/>
                        </a:solidFill>
                      </a:rPr>
                      <a:t>key</a:t>
                    </a:r>
                    <a:endParaRPr lang="ru-RU" sz="8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6" name="Прямоугольник 215"/>
                  <p:cNvSpPr/>
                  <p:nvPr/>
                </p:nvSpPr>
                <p:spPr>
                  <a:xfrm>
                    <a:off x="1643043" y="3429007"/>
                    <a:ext cx="857256" cy="28575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lIns="58299" tIns="29149" rIns="58299" bIns="29149" rtlCol="0" anchor="ctr"/>
                  <a:lstStyle/>
                  <a:p>
                    <a:pPr algn="ctr"/>
                    <a:endParaRPr lang="ru-RU" sz="1200"/>
                  </a:p>
                </p:txBody>
              </p:sp>
              <p:sp>
                <p:nvSpPr>
                  <p:cNvPr id="217" name="Прямоугольник 216"/>
                  <p:cNvSpPr/>
                  <p:nvPr/>
                </p:nvSpPr>
                <p:spPr>
                  <a:xfrm>
                    <a:off x="2500298" y="3429006"/>
                    <a:ext cx="938899" cy="28575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lIns="58299" tIns="29149" rIns="58299" bIns="29149" rtlCol="0" anchor="ctr"/>
                  <a:lstStyle/>
                  <a:p>
                    <a:pPr algn="ctr"/>
                    <a:r>
                      <a:rPr lang="en-US" sz="1200" err="1" smtClean="0"/>
                      <a:t>str</a:t>
                    </a:r>
                    <a:endParaRPr lang="ru-RU" sz="1200"/>
                  </a:p>
                </p:txBody>
              </p:sp>
            </p:grpSp>
            <p:grpSp>
              <p:nvGrpSpPr>
                <p:cNvPr id="28" name="Группа 55"/>
                <p:cNvGrpSpPr/>
                <p:nvPr/>
              </p:nvGrpSpPr>
              <p:grpSpPr>
                <a:xfrm>
                  <a:off x="-500098" y="1071552"/>
                  <a:ext cx="2653411" cy="285753"/>
                  <a:chOff x="785786" y="3429006"/>
                  <a:chExt cx="2653411" cy="285753"/>
                </a:xfrm>
              </p:grpSpPr>
              <p:sp>
                <p:nvSpPr>
                  <p:cNvPr id="212" name="Прямоугольник 211"/>
                  <p:cNvSpPr/>
                  <p:nvPr/>
                </p:nvSpPr>
                <p:spPr>
                  <a:xfrm>
                    <a:off x="785786" y="3429007"/>
                    <a:ext cx="867461" cy="28575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lIns="58299" tIns="29149" rIns="58299" bIns="29149" rtlCol="0" anchor="ctr"/>
                  <a:lstStyle/>
                  <a:p>
                    <a:pPr>
                      <a:buFont typeface="Arial" pitchFamily="34" charset="0"/>
                      <a:buChar char="•"/>
                    </a:pPr>
                    <a:r>
                      <a:rPr lang="en-US" sz="800" b="0" baseline="0" smtClean="0">
                        <a:solidFill>
                          <a:schemeClr val="tx1"/>
                        </a:solidFill>
                      </a:rPr>
                      <a:t>answerContent</a:t>
                    </a:r>
                    <a:endParaRPr lang="ru-RU" sz="800" b="0" baseline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3" name="Прямоугольник 212"/>
                  <p:cNvSpPr/>
                  <p:nvPr/>
                </p:nvSpPr>
                <p:spPr>
                  <a:xfrm>
                    <a:off x="1643043" y="3429007"/>
                    <a:ext cx="857256" cy="28575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lIns="58299" tIns="29149" rIns="58299" bIns="29149" rtlCol="0" anchor="ctr"/>
                  <a:lstStyle/>
                  <a:p>
                    <a:pPr algn="ctr"/>
                    <a:endParaRPr lang="ru-RU" sz="1200"/>
                  </a:p>
                </p:txBody>
              </p:sp>
              <p:sp>
                <p:nvSpPr>
                  <p:cNvPr id="214" name="Прямоугольник 213"/>
                  <p:cNvSpPr/>
                  <p:nvPr/>
                </p:nvSpPr>
                <p:spPr>
                  <a:xfrm>
                    <a:off x="2500298" y="3429006"/>
                    <a:ext cx="938899" cy="28575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lIns="58299" tIns="29149" rIns="58299" bIns="29149" rtlCol="0" anchor="ctr"/>
                  <a:lstStyle/>
                  <a:p>
                    <a:pPr algn="ctr"/>
                    <a:r>
                      <a:rPr lang="en-US" sz="1200" smtClean="0"/>
                      <a:t>str</a:t>
                    </a:r>
                    <a:endParaRPr lang="ru-RU" sz="1200"/>
                  </a:p>
                </p:txBody>
              </p:sp>
            </p:grpSp>
            <p:grpSp>
              <p:nvGrpSpPr>
                <p:cNvPr id="29" name="Группа 59"/>
                <p:cNvGrpSpPr/>
                <p:nvPr/>
              </p:nvGrpSpPr>
              <p:grpSpPr>
                <a:xfrm>
                  <a:off x="-500098" y="1357304"/>
                  <a:ext cx="2653411" cy="285753"/>
                  <a:chOff x="785786" y="3429006"/>
                  <a:chExt cx="2653411" cy="285753"/>
                </a:xfrm>
              </p:grpSpPr>
              <p:sp>
                <p:nvSpPr>
                  <p:cNvPr id="209" name="Прямоугольник 208"/>
                  <p:cNvSpPr/>
                  <p:nvPr/>
                </p:nvSpPr>
                <p:spPr>
                  <a:xfrm>
                    <a:off x="785786" y="3429007"/>
                    <a:ext cx="867461" cy="28575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lIns="58299" tIns="29149" rIns="58299" bIns="29149" rtlCol="0" anchor="ctr"/>
                  <a:lstStyle/>
                  <a:p>
                    <a:pPr>
                      <a:buFont typeface="Arial" pitchFamily="34" charset="0"/>
                      <a:buChar char="•"/>
                    </a:pPr>
                    <a:r>
                      <a:rPr lang="en-US" sz="800" smtClean="0">
                        <a:solidFill>
                          <a:schemeClr val="tx1"/>
                        </a:solidFill>
                      </a:rPr>
                      <a:t>answerType</a:t>
                    </a:r>
                    <a:endParaRPr lang="ru-RU" sz="800" b="0" baseline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0" name="Прямоугольник 209"/>
                  <p:cNvSpPr/>
                  <p:nvPr/>
                </p:nvSpPr>
                <p:spPr>
                  <a:xfrm>
                    <a:off x="1643043" y="3429007"/>
                    <a:ext cx="857256" cy="28575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lIns="58299" tIns="29149" rIns="58299" bIns="29149" rtlCol="0" anchor="ctr"/>
                  <a:lstStyle/>
                  <a:p>
                    <a:pPr algn="ctr"/>
                    <a:endParaRPr lang="ru-RU" sz="1200"/>
                  </a:p>
                </p:txBody>
              </p:sp>
              <p:sp>
                <p:nvSpPr>
                  <p:cNvPr id="211" name="Прямоугольник 210"/>
                  <p:cNvSpPr/>
                  <p:nvPr/>
                </p:nvSpPr>
                <p:spPr>
                  <a:xfrm>
                    <a:off x="2500298" y="3429006"/>
                    <a:ext cx="938899" cy="28575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lIns="58299" tIns="29149" rIns="58299" bIns="29149" rtlCol="0" anchor="ctr"/>
                  <a:lstStyle/>
                  <a:p>
                    <a:pPr algn="ctr"/>
                    <a:r>
                      <a:rPr lang="en-US" sz="1200" smtClean="0"/>
                      <a:t>str</a:t>
                    </a:r>
                    <a:endParaRPr lang="ru-RU" sz="1200"/>
                  </a:p>
                </p:txBody>
              </p:sp>
            </p:grpSp>
            <p:grpSp>
              <p:nvGrpSpPr>
                <p:cNvPr id="30" name="Группа 63"/>
                <p:cNvGrpSpPr/>
                <p:nvPr/>
              </p:nvGrpSpPr>
              <p:grpSpPr>
                <a:xfrm>
                  <a:off x="-500098" y="1643056"/>
                  <a:ext cx="2653411" cy="285753"/>
                  <a:chOff x="785786" y="3429006"/>
                  <a:chExt cx="2653411" cy="285753"/>
                </a:xfrm>
              </p:grpSpPr>
              <p:sp>
                <p:nvSpPr>
                  <p:cNvPr id="206" name="Прямоугольник 205"/>
                  <p:cNvSpPr/>
                  <p:nvPr/>
                </p:nvSpPr>
                <p:spPr>
                  <a:xfrm>
                    <a:off x="785786" y="3429007"/>
                    <a:ext cx="867461" cy="28575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lIns="58299" tIns="29149" rIns="58299" bIns="29149" rtlCol="0" anchor="ctr"/>
                  <a:lstStyle/>
                  <a:p>
                    <a:pPr>
                      <a:buFont typeface="Arial" pitchFamily="34" charset="0"/>
                      <a:buChar char="•"/>
                    </a:pPr>
                    <a:r>
                      <a:rPr lang="en-US" sz="800" smtClean="0">
                        <a:solidFill>
                          <a:schemeClr val="tx1"/>
                        </a:solidFill>
                      </a:rPr>
                      <a:t>answer</a:t>
                    </a:r>
                    <a:endParaRPr lang="ru-RU" sz="800" b="0" baseline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7" name="Прямоугольник 206"/>
                  <p:cNvSpPr/>
                  <p:nvPr/>
                </p:nvSpPr>
                <p:spPr>
                  <a:xfrm>
                    <a:off x="1643043" y="3429007"/>
                    <a:ext cx="857256" cy="28575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lIns="58299" tIns="29149" rIns="58299" bIns="29149" rtlCol="0" anchor="ctr"/>
                  <a:lstStyle/>
                  <a:p>
                    <a:pPr algn="ctr"/>
                    <a:endParaRPr lang="ru-RU" sz="1200"/>
                  </a:p>
                </p:txBody>
              </p:sp>
              <p:sp>
                <p:nvSpPr>
                  <p:cNvPr id="208" name="Прямоугольник 207"/>
                  <p:cNvSpPr/>
                  <p:nvPr/>
                </p:nvSpPr>
                <p:spPr>
                  <a:xfrm>
                    <a:off x="2500298" y="3429006"/>
                    <a:ext cx="938899" cy="28575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lIns="58299" tIns="29149" rIns="58299" bIns="29149" rtlCol="0" anchor="ctr"/>
                  <a:lstStyle/>
                  <a:p>
                    <a:pPr algn="ctr"/>
                    <a:r>
                      <a:rPr lang="en-US" sz="1200" smtClean="0"/>
                      <a:t>str</a:t>
                    </a:r>
                    <a:endParaRPr lang="ru-RU" sz="1200"/>
                  </a:p>
                </p:txBody>
              </p:sp>
            </p:grpSp>
            <p:grpSp>
              <p:nvGrpSpPr>
                <p:cNvPr id="31" name="Группа 67"/>
                <p:cNvGrpSpPr/>
                <p:nvPr/>
              </p:nvGrpSpPr>
              <p:grpSpPr>
                <a:xfrm>
                  <a:off x="-500098" y="1928808"/>
                  <a:ext cx="2653411" cy="571504"/>
                  <a:chOff x="785786" y="3429006"/>
                  <a:chExt cx="2653411" cy="285753"/>
                </a:xfrm>
              </p:grpSpPr>
              <p:sp>
                <p:nvSpPr>
                  <p:cNvPr id="203" name="Прямоугольник 202"/>
                  <p:cNvSpPr/>
                  <p:nvPr/>
                </p:nvSpPr>
                <p:spPr>
                  <a:xfrm>
                    <a:off x="785786" y="3429007"/>
                    <a:ext cx="867461" cy="28575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lIns="58299" tIns="29149" rIns="58299" bIns="29149" rtlCol="0" anchor="ctr"/>
                  <a:lstStyle/>
                  <a:p>
                    <a:pPr>
                      <a:buFont typeface="Arial" pitchFamily="34" charset="0"/>
                      <a:buChar char="•"/>
                    </a:pPr>
                    <a:r>
                      <a:rPr lang="en-US" sz="800" b="0" baseline="0" smtClean="0">
                        <a:solidFill>
                          <a:schemeClr val="tx1"/>
                        </a:solidFill>
                      </a:rPr>
                      <a:t>questionId</a:t>
                    </a:r>
                    <a:endParaRPr lang="ru-RU" sz="800" b="0" baseline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4" name="Прямоугольник 203"/>
                  <p:cNvSpPr/>
                  <p:nvPr/>
                </p:nvSpPr>
                <p:spPr>
                  <a:xfrm>
                    <a:off x="1643043" y="3429007"/>
                    <a:ext cx="857256" cy="28575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lIns="58299" tIns="29149" rIns="58299" bIns="29149" rtlCol="0" anchor="ctr"/>
                  <a:lstStyle/>
                  <a:p>
                    <a:endParaRPr lang="en-US" sz="800" b="0" baseline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5" name="Прямоугольник 204"/>
                  <p:cNvSpPr/>
                  <p:nvPr/>
                </p:nvSpPr>
                <p:spPr>
                  <a:xfrm>
                    <a:off x="2500298" y="3429006"/>
                    <a:ext cx="938899" cy="28575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lIns="58299" tIns="29149" rIns="58299" bIns="29149" rtlCol="0" anchor="ctr"/>
                  <a:lstStyle/>
                  <a:p>
                    <a:pPr algn="ctr"/>
                    <a:r>
                      <a:rPr lang="en-US" sz="1200" smtClean="0"/>
                      <a:t>num</a:t>
                    </a:r>
                    <a:endParaRPr lang="ru-RU" sz="1200"/>
                  </a:p>
                </p:txBody>
              </p:sp>
            </p:grpSp>
            <p:grpSp>
              <p:nvGrpSpPr>
                <p:cNvPr id="32" name="Группа 71"/>
                <p:cNvGrpSpPr/>
                <p:nvPr/>
              </p:nvGrpSpPr>
              <p:grpSpPr>
                <a:xfrm>
                  <a:off x="-500098" y="2500293"/>
                  <a:ext cx="2653411" cy="285753"/>
                  <a:chOff x="785786" y="3429006"/>
                  <a:chExt cx="2653411" cy="285753"/>
                </a:xfrm>
              </p:grpSpPr>
              <p:sp>
                <p:nvSpPr>
                  <p:cNvPr id="200" name="Прямоугольник 199"/>
                  <p:cNvSpPr/>
                  <p:nvPr/>
                </p:nvSpPr>
                <p:spPr>
                  <a:xfrm>
                    <a:off x="785786" y="3429007"/>
                    <a:ext cx="867461" cy="28575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lIns="58299" tIns="29149" rIns="58299" bIns="29149" rtlCol="0" anchor="ctr"/>
                  <a:lstStyle/>
                  <a:p>
                    <a:pPr>
                      <a:buFont typeface="Arial" pitchFamily="34" charset="0"/>
                      <a:buChar char="•"/>
                    </a:pPr>
                    <a:r>
                      <a:rPr lang="en-US" sz="800" smtClean="0">
                        <a:solidFill>
                          <a:schemeClr val="tx1"/>
                        </a:solidFill>
                      </a:rPr>
                      <a:t>onAnswerSelected</a:t>
                    </a:r>
                    <a:endParaRPr lang="ru-RU" sz="800" b="0" baseline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1" name="Прямоугольник 200"/>
                  <p:cNvSpPr/>
                  <p:nvPr/>
                </p:nvSpPr>
                <p:spPr>
                  <a:xfrm>
                    <a:off x="1643043" y="3429007"/>
                    <a:ext cx="857256" cy="28575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lIns="58299" tIns="29149" rIns="58299" bIns="29149" rtlCol="0" anchor="ctr"/>
                  <a:lstStyle/>
                  <a:p>
                    <a:pPr algn="ctr"/>
                    <a:endParaRPr lang="ru-RU" sz="1200"/>
                  </a:p>
                </p:txBody>
              </p:sp>
              <p:sp>
                <p:nvSpPr>
                  <p:cNvPr id="202" name="Прямоугольник 201"/>
                  <p:cNvSpPr/>
                  <p:nvPr/>
                </p:nvSpPr>
                <p:spPr>
                  <a:xfrm>
                    <a:off x="2500298" y="3429006"/>
                    <a:ext cx="938899" cy="28575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lIns="58299" tIns="29149" rIns="58299" bIns="29149" rtlCol="0" anchor="ctr"/>
                  <a:lstStyle/>
                  <a:p>
                    <a:pPr algn="ctr"/>
                    <a:r>
                      <a:rPr lang="en-US" sz="1200" smtClean="0"/>
                      <a:t>func</a:t>
                    </a:r>
                    <a:endParaRPr lang="ru-RU" sz="1200"/>
                  </a:p>
                </p:txBody>
              </p:sp>
            </p:grpSp>
            <p:grpSp>
              <p:nvGrpSpPr>
                <p:cNvPr id="33" name="Группа 75"/>
                <p:cNvGrpSpPr/>
                <p:nvPr/>
              </p:nvGrpSpPr>
              <p:grpSpPr>
                <a:xfrm>
                  <a:off x="-500098" y="2786064"/>
                  <a:ext cx="2643207" cy="285752"/>
                  <a:chOff x="785786" y="3429006"/>
                  <a:chExt cx="1797006" cy="285752"/>
                </a:xfrm>
              </p:grpSpPr>
              <p:sp>
                <p:nvSpPr>
                  <p:cNvPr id="198" name="Прямоугольник 197"/>
                  <p:cNvSpPr/>
                  <p:nvPr/>
                </p:nvSpPr>
                <p:spPr>
                  <a:xfrm>
                    <a:off x="785786" y="3429006"/>
                    <a:ext cx="1285884" cy="285752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58299" tIns="29149" rIns="58299" bIns="29149" rtlCol="0" anchor="ctr"/>
                  <a:lstStyle/>
                  <a:p>
                    <a:pPr>
                      <a:buFont typeface="Arial" pitchFamily="34" charset="0"/>
                      <a:buNone/>
                    </a:pPr>
                    <a:r>
                      <a:rPr lang="en-US" sz="800" smtClean="0">
                        <a:solidFill>
                          <a:schemeClr val="tx1"/>
                        </a:solidFill>
                      </a:rPr>
                      <a:t>render</a:t>
                    </a:r>
                    <a:endParaRPr lang="ru-RU" sz="800" b="0" baseline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9" name="Прямоугольник 198"/>
                  <p:cNvSpPr/>
                  <p:nvPr/>
                </p:nvSpPr>
                <p:spPr>
                  <a:xfrm>
                    <a:off x="1725536" y="3429006"/>
                    <a:ext cx="857256" cy="285752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58299" tIns="29149" rIns="58299" bIns="29149" rtlCol="0" anchor="ctr"/>
                  <a:lstStyle/>
                  <a:p>
                    <a:pPr algn="ctr"/>
                    <a:endParaRPr lang="ru-RU" sz="1200"/>
                  </a:p>
                </p:txBody>
              </p:sp>
            </p:grpSp>
            <p:sp>
              <p:nvSpPr>
                <p:cNvPr id="197" name="TextBox 196"/>
                <p:cNvSpPr txBox="1"/>
                <p:nvPr/>
              </p:nvSpPr>
              <p:spPr>
                <a:xfrm>
                  <a:off x="-500098" y="285734"/>
                  <a:ext cx="2643206" cy="314651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lIns="58299" tIns="29149" rIns="58299" bIns="29149" rtlCol="0">
                  <a:spAutoFit/>
                </a:bodyPr>
                <a:lstStyle/>
                <a:p>
                  <a:r>
                    <a:rPr lang="en-US" sz="1400" b="1" smtClean="0"/>
                    <a:t>AnswerOption</a:t>
                  </a:r>
                  <a:endParaRPr lang="ru-RU" sz="1400" b="1"/>
                </a:p>
              </p:txBody>
            </p:sp>
          </p:grpSp>
          <p:grpSp>
            <p:nvGrpSpPr>
              <p:cNvPr id="34" name="Группа 266"/>
              <p:cNvGrpSpPr/>
              <p:nvPr/>
            </p:nvGrpSpPr>
            <p:grpSpPr>
              <a:xfrm>
                <a:off x="11144265" y="6015035"/>
                <a:ext cx="3643338" cy="998302"/>
                <a:chOff x="10858513" y="7015167"/>
                <a:chExt cx="3643338" cy="998302"/>
              </a:xfrm>
            </p:grpSpPr>
            <p:grpSp>
              <p:nvGrpSpPr>
                <p:cNvPr id="35" name="Группа 258"/>
                <p:cNvGrpSpPr/>
                <p:nvPr/>
              </p:nvGrpSpPr>
              <p:grpSpPr>
                <a:xfrm>
                  <a:off x="10858513" y="7300919"/>
                  <a:ext cx="3643338" cy="249118"/>
                  <a:chOff x="11110193" y="6157910"/>
                  <a:chExt cx="3643338" cy="249118"/>
                </a:xfrm>
              </p:grpSpPr>
              <p:sp>
                <p:nvSpPr>
                  <p:cNvPr id="250" name="Прямоугольник 249"/>
                  <p:cNvSpPr/>
                  <p:nvPr/>
                </p:nvSpPr>
                <p:spPr>
                  <a:xfrm>
                    <a:off x="11110193" y="6157911"/>
                    <a:ext cx="1191091" cy="249117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58299" tIns="29149" rIns="58299" bIns="29149" rtlCol="0" anchor="ctr"/>
                  <a:lstStyle/>
                  <a:p>
                    <a:r>
                      <a:rPr lang="en-US" sz="1000" smtClean="0">
                        <a:solidFill>
                          <a:schemeClr val="tx1"/>
                        </a:solidFill>
                      </a:rPr>
                      <a:t>value</a:t>
                    </a:r>
                    <a:endParaRPr lang="ru-RU" sz="1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1" name="Прямоугольник 250"/>
                  <p:cNvSpPr/>
                  <p:nvPr/>
                </p:nvSpPr>
                <p:spPr>
                  <a:xfrm>
                    <a:off x="12287273" y="6157911"/>
                    <a:ext cx="1177079" cy="249117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58299" tIns="29149" rIns="58299" bIns="29149" rtlCol="0" anchor="ctr"/>
                  <a:lstStyle/>
                  <a:p>
                    <a:pPr algn="ctr"/>
                    <a:endParaRPr lang="ru-RU" sz="1000"/>
                  </a:p>
                </p:txBody>
              </p:sp>
              <p:sp>
                <p:nvSpPr>
                  <p:cNvPr id="252" name="Прямоугольник 251"/>
                  <p:cNvSpPr/>
                  <p:nvPr/>
                </p:nvSpPr>
                <p:spPr>
                  <a:xfrm>
                    <a:off x="13464350" y="6157910"/>
                    <a:ext cx="1289181" cy="249117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58299" tIns="29149" rIns="58299" bIns="29149" rtlCol="0" anchor="ctr"/>
                  <a:lstStyle/>
                  <a:p>
                    <a:pPr algn="ctr"/>
                    <a:r>
                      <a:rPr lang="en-US" sz="1000" err="1" smtClean="0"/>
                      <a:t>str</a:t>
                    </a:r>
                    <a:endParaRPr lang="ru-RU" sz="1000"/>
                  </a:p>
                </p:txBody>
              </p:sp>
            </p:grpSp>
            <p:grpSp>
              <p:nvGrpSpPr>
                <p:cNvPr id="36" name="Группа 259"/>
                <p:cNvGrpSpPr/>
                <p:nvPr/>
              </p:nvGrpSpPr>
              <p:grpSpPr>
                <a:xfrm>
                  <a:off x="10858513" y="7515233"/>
                  <a:ext cx="3643338" cy="249118"/>
                  <a:chOff x="11147562" y="6872291"/>
                  <a:chExt cx="3643338" cy="249118"/>
                </a:xfrm>
              </p:grpSpPr>
              <p:sp>
                <p:nvSpPr>
                  <p:cNvPr id="253" name="Прямоугольник 252"/>
                  <p:cNvSpPr/>
                  <p:nvPr/>
                </p:nvSpPr>
                <p:spPr>
                  <a:xfrm>
                    <a:off x="11147562" y="6872292"/>
                    <a:ext cx="1191091" cy="249117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58299" tIns="29149" rIns="58299" bIns="29149" rtlCol="0" anchor="ctr"/>
                  <a:lstStyle/>
                  <a:p>
                    <a:r>
                      <a:rPr lang="en-US" sz="1000" smtClean="0">
                        <a:solidFill>
                          <a:schemeClr val="tx1"/>
                        </a:solidFill>
                      </a:rPr>
                      <a:t>disable</a:t>
                    </a:r>
                    <a:endParaRPr lang="ru-RU" sz="1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4" name="Прямоугольник 253"/>
                  <p:cNvSpPr/>
                  <p:nvPr/>
                </p:nvSpPr>
                <p:spPr>
                  <a:xfrm>
                    <a:off x="12324642" y="6872292"/>
                    <a:ext cx="1177079" cy="249117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58299" tIns="29149" rIns="58299" bIns="29149" rtlCol="0" anchor="ctr"/>
                  <a:lstStyle/>
                  <a:p>
                    <a:pPr algn="ctr"/>
                    <a:endParaRPr lang="ru-RU" sz="1000"/>
                  </a:p>
                </p:txBody>
              </p:sp>
              <p:sp>
                <p:nvSpPr>
                  <p:cNvPr id="255" name="Прямоугольник 254"/>
                  <p:cNvSpPr/>
                  <p:nvPr/>
                </p:nvSpPr>
                <p:spPr>
                  <a:xfrm>
                    <a:off x="13501719" y="6872291"/>
                    <a:ext cx="1289181" cy="249117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58299" tIns="29149" rIns="58299" bIns="29149" rtlCol="0" anchor="ctr"/>
                  <a:lstStyle/>
                  <a:p>
                    <a:pPr algn="ctr"/>
                    <a:r>
                      <a:rPr lang="en-US" sz="1000" err="1" smtClean="0"/>
                      <a:t>str</a:t>
                    </a:r>
                    <a:endParaRPr lang="ru-RU" sz="1000"/>
                  </a:p>
                </p:txBody>
              </p:sp>
            </p:grpSp>
            <p:grpSp>
              <p:nvGrpSpPr>
                <p:cNvPr id="37" name="Группа 261"/>
                <p:cNvGrpSpPr/>
                <p:nvPr/>
              </p:nvGrpSpPr>
              <p:grpSpPr>
                <a:xfrm>
                  <a:off x="10858513" y="7764351"/>
                  <a:ext cx="3643338" cy="249118"/>
                  <a:chOff x="11147562" y="6872291"/>
                  <a:chExt cx="3643338" cy="249118"/>
                </a:xfrm>
              </p:grpSpPr>
              <p:sp>
                <p:nvSpPr>
                  <p:cNvPr id="263" name="Прямоугольник 262"/>
                  <p:cNvSpPr/>
                  <p:nvPr/>
                </p:nvSpPr>
                <p:spPr>
                  <a:xfrm>
                    <a:off x="11147562" y="6872292"/>
                    <a:ext cx="1191091" cy="249117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58299" tIns="29149" rIns="58299" bIns="29149" rtlCol="0" anchor="ctr"/>
                  <a:lstStyle/>
                  <a:p>
                    <a:r>
                      <a:rPr lang="en-US" sz="1000" smtClean="0">
                        <a:solidFill>
                          <a:schemeClr val="tx1"/>
                        </a:solidFill>
                      </a:rPr>
                      <a:t>onChange</a:t>
                    </a:r>
                    <a:endParaRPr lang="ru-RU" sz="1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4" name="Прямоугольник 263"/>
                  <p:cNvSpPr/>
                  <p:nvPr/>
                </p:nvSpPr>
                <p:spPr>
                  <a:xfrm>
                    <a:off x="12324642" y="6872292"/>
                    <a:ext cx="1177079" cy="249117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58299" tIns="29149" rIns="58299" bIns="29149" rtlCol="0" anchor="ctr"/>
                  <a:lstStyle/>
                  <a:p>
                    <a:pPr algn="ctr"/>
                    <a:endParaRPr lang="ru-RU" sz="1000"/>
                  </a:p>
                </p:txBody>
              </p:sp>
              <p:sp>
                <p:nvSpPr>
                  <p:cNvPr id="265" name="Прямоугольник 264"/>
                  <p:cNvSpPr/>
                  <p:nvPr/>
                </p:nvSpPr>
                <p:spPr>
                  <a:xfrm>
                    <a:off x="13501719" y="6872291"/>
                    <a:ext cx="1289181" cy="249117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58299" tIns="29149" rIns="58299" bIns="29149" rtlCol="0" anchor="ctr"/>
                  <a:lstStyle/>
                  <a:p>
                    <a:pPr algn="ctr"/>
                    <a:r>
                      <a:rPr lang="en-US" sz="1000" err="1" smtClean="0"/>
                      <a:t>str</a:t>
                    </a:r>
                    <a:endParaRPr lang="ru-RU" sz="1000"/>
                  </a:p>
                </p:txBody>
              </p:sp>
            </p:grpSp>
            <p:sp>
              <p:nvSpPr>
                <p:cNvPr id="266" name="Прямоугольник 265"/>
                <p:cNvSpPr/>
                <p:nvPr/>
              </p:nvSpPr>
              <p:spPr>
                <a:xfrm>
                  <a:off x="10858513" y="7015167"/>
                  <a:ext cx="642942" cy="285752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u="sng" smtClean="0"/>
                    <a:t>input</a:t>
                  </a:r>
                  <a:endParaRPr lang="ru-RU" sz="1200" u="sng"/>
                </a:p>
              </p:txBody>
            </p:sp>
          </p:grpSp>
        </p:grpSp>
        <p:cxnSp>
          <p:nvCxnSpPr>
            <p:cNvPr id="270" name="Соединительная линия уступом 269"/>
            <p:cNvCxnSpPr>
              <a:stCxn id="202" idx="3"/>
              <a:endCxn id="265" idx="3"/>
            </p:cNvCxnSpPr>
            <p:nvPr/>
          </p:nvCxnSpPr>
          <p:spPr>
            <a:xfrm>
              <a:off x="14787603" y="5641343"/>
              <a:ext cx="1588" cy="1247435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Соединительная линия уступом 275"/>
            <p:cNvCxnSpPr>
              <a:stCxn id="211" idx="3"/>
              <a:endCxn id="252" idx="3"/>
            </p:cNvCxnSpPr>
            <p:nvPr/>
          </p:nvCxnSpPr>
          <p:spPr>
            <a:xfrm>
              <a:off x="14787603" y="4644891"/>
              <a:ext cx="1588" cy="1780455"/>
            </a:xfrm>
            <a:prstGeom prst="bentConnector3">
              <a:avLst>
                <a:gd name="adj1" fmla="val 2851927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Группа 297"/>
            <p:cNvGrpSpPr/>
            <p:nvPr/>
          </p:nvGrpSpPr>
          <p:grpSpPr>
            <a:xfrm>
              <a:off x="11144265" y="7015167"/>
              <a:ext cx="3643338" cy="249118"/>
              <a:chOff x="11181631" y="7443794"/>
              <a:chExt cx="3643338" cy="249118"/>
            </a:xfrm>
          </p:grpSpPr>
          <p:sp>
            <p:nvSpPr>
              <p:cNvPr id="295" name="Прямоугольник 294"/>
              <p:cNvSpPr/>
              <p:nvPr/>
            </p:nvSpPr>
            <p:spPr>
              <a:xfrm>
                <a:off x="11181631" y="7443795"/>
                <a:ext cx="1191091" cy="24911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58299" tIns="29149" rIns="58299" bIns="29149" rtlCol="0" anchor="ctr"/>
              <a:lstStyle/>
              <a:p>
                <a:r>
                  <a:rPr lang="en-US" sz="1000" smtClean="0">
                    <a:solidFill>
                      <a:schemeClr val="tx1"/>
                    </a:solidFill>
                  </a:rPr>
                  <a:t>id</a:t>
                </a:r>
                <a:endParaRPr lang="ru-RU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Прямоугольник 295"/>
              <p:cNvSpPr/>
              <p:nvPr/>
            </p:nvSpPr>
            <p:spPr>
              <a:xfrm>
                <a:off x="12358711" y="7443795"/>
                <a:ext cx="1177079" cy="24911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endParaRPr lang="ru-RU" sz="1000"/>
              </a:p>
            </p:txBody>
          </p:sp>
          <p:sp>
            <p:nvSpPr>
              <p:cNvPr id="297" name="Прямоугольник 296"/>
              <p:cNvSpPr/>
              <p:nvPr/>
            </p:nvSpPr>
            <p:spPr>
              <a:xfrm>
                <a:off x="13535788" y="7443794"/>
                <a:ext cx="1289181" cy="24911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000" err="1" smtClean="0"/>
                  <a:t>str</a:t>
                </a:r>
                <a:endParaRPr lang="ru-RU" sz="1000"/>
              </a:p>
            </p:txBody>
          </p:sp>
        </p:grpSp>
        <p:cxnSp>
          <p:nvCxnSpPr>
            <p:cNvPr id="300" name="Соединительная линия уступом 299"/>
            <p:cNvCxnSpPr>
              <a:stCxn id="211" idx="3"/>
              <a:endCxn id="297" idx="3"/>
            </p:cNvCxnSpPr>
            <p:nvPr/>
          </p:nvCxnSpPr>
          <p:spPr>
            <a:xfrm>
              <a:off x="14787603" y="4644891"/>
              <a:ext cx="1588" cy="2494835"/>
            </a:xfrm>
            <a:prstGeom prst="bentConnector3">
              <a:avLst>
                <a:gd name="adj1" fmla="val 3721090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Группа 302"/>
            <p:cNvGrpSpPr/>
            <p:nvPr/>
          </p:nvGrpSpPr>
          <p:grpSpPr>
            <a:xfrm>
              <a:off x="11144265" y="7229481"/>
              <a:ext cx="3643338" cy="357190"/>
              <a:chOff x="11181631" y="7443794"/>
              <a:chExt cx="3643338" cy="249118"/>
            </a:xfrm>
          </p:grpSpPr>
          <p:sp>
            <p:nvSpPr>
              <p:cNvPr id="304" name="Прямоугольник 303"/>
              <p:cNvSpPr/>
              <p:nvPr/>
            </p:nvSpPr>
            <p:spPr>
              <a:xfrm>
                <a:off x="11181631" y="7443795"/>
                <a:ext cx="1191091" cy="24911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58299" tIns="29149" rIns="58299" bIns="29149" rtlCol="0" anchor="ctr"/>
              <a:lstStyle/>
              <a:p>
                <a:r>
                  <a:rPr lang="en-US" sz="1000" smtClean="0">
                    <a:solidFill>
                      <a:schemeClr val="tx1"/>
                    </a:solidFill>
                  </a:rPr>
                  <a:t>checked</a:t>
                </a:r>
                <a:endParaRPr lang="ru-RU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Прямоугольник 304"/>
              <p:cNvSpPr/>
              <p:nvPr/>
            </p:nvSpPr>
            <p:spPr>
              <a:xfrm>
                <a:off x="12358711" y="7443795"/>
                <a:ext cx="1485359" cy="24911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000" smtClean="0"/>
                  <a:t>answerType===answer</a:t>
                </a:r>
                <a:endParaRPr lang="ru-RU" sz="1000"/>
              </a:p>
            </p:txBody>
          </p:sp>
          <p:sp>
            <p:nvSpPr>
              <p:cNvPr id="306" name="Прямоугольник 305"/>
              <p:cNvSpPr/>
              <p:nvPr/>
            </p:nvSpPr>
            <p:spPr>
              <a:xfrm>
                <a:off x="13844070" y="7443794"/>
                <a:ext cx="980899" cy="24911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58299" tIns="29149" rIns="58299" bIns="29149" rtlCol="0" anchor="ctr"/>
              <a:lstStyle/>
              <a:p>
                <a:pPr algn="ctr"/>
                <a:r>
                  <a:rPr lang="en-US" sz="1000" smtClean="0"/>
                  <a:t>boolean</a:t>
                </a:r>
                <a:endParaRPr lang="ru-RU" sz="1000"/>
              </a:p>
            </p:txBody>
          </p:sp>
        </p:grpSp>
        <p:cxnSp>
          <p:nvCxnSpPr>
            <p:cNvPr id="308" name="Соединительная линия уступом 307"/>
            <p:cNvCxnSpPr>
              <a:stCxn id="211" idx="3"/>
              <a:endCxn id="306" idx="3"/>
            </p:cNvCxnSpPr>
            <p:nvPr/>
          </p:nvCxnSpPr>
          <p:spPr>
            <a:xfrm>
              <a:off x="14787603" y="4644891"/>
              <a:ext cx="1588" cy="2763185"/>
            </a:xfrm>
            <a:prstGeom prst="bentConnector3">
              <a:avLst>
                <a:gd name="adj1" fmla="val 59483205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Соединительная линия уступом 311"/>
            <p:cNvCxnSpPr>
              <a:stCxn id="208" idx="3"/>
              <a:endCxn id="306" idx="3"/>
            </p:cNvCxnSpPr>
            <p:nvPr/>
          </p:nvCxnSpPr>
          <p:spPr>
            <a:xfrm>
              <a:off x="14787603" y="4894008"/>
              <a:ext cx="1588" cy="2514068"/>
            </a:xfrm>
            <a:prstGeom prst="bentConnector3">
              <a:avLst>
                <a:gd name="adj1" fmla="val 6817476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7" name="Соединительная линия уступом 326"/>
          <p:cNvCxnSpPr>
            <a:stCxn id="214" idx="3"/>
            <a:endCxn id="199" idx="3"/>
          </p:cNvCxnSpPr>
          <p:nvPr/>
        </p:nvCxnSpPr>
        <p:spPr>
          <a:xfrm flipH="1">
            <a:off x="14845030" y="4324336"/>
            <a:ext cx="14011" cy="1494703"/>
          </a:xfrm>
          <a:prstGeom prst="bentConnector3">
            <a:avLst>
              <a:gd name="adj1" fmla="val -8837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18624</TotalTime>
  <Words>241</Words>
  <Application>Microsoft Office PowerPoint</Application>
  <PresentationFormat>Произвольный</PresentationFormat>
  <Paragraphs>162</Paragraphs>
  <Slides>3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Слайд 1</vt:lpstr>
      <vt:lpstr>Слайд 2</vt:lpstr>
      <vt:lpstr>Слайд 3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Иван</cp:lastModifiedBy>
  <cp:revision>27</cp:revision>
  <dcterms:created xsi:type="dcterms:W3CDTF">2021-02-23T16:00:19Z</dcterms:created>
  <dcterms:modified xsi:type="dcterms:W3CDTF">2021-03-12T03:26:00Z</dcterms:modified>
</cp:coreProperties>
</file>