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69" r:id="rId2"/>
    <p:sldId id="259" r:id="rId3"/>
    <p:sldId id="263" r:id="rId4"/>
    <p:sldId id="262" r:id="rId5"/>
    <p:sldId id="260" r:id="rId6"/>
    <p:sldId id="268" r:id="rId7"/>
    <p:sldId id="261" r:id="rId8"/>
    <p:sldId id="267" r:id="rId9"/>
    <p:sldId id="258" r:id="rId10"/>
    <p:sldId id="266" r:id="rId11"/>
    <p:sldId id="264" r:id="rId12"/>
    <p:sldId id="270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0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13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2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733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5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48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7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6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82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39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F336-D2AC-4DEE-9006-CCB22E9BE935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D6DFE8-78DF-4A72-A1FD-9E71FA1C4C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eg"/><Relationship Id="rId5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302" y="528809"/>
            <a:ext cx="10432055" cy="2489813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ДО ЗДДТ Курортного района СПб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Конструирование природных форм.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образа дерева, используя 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«перекрёстной конструкции»</a:t>
            </a:r>
            <a:b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 дополнительного образования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Ярош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Лариса Николаевна</a:t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51" y="3480864"/>
            <a:ext cx="5873159" cy="28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166" y="374573"/>
            <a:ext cx="10515600" cy="4465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для творческого вдохновения.</a:t>
            </a:r>
            <a:endParaRPr lang="ru-RU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448" y="2925618"/>
            <a:ext cx="2486579" cy="33154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73" y="1139891"/>
            <a:ext cx="1746018" cy="17460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30" y="2914880"/>
            <a:ext cx="3315437" cy="33154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5" y="834349"/>
            <a:ext cx="2386375" cy="2386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0" y="2914880"/>
            <a:ext cx="3326176" cy="33261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98" y="1224771"/>
            <a:ext cx="1231239" cy="15762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36" y="1168862"/>
            <a:ext cx="2023237" cy="15572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24" y="1227748"/>
            <a:ext cx="1599579" cy="15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928" y="220337"/>
            <a:ext cx="11071952" cy="161948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вариант задания.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используя </a:t>
            </a:r>
            <a:r>
              <a:rPr lang="ru-RU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плоские геометрические фигуры (треугольник, круг, прямоугольник и т. д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создай </a:t>
            </a:r>
            <a:r>
              <a:rPr lang="ru-RU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объёмно - пространственную композицию: </a:t>
            </a:r>
            <a:r>
              <a:rPr lang="ru-RU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ru-RU" sz="2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835" y="2225820"/>
            <a:ext cx="2009353" cy="30140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39" y="2231286"/>
            <a:ext cx="2066322" cy="30085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5" y="3825452"/>
            <a:ext cx="3651863" cy="2564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69" y="2225819"/>
            <a:ext cx="1040819" cy="15612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1" y="3825452"/>
            <a:ext cx="1692341" cy="25313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96" y="3852127"/>
            <a:ext cx="1722036" cy="25684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93" y="2288408"/>
            <a:ext cx="1537044" cy="15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8157" cy="5602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Детские работы по теме «щелевое соединение»</a:t>
            </a:r>
            <a:endParaRPr lang="ru-RU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7" y="1200839"/>
            <a:ext cx="2348972" cy="36607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37" y="1200839"/>
            <a:ext cx="2801894" cy="36607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08" y="1200839"/>
            <a:ext cx="2552494" cy="36607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77" y="3752469"/>
            <a:ext cx="1808283" cy="2570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272" y="3752469"/>
            <a:ext cx="1766164" cy="25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1" y="2242849"/>
            <a:ext cx="3899053" cy="38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352" y="154236"/>
            <a:ext cx="10718494" cy="6378765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можно изображать в объёме. 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ты станешь скульптором. 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конструирования деревьев используем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«перекрёстной конструкции» (щелевое соединение).</a:t>
            </a:r>
            <a:b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Щелевое соединение </a:t>
            </a:r>
            <a:r>
              <a:rPr lang="ru-RU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соединение плоских форм (круг, квадрат, треугольник, прямоугольник, овал) с помощью небольших разрезов (щелей) на них. Щелевое соединение необходимо для получения объёмных поделок.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вид соединения относится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разъёмным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выполненный этим способом предмет легко превращается из объёмной формы в составные плоские детали. Такие изделия удобны для хранения и перемещения. </a:t>
            </a:r>
            <a:b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039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Изделия можно выполнять из одной, двух или нескольких плоских заготовок.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8" y="1318360"/>
            <a:ext cx="3636481" cy="4868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8125"/>
            <a:ext cx="3910074" cy="20332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1" y="1133079"/>
            <a:ext cx="3446558" cy="25823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08" y="1318360"/>
            <a:ext cx="2427780" cy="26844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08" y="4068125"/>
            <a:ext cx="2427780" cy="21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9321"/>
            <a:ext cx="10515600" cy="70507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 щелевого соединения в промышленности (дизайне).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3082" y="3620765"/>
            <a:ext cx="2090045" cy="28460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467" y="1199981"/>
            <a:ext cx="1827584" cy="21915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2" y="3620766"/>
            <a:ext cx="4279821" cy="28460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64" y="3620766"/>
            <a:ext cx="1901830" cy="2852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7" y="1193149"/>
            <a:ext cx="2198384" cy="21983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55" y="1142569"/>
            <a:ext cx="2601755" cy="23261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13" y="1209865"/>
            <a:ext cx="3294307" cy="21915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371" y="3931587"/>
            <a:ext cx="2541776" cy="25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3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1345" y="363557"/>
            <a:ext cx="94194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интересно! </a:t>
            </a:r>
          </a:p>
          <a:p>
            <a:pPr algn="ctr"/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Картонные 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скульптуры от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Ferry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Staverman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Ферри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Ставерман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3327" y="3635567"/>
            <a:ext cx="7120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Ферри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Ставерман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1970 году окончил Королевскую Академию в Гааге и уже более 40 лет живет и работает в городе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Апелдорм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 км от Амстердама). Сейчас ему уже шестьдесят, а его скульптуры, которые появились в 2005 году, выглядят свежо, современно и востребовано. Он участвует в выставках, ему заказывают оформление витрин известнейшие парижские магазины, его картонными скульптурами украшают входы в рестораны и городские парки. Что-то есть в них такое, что не позволяет пройти мимо! Хочется задержаться и рассмотреть!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09292" y="1156771"/>
            <a:ext cx="7623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удивительные скульптуры из бумаги, переработанного картона и веревки  - полет фантазии голландского дизайнера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Ferry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Staverman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Ферри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Ставерман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Каждая фигура состоит из повторяющихся деталей, которые скреплены между собой довольно тонкой веревкой (иногда контрастной по цвету, что создает удивительный эффект). В результате получается причудливая трехмерная модель, которая несмотря на кажущуюся воздушность, представляет из себя довольно устойчивую конструкцию (отдельные деревья достигают высоты 5 м).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7" y="1264820"/>
            <a:ext cx="3048000" cy="2200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28" y="3672225"/>
            <a:ext cx="3540201" cy="25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876" y="297455"/>
            <a:ext cx="11138053" cy="432962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Дорогой друг! Предлагаю на выбор три задания! Ты можешь выполнить одно задание или все три.</a:t>
            </a:r>
            <a:b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Тебе понадобятся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белый или цветной картон, можно использовать </a:t>
            </a:r>
            <a:r>
              <a:rPr lang="ru-RU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гофрокартон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(упаковочные коробки);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цветная бумага для принтера;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красивая бумага для упаковки подарков;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старые журналы, которые можно использовать для аппликации;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блёстки, стразы, пуговицы и прочее;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простой карандаш; резинка;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чёрные и цветные фломастеры (цветные карандаши);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ножницы;</a:t>
            </a:r>
            <a:b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клей.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79" y="3322503"/>
            <a:ext cx="2204750" cy="29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3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2267" y="242371"/>
            <a:ext cx="10520190" cy="2853369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вариант задания.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выкройки силуэтов ёлочки ты сможешь нарисовать сам, а если нет – воспользуйся готовыми;</a:t>
            </a:r>
            <a:b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обведи выкройку на выбранной бумаге и вырежи две одинаковые заготовки (детали) для ёлочки;</a:t>
            </a:r>
            <a:b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укрась красивыми узорами силуэты ёлочки;</a:t>
            </a:r>
            <a:b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выполни  надрезы </a:t>
            </a:r>
            <a:r>
              <a:rPr lang="ru-RU" sz="22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середины детали на одной сверху вниз, а на другой – снизу вверх;</a:t>
            </a:r>
            <a:br>
              <a:rPr lang="ru-RU" sz="22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соединив заготовки между собой, получишь объёмную фигуру (ёлочку);</a:t>
            </a:r>
            <a:b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сделай звезду, используя щелевое соединение.</a:t>
            </a:r>
            <a:endParaRPr lang="ru-RU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14" y="3208068"/>
            <a:ext cx="4142343" cy="30639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34" y="3204425"/>
            <a:ext cx="1994842" cy="30675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7" y="3095740"/>
            <a:ext cx="320499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10" y="1408103"/>
            <a:ext cx="2172782" cy="20394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87287"/>
            <a:ext cx="10630359" cy="958467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Посмотри на фотографии ёлочек: вот тебе ещё несколько идей для украшения. А сколько ты ещё придумаешь! 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5" y="1408102"/>
            <a:ext cx="2133889" cy="22690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42" y="1408102"/>
            <a:ext cx="1992479" cy="1992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079" y="1431580"/>
            <a:ext cx="1992479" cy="19924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04" y="3494492"/>
            <a:ext cx="4023546" cy="28329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75" y="1408102"/>
            <a:ext cx="2086390" cy="20863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5" y="3549164"/>
            <a:ext cx="4181313" cy="27859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23" y="3549164"/>
            <a:ext cx="2592932" cy="27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3" y="470155"/>
            <a:ext cx="4345530" cy="61408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997" y="231355"/>
            <a:ext cx="10850697" cy="17508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вариант задания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придумай и нарисуй выкройку для силуэтов других деревьев;</a:t>
            </a:r>
            <a:b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нарисуй узоры на силуэтах (можно использовать технику аппликации);</a:t>
            </a:r>
            <a:b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соедини заготовки между собой.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53" y="2817025"/>
            <a:ext cx="4454947" cy="31725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33" y="3734553"/>
            <a:ext cx="4479677" cy="271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6" y="2148288"/>
            <a:ext cx="2422038" cy="22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210</Words>
  <Application>Microsoft Office PowerPoint</Application>
  <PresentationFormat>Широкоэкранный</PresentationFormat>
  <Paragraphs>16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Грань</vt:lpstr>
      <vt:lpstr>ГБУ ДО ЗДДТ Курортного района СПб  Конструирование природных форм. Создание образа дерева, используя  метод «перекрёстной конструкции»  Педагог дополнительного образования Ярош Лариса Николаевна  2020</vt:lpstr>
      <vt:lpstr>Деревья можно изображать в объёме.  Сегодня ты станешь скульптором.  Для конструирования деревьев используем метод «перекрёстной конструкции» (щелевое соединение).  Щелевое соединение – соединение плоских форм (круг, квадрат, треугольник, прямоугольник, овал) с помощью небольших разрезов (щелей) на них. Щелевое соединение необходимо для получения объёмных поделок.  Этот вид соединения относится к разъёмным, так как выполненный этим способом предмет легко превращается из объёмной формы в составные плоские детали. Такие изделия удобны для хранения и перемещения.  </vt:lpstr>
      <vt:lpstr>Изделия можно выполнять из одной, двух или нескольких плоских заготовок.</vt:lpstr>
      <vt:lpstr>Примеры использования щелевого соединения в промышленности (дизайне).</vt:lpstr>
      <vt:lpstr>Презентация PowerPoint</vt:lpstr>
      <vt:lpstr>Дорогой друг! Предлагаю на выбор три задания! Ты можешь выполнить одно задание или все три.  Тебе понадобятся - белый или цветной картон, можно использовать гофрокартон (упаковочные коробки); - цветная бумага для принтера; - красивая бумага для упаковки подарков; - старые журналы, которые можно использовать для аппликации; - блёстки, стразы, пуговицы и прочее; - простой карандаш; резинка; - чёрные и цветные фломастеры (цветные карандаши); - ножницы; - клей.</vt:lpstr>
      <vt:lpstr>Первый вариант задания. - выкройки силуэтов ёлочки ты сможешь нарисовать сам, а если нет – воспользуйся готовыми; - обведи выкройку на выбранной бумаге и вырежи две одинаковые заготовки (детали) для ёлочки; - укрась красивыми узорами силуэты ёлочки; - выполни  надрезы до середины детали на одной сверху вниз, а на другой – снизу вверх; - соединив заготовки между собой, получишь объёмную фигуру (ёлочку); - сделай звезду, используя щелевое соединение.</vt:lpstr>
      <vt:lpstr>Посмотри на фотографии ёлочек: вот тебе ещё несколько идей для украшения. А сколько ты ещё придумаешь! </vt:lpstr>
      <vt:lpstr>Второй вариант задания - придумай и нарисуй выкройку для силуэтов других деревьев; - нарисуй узоры на силуэтах (можно использовать технику аппликации); - соедини заготовки между собой.</vt:lpstr>
      <vt:lpstr>Примеры для творческого вдохновения.</vt:lpstr>
      <vt:lpstr>Третий вариант задания. - используя плоские геометрические фигуры (треугольник, круг, прямоугольник и т. д.) создай объёмно - пространственную композицию: дерево.</vt:lpstr>
      <vt:lpstr>Детские работы по теме «щелевое соединение»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ГБУ ДО ЗДДТ Курортного района СПб  Конструирование природных форм. Образы деревьев.  Метод «перекрёстной конструкции»  Педагог Ярош Лариса Николаевна  2020</dc:title>
  <dc:creator>Юрий</dc:creator>
  <cp:lastModifiedBy>Юрий</cp:lastModifiedBy>
  <cp:revision>72</cp:revision>
  <dcterms:created xsi:type="dcterms:W3CDTF">2020-12-13T18:53:34Z</dcterms:created>
  <dcterms:modified xsi:type="dcterms:W3CDTF">2021-01-16T17:05:53Z</dcterms:modified>
</cp:coreProperties>
</file>