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Nunito"/>
      <p:regular r:id="rId36"/>
      <p:bold r:id="rId37"/>
      <p:italic r:id="rId38"/>
      <p:boldItalic r:id="rId39"/>
    </p:embeddedFont>
    <p:embeddedFont>
      <p:font typeface="Maven Pro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regular.fntdata"/><Relationship Id="rId20" Type="http://schemas.openxmlformats.org/officeDocument/2006/relationships/slide" Target="slides/slide15.xml"/><Relationship Id="rId41" Type="http://schemas.openxmlformats.org/officeDocument/2006/relationships/font" Target="fonts/MavenPr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bold.fntdata"/><Relationship Id="rId14" Type="http://schemas.openxmlformats.org/officeDocument/2006/relationships/slide" Target="slides/slide9.xml"/><Relationship Id="rId36" Type="http://schemas.openxmlformats.org/officeDocument/2006/relationships/font" Target="fonts/Nunito-regular.fntdata"/><Relationship Id="rId17" Type="http://schemas.openxmlformats.org/officeDocument/2006/relationships/slide" Target="slides/slide12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1.xml"/><Relationship Id="rId38" Type="http://schemas.openxmlformats.org/officeDocument/2006/relationships/font" Target="fonts/Nuni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b1ff201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b1ff201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5b1ff201d5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5b1ff201d5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b1ff201d5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5b1ff201d5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5b1ff201d5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5b1ff201d5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5b1ff201d5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5b1ff201d5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5b1ff201d5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5b1ff201d5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b1ff201d5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5b1ff201d5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5b1ff201d5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5b1ff201d5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5b1ff201d5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5b1ff201d5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5b1ff201d5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5b1ff201d5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5b1ff201d5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5b1ff201d5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b1ff201d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b1ff201d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5b1ff201d5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5b1ff201d5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b1ff201d5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5b1ff201d5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5b1ff201d5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5b1ff201d5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5b1ff201d5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5b1ff201d5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5b1ff201d5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5b1ff201d5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5b1ff201d5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5b1ff201d5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5b1ff201d5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5b1ff201d5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5b1ff201d5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5b1ff201d5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5b1ff201d5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5b1ff201d5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5b1ff201d5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5b1ff201d5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b1ff201d5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b1ff201d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5b1ff201d5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5b1ff201d5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b1ff201d5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b1ff201d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b1ff201d5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b1ff201d5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b1ff201d5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b1ff201d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b1ff201d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b1ff201d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b1ff201d5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b1ff201d5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b1ff201d5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5b1ff201d5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Editor de Texto Service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para edição de textos, com correção ortográfica feita por serviços de I.A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750" y="657800"/>
            <a:ext cx="5717299" cy="37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4724"/>
            <a:ext cx="9144002" cy="3728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400" y="375700"/>
            <a:ext cx="6216925" cy="463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r>
              <a:rPr lang="pt-BR"/>
              <a:t>. Criar Projeto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475" y="699075"/>
            <a:ext cx="6737425" cy="38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369"/>
            <a:ext cx="9144000" cy="416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700" y="111275"/>
            <a:ext cx="5166600" cy="49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>
            <p:ph type="ctrTitle"/>
          </p:nvPr>
        </p:nvSpPr>
        <p:spPr>
          <a:xfrm>
            <a:off x="824000" y="1613825"/>
            <a:ext cx="6298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r>
              <a:rPr lang="pt-BR"/>
              <a:t>. Criar Documento de Texto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512" y="614375"/>
            <a:ext cx="6406975" cy="40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4038"/>
            <a:ext cx="9144001" cy="39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525" y="321800"/>
            <a:ext cx="6332299" cy="464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"/>
          <p:cNvSpPr txBox="1"/>
          <p:nvPr>
            <p:ph type="ctrTitle"/>
          </p:nvPr>
        </p:nvSpPr>
        <p:spPr>
          <a:xfrm>
            <a:off x="824000" y="1613825"/>
            <a:ext cx="6298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r>
              <a:rPr lang="pt-BR"/>
              <a:t>. Editar Documento de Texto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450" y="244275"/>
            <a:ext cx="5688375" cy="46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0128"/>
            <a:ext cx="9144001" cy="3223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250" y="91025"/>
            <a:ext cx="5572874" cy="49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sp>
        <p:nvSpPr>
          <p:cNvPr id="433" name="Google Shape;433;p3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9542"/>
            <a:ext cx="9143998" cy="4129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7" name="Google Shape;4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87" y="218650"/>
            <a:ext cx="8773425" cy="470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Mapeamento</a:t>
            </a:r>
            <a:endParaRPr/>
          </a:p>
        </p:txBody>
      </p:sp>
      <p:sp>
        <p:nvSpPr>
          <p:cNvPr id="453" name="Google Shape;453;p4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575" y="190900"/>
            <a:ext cx="745506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" y="1091800"/>
            <a:ext cx="77057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0" y="1291975"/>
            <a:ext cx="8839201" cy="2471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Uso</a:t>
            </a:r>
            <a:endParaRPr/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pt-BR"/>
              <a:t>Criar Usuário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625" y="802875"/>
            <a:ext cx="5501725" cy="36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00" y="737600"/>
            <a:ext cx="7795526" cy="38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715" y="121600"/>
            <a:ext cx="478373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Efetuar Login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