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5" r:id="rId5"/>
    <p:sldMasterId id="2147483943" r:id="rId6"/>
    <p:sldMasterId id="2147483994" r:id="rId7"/>
    <p:sldMasterId id="2147483952" r:id="rId8"/>
    <p:sldMasterId id="2147484003" r:id="rId9"/>
  </p:sldMasterIdLst>
  <p:notesMasterIdLst>
    <p:notesMasterId r:id="rId12"/>
  </p:notesMasterIdLst>
  <p:handoutMasterIdLst>
    <p:handoutMasterId r:id="rId13"/>
  </p:handoutMasterIdLst>
  <p:sldIdLst>
    <p:sldId id="256" r:id="rId10"/>
    <p:sldId id="25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856"/>
    <a:srgbClr val="00517E"/>
    <a:srgbClr val="04304B"/>
    <a:srgbClr val="262626"/>
    <a:srgbClr val="1F344C"/>
    <a:srgbClr val="294665"/>
    <a:srgbClr val="19BBB7"/>
    <a:srgbClr val="08649C"/>
    <a:srgbClr val="D9D9D9"/>
    <a:srgbClr val="9EC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839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662" y="82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‹N›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‹N›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4" name="Group 43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6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2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3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Definizione</a:t>
            </a:r>
            <a:r>
              <a:rPr lang="en-US" dirty="0"/>
              <a:t> </a:t>
            </a:r>
            <a:r>
              <a:rPr lang="en-US" dirty="0" err="1"/>
              <a:t>Perimetro</a:t>
            </a:r>
            <a:r>
              <a:rPr lang="en-US" dirty="0"/>
              <a:t> </a:t>
            </a:r>
            <a:r>
              <a:rPr lang="en-US" dirty="0" err="1"/>
              <a:t>Attività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IVASS</a:t>
            </a:r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2C564-D29C-46CC-A4A9-E623A0CB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1B972-3AF0-4077-9C72-D428AB398F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3F75FF-9E95-4082-9A6A-D0C396FC6F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Ambiente Trial a disposizione di IVASS</a:t>
            </a:r>
          </a:p>
          <a:p>
            <a:pPr lvl="1"/>
            <a:r>
              <a:rPr lang="it-IT" dirty="0"/>
              <a:t>Scadenza 30 giugno 2020</a:t>
            </a:r>
          </a:p>
          <a:p>
            <a:pPr lvl="1"/>
            <a:r>
              <a:rPr lang="it-IT" dirty="0"/>
              <a:t>Tutto lo </a:t>
            </a:r>
            <a:r>
              <a:rPr lang="it-IT" dirty="0" err="1"/>
              <a:t>stack</a:t>
            </a:r>
            <a:r>
              <a:rPr lang="it-IT" dirty="0"/>
              <a:t> SAS </a:t>
            </a:r>
            <a:r>
              <a:rPr lang="it-IT" dirty="0" err="1"/>
              <a:t>Viya</a:t>
            </a:r>
            <a:endParaRPr lang="it-IT" dirty="0"/>
          </a:p>
          <a:p>
            <a:pPr lvl="1"/>
            <a:r>
              <a:rPr lang="it-IT" dirty="0"/>
              <a:t>Installato e configurato con workflow</a:t>
            </a:r>
          </a:p>
          <a:p>
            <a:pPr lvl="1"/>
            <a:r>
              <a:rPr lang="it-IT" dirty="0"/>
              <a:t>1 utenza esterna (VPN)</a:t>
            </a:r>
          </a:p>
          <a:p>
            <a:r>
              <a:rPr lang="it-IT" dirty="0"/>
              <a:t>Attività SAS</a:t>
            </a:r>
          </a:p>
          <a:p>
            <a:pPr lvl="1"/>
            <a:r>
              <a:rPr lang="it-IT" dirty="0"/>
              <a:t>Predisposizione ambiente workflow e di un flusso di base</a:t>
            </a:r>
          </a:p>
          <a:p>
            <a:pPr lvl="1"/>
            <a:r>
              <a:rPr lang="it-IT" dirty="0"/>
              <a:t>Affiancamento utenti </a:t>
            </a:r>
            <a:r>
              <a:rPr lang="it-IT" dirty="0" err="1"/>
              <a:t>Ivass</a:t>
            </a:r>
            <a:r>
              <a:rPr lang="it-IT" dirty="0"/>
              <a:t> per approfondimento funzionalità</a:t>
            </a:r>
          </a:p>
          <a:p>
            <a:pPr lvl="1"/>
            <a:r>
              <a:rPr lang="it-IT" dirty="0"/>
              <a:t>Raffinamento flusso di base su richieste specifiche</a:t>
            </a:r>
          </a:p>
          <a:p>
            <a:r>
              <a:rPr lang="it-IT" dirty="0"/>
              <a:t>Attività IVASS</a:t>
            </a:r>
          </a:p>
          <a:p>
            <a:pPr lvl="1"/>
            <a:r>
              <a:rPr lang="it-IT" dirty="0"/>
              <a:t>Utilizzo in autonomia dell’ambiente e del software</a:t>
            </a:r>
          </a:p>
          <a:p>
            <a:pPr lvl="1"/>
            <a:r>
              <a:rPr lang="it-IT" dirty="0"/>
              <a:t>Test di modelli e funzionalità</a:t>
            </a:r>
          </a:p>
          <a:p>
            <a:r>
              <a:rPr lang="it-IT" dirty="0"/>
              <a:t>Modalità di supporto da parte di esperti SAS</a:t>
            </a:r>
          </a:p>
          <a:p>
            <a:pPr lvl="1"/>
            <a:r>
              <a:rPr lang="it-IT" dirty="0"/>
              <a:t>Potranno essere schedulati incontri periodici per rispondere a particolari domande o criticità</a:t>
            </a:r>
          </a:p>
          <a:p>
            <a:pPr lvl="1"/>
            <a:r>
              <a:rPr lang="it-IT" dirty="0"/>
              <a:t>Tempistiche e modalità TBD</a:t>
            </a:r>
          </a:p>
          <a:p>
            <a:r>
              <a:rPr lang="it-IT" dirty="0"/>
              <a:t>Dati</a:t>
            </a:r>
          </a:p>
          <a:p>
            <a:pPr lvl="1"/>
            <a:r>
              <a:rPr lang="it-IT" dirty="0"/>
              <a:t>Solo Public (es. </a:t>
            </a:r>
            <a:r>
              <a:rPr lang="it-IT" dirty="0" err="1"/>
              <a:t>Kaggle</a:t>
            </a:r>
            <a:r>
              <a:rPr lang="it-IT" dirty="0"/>
              <a:t>). Upload dei dati solo per utenze SAS</a:t>
            </a:r>
          </a:p>
        </p:txBody>
      </p:sp>
    </p:spTree>
    <p:extLst>
      <p:ext uri="{BB962C8B-B14F-4D97-AF65-F5344CB8AC3E}">
        <p14:creationId xmlns:p14="http://schemas.microsoft.com/office/powerpoint/2010/main" val="29189249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FFA566C9-D4FB-D64B-9137-837611523DD4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AA045A88-3190-B348-B653-3851E888E997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77E655EF-E6C4-7447-B06A-102074CEF917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C76C9DD6-4155-2448-8C12-D5F3FC7D4600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1DC2788A-BA16-B74F-BB0A-500A0DC9DCDA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D76E88E4-AFB3-4140-83E0-978D43C4954F}"/>
    </a:ext>
  </a:extLst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705E2F55056A4DB3824DF1DBA5B9AC" ma:contentTypeVersion="13" ma:contentTypeDescription="Create a new document." ma:contentTypeScope="" ma:versionID="4eb87b5c52d6fee0c519a5cf2b6433a9">
  <xsd:schema xmlns:xsd="http://www.w3.org/2001/XMLSchema" xmlns:xs="http://www.w3.org/2001/XMLSchema" xmlns:p="http://schemas.microsoft.com/office/2006/metadata/properties" xmlns:ns3="c5fcdc2e-a883-40e1-84ca-5c7454d45a86" xmlns:ns4="ab94eb7c-3405-4d2e-86af-8e1c0896b94f" targetNamespace="http://schemas.microsoft.com/office/2006/metadata/properties" ma:root="true" ma:fieldsID="77b71d7810a57b6c5c78c3c67b58da90" ns3:_="" ns4:_="">
    <xsd:import namespace="c5fcdc2e-a883-40e1-84ca-5c7454d45a86"/>
    <xsd:import namespace="ab94eb7c-3405-4d2e-86af-8e1c0896b9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fcdc2e-a883-40e1-84ca-5c7454d45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4eb7c-3405-4d2e-86af-8e1c0896b94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BE8351-0CBC-418B-A366-CF8331160122}">
  <ds:schemaRefs>
    <ds:schemaRef ds:uri="c5fcdc2e-a883-40e1-84ca-5c7454d45a8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b94eb7c-3405-4d2e-86af-8e1c0896b94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9FFAD7-AEAC-4092-B3A0-4E6224950B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C60910-EC35-416F-A8E5-0AF7FBC61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fcdc2e-a883-40e1-84ca-5c7454d45a86"/>
    <ds:schemaRef ds:uri="ab94eb7c-3405-4d2e-86af-8e1c0896b9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108</Words>
  <Application>Microsoft Office PowerPoint</Application>
  <PresentationFormat>Presentazione su schermo (16:9)</PresentationFormat>
  <Paragraphs>20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6</vt:i4>
      </vt:variant>
      <vt:variant>
        <vt:lpstr>Titoli diapositive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Definizione Perimetro Attività</vt:lpstr>
      <vt:lpstr>Agenda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2020-04-22T13:49:17Z</dcterms:created>
  <dcterms:modified xsi:type="dcterms:W3CDTF">2020-04-22T14:03:21Z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0x010100CA705E2F55056A4DB3824DF1DBA5B9AC</vt:lpwstr>
  </property>
</Properties>
</file>