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5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176D-45A2-4368-AD9F-F4A4867B4926}" type="datetimeFigureOut">
              <a:rPr lang="ru-RU" smtClean="0"/>
              <a:t>03.01.2021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4DE-CEB5-46BB-B70F-7CAE6B795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61033" cy="2055843"/>
          </a:xfrm>
        </p:spPr>
        <p:txBody>
          <a:bodyPr/>
          <a:lstStyle/>
          <a:p>
            <a:r>
              <a:rPr lang="en-US" dirty="0" smtClean="0"/>
              <a:t>Doodle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47713"/>
            <a:ext cx="9144000" cy="810086"/>
          </a:xfrm>
        </p:spPr>
        <p:txBody>
          <a:bodyPr/>
          <a:lstStyle/>
          <a:p>
            <a:pPr algn="r" defTabSz="339725">
              <a:tabLst>
                <a:tab pos="0" algn="l"/>
              </a:tabLst>
            </a:pPr>
            <a:r>
              <a:rPr lang="ru-RU" dirty="0" smtClean="0"/>
              <a:t>Мастерских Егор, Наумов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646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Doodle Jump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Jump</dc:title>
  <dc:creator>Naumov</dc:creator>
  <cp:lastModifiedBy>Naumov</cp:lastModifiedBy>
  <cp:revision>1</cp:revision>
  <dcterms:created xsi:type="dcterms:W3CDTF">2021-01-03T20:55:17Z</dcterms:created>
  <dcterms:modified xsi:type="dcterms:W3CDTF">2021-01-03T20:57:30Z</dcterms:modified>
</cp:coreProperties>
</file>