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veat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81268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81268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812687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812687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8812687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8812687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8126878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8126878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8812687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8812687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8812687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8812687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arpN7eTNEXVpd2hADsxjSPJMtJZ1IqI3/view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veat"/>
                <a:ea typeface="Caveat"/>
                <a:cs typeface="Caveat"/>
                <a:sym typeface="Caveat"/>
              </a:rPr>
              <a:t>Doodle Jump Pygame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veat"/>
                <a:ea typeface="Caveat"/>
                <a:cs typeface="Caveat"/>
                <a:sym typeface="Caveat"/>
              </a:rPr>
              <a:t>Authors: Naumov Ivan and Masterskikh Egor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>
                <a:latin typeface="Caveat"/>
                <a:ea typeface="Caveat"/>
                <a:cs typeface="Caveat"/>
                <a:sym typeface="Caveat"/>
              </a:rPr>
              <a:t>Что за игра и в чём её смысл?</a:t>
            </a:r>
            <a:endParaRPr sz="272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Наша игра - аналог известной игры-платформера Doodle Jump.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Главный персонаж (он же Дудлер) прыгает по платформам и набирает по ходу игры очки. Игра заканчивается, когда Дудлер падает, то есть оказывается ниже экрана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27241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11">
                <a:latin typeface="Caveat"/>
                <a:ea typeface="Caveat"/>
                <a:cs typeface="Caveat"/>
                <a:sym typeface="Caveat"/>
              </a:rPr>
              <a:t>Как генерируются платформы?</a:t>
            </a:r>
            <a:endParaRPr sz="271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9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Платформы генерируются </a:t>
            </a:r>
            <a:r>
              <a:rPr b="1" lang="ru" sz="2200">
                <a:latin typeface="Caveat"/>
                <a:ea typeface="Caveat"/>
                <a:cs typeface="Caveat"/>
                <a:sym typeface="Caveat"/>
              </a:rPr>
              <a:t>по ходу</a:t>
            </a:r>
            <a:r>
              <a:rPr lang="ru" sz="2200">
                <a:latin typeface="Caveat"/>
                <a:ea typeface="Caveat"/>
                <a:cs typeface="Caveat"/>
                <a:sym typeface="Caveat"/>
              </a:rPr>
              <a:t> движения случайным образом.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Хотя на самом деле не совсем случайным: мы учли высоту прыжка Дудлера, чтобы он всегда мог допрыгнуть до следующей более высокой платформы.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В этой игре нет уровней, поэтому сценарий каждой игры уникален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11">
                <a:latin typeface="Caveat"/>
                <a:ea typeface="Caveat"/>
                <a:cs typeface="Caveat"/>
                <a:sym typeface="Caveat"/>
              </a:rPr>
              <a:t>Как всем этим управлять?</a:t>
            </a:r>
            <a:endParaRPr sz="271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Управление очень</a:t>
            </a:r>
            <a:r>
              <a:rPr lang="ru" sz="220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" sz="2200">
                <a:latin typeface="Caveat"/>
                <a:ea typeface="Caveat"/>
                <a:cs typeface="Caveat"/>
                <a:sym typeface="Caveat"/>
              </a:rPr>
              <a:t>простое. Оно осуществляется с помощью клавиш ← и → или </a:t>
            </a:r>
            <a:r>
              <a:rPr b="1" lang="ru" sz="2200">
                <a:latin typeface="Caveat"/>
                <a:ea typeface="Caveat"/>
                <a:cs typeface="Caveat"/>
                <a:sym typeface="Caveat"/>
              </a:rPr>
              <a:t>A</a:t>
            </a:r>
            <a:r>
              <a:rPr lang="ru" sz="2200">
                <a:latin typeface="Caveat"/>
                <a:ea typeface="Caveat"/>
                <a:cs typeface="Caveat"/>
                <a:sym typeface="Caveat"/>
              </a:rPr>
              <a:t> и </a:t>
            </a:r>
            <a:r>
              <a:rPr b="1" lang="ru" sz="2200">
                <a:latin typeface="Caveat"/>
                <a:ea typeface="Caveat"/>
                <a:cs typeface="Caveat"/>
                <a:sym typeface="Caveat"/>
              </a:rPr>
              <a:t>D</a:t>
            </a:r>
            <a:r>
              <a:rPr lang="ru" sz="2200">
                <a:latin typeface="Caveat"/>
                <a:ea typeface="Caveat"/>
                <a:cs typeface="Caveat"/>
                <a:sym typeface="Caveat"/>
              </a:rPr>
              <a:t>.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Прыжком управлять нет необходимости, Дудлер умеет это сам.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Движение по оси X происходит как бы по тору. То есть если Дудлер заходит за экран в какую-либо из сторон, то появляется в противоположной.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5" name="Google Shape;75;p16" title="doodleJump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625" y="796313"/>
            <a:ext cx="2520100" cy="41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11">
                <a:latin typeface="Caveat"/>
                <a:ea typeface="Caveat"/>
                <a:cs typeface="Caveat"/>
                <a:sym typeface="Caveat"/>
              </a:rPr>
              <a:t>Какие ещё фичи?</a:t>
            </a:r>
            <a:endParaRPr sz="271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●"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Звуковое сопровождение при падении и при прыжке.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271" y="571838"/>
            <a:ext cx="2461425" cy="39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2200375" y="3659075"/>
            <a:ext cx="39999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veat"/>
              <a:buChar char="●"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Метки предыдущих результатов по ходу игр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>
                <a:latin typeface="Caveat"/>
                <a:ea typeface="Caveat"/>
                <a:cs typeface="Caveat"/>
                <a:sym typeface="Caveat"/>
              </a:rPr>
              <a:t>Что мы использовали для создания игры?</a:t>
            </a:r>
            <a:endParaRPr sz="272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24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●"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Из пользовательских библиотек Python: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AutoNum type="alphaLcPeriod"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Pygame (для отображения и работы с интерфейсом)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●"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Из встроенных библиотек Python: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AutoNum type="alphaLcPeriod"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Sqlite3 (для работы с БД)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AutoNum type="alphaLcPeriod"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Pathlib (для загрузки изображений в модули спрайтов)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AutoNum type="alphaLcPeriod"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Sys (для досрочного завершения программы)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11">
                <a:latin typeface="Caveat"/>
                <a:ea typeface="Caveat"/>
                <a:cs typeface="Caveat"/>
                <a:sym typeface="Caveat"/>
              </a:rPr>
              <a:t>Дальнейшие пути </a:t>
            </a:r>
            <a:r>
              <a:rPr lang="ru" sz="2711">
                <a:latin typeface="Caveat"/>
                <a:ea typeface="Caveat"/>
                <a:cs typeface="Caveat"/>
                <a:sym typeface="Caveat"/>
              </a:rPr>
              <a:t>развития</a:t>
            </a:r>
            <a:endParaRPr sz="271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●"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Добавить больше платформ с различным поведением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●"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Добавить врагов, как это реализовано в оригинальной игре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●"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Добавить разные темы. Например, новогоднюю или пасхальную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●"/>
            </a:pPr>
            <a:r>
              <a:rPr lang="ru" sz="2200">
                <a:latin typeface="Caveat"/>
                <a:ea typeface="Caveat"/>
                <a:cs typeface="Caveat"/>
                <a:sym typeface="Caveat"/>
              </a:rPr>
              <a:t>Научить Дудлера стрелять во </a:t>
            </a:r>
            <a:r>
              <a:rPr lang="ru" sz="2200">
                <a:latin typeface="Caveat"/>
                <a:ea typeface="Caveat"/>
                <a:cs typeface="Caveat"/>
                <a:sym typeface="Caveat"/>
              </a:rPr>
              <a:t>врагов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