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Ubuntu"/>
      <p:regular r:id="rId12"/>
      <p:bold r:id="rId13"/>
      <p:italic r:id="rId14"/>
      <p:boldItalic r:id="rId15"/>
    </p:embeddedFon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Ubuntu-bold.fntdata"/><Relationship Id="rId12" Type="http://schemas.openxmlformats.org/officeDocument/2006/relationships/font" Target="fonts/Ubuntu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Ubuntu-boldItalic.fntdata"/><Relationship Id="rId14" Type="http://schemas.openxmlformats.org/officeDocument/2006/relationships/font" Target="fonts/Ubuntu-italic.fntdata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472e9540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472e9540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472e9540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472e9540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472e9540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472e9540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472e9540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472e9540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472e9540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472e9540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392150"/>
            <a:ext cx="85206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Flask Checkers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890400"/>
            <a:ext cx="85206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Ubuntu"/>
                <a:ea typeface="Ubuntu"/>
                <a:cs typeface="Ubuntu"/>
                <a:sym typeface="Ubuntu"/>
              </a:rPr>
              <a:t>Авторы проекта: Наумов Иван и Мастерских Егор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92850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22867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AutoNum type="arabicPeriod"/>
            </a:pPr>
            <a:r>
              <a:rPr lang="ru">
                <a:latin typeface="Ubuntu"/>
                <a:ea typeface="Ubuntu"/>
                <a:cs typeface="Ubuntu"/>
                <a:sym typeface="Ubuntu"/>
              </a:rPr>
              <a:t>Авторизация пользователей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AutoNum type="arabicPeriod"/>
            </a:pPr>
            <a:r>
              <a:rPr lang="ru">
                <a:latin typeface="Ubuntu"/>
                <a:ea typeface="Ubuntu"/>
                <a:cs typeface="Ubuntu"/>
                <a:sym typeface="Ubuntu"/>
              </a:rPr>
              <a:t>Игра между двумя пользователями, которые находятся в одной комнате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1525"/>
            <a:ext cx="3747175" cy="37471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832400" y="1152475"/>
            <a:ext cx="3999900" cy="13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Ubuntu"/>
                <a:ea typeface="Ubuntu"/>
                <a:cs typeface="Ubuntu"/>
                <a:sym typeface="Ubuntu"/>
              </a:rPr>
              <a:t>Интерфейс пользователя во время игры состоит из доски и шашек на ней. Игрок может перетаскивать шашки по доске. Дальше действуют все правила обычных шашек.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Авторизация</a:t>
            </a:r>
            <a:endParaRPr/>
          </a:p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832400" y="1152475"/>
            <a:ext cx="3999900" cy="17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Ubuntu"/>
                <a:ea typeface="Ubuntu"/>
                <a:cs typeface="Ubuntu"/>
                <a:sym typeface="Ubuntu"/>
              </a:rPr>
              <a:t>Авторизация включает в себя вход и регистрацию. Обе формы имеют валидацию: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Ubuntu"/>
              <a:buAutoNum type="arabicPeriod"/>
            </a:pPr>
            <a:r>
              <a:rPr lang="ru">
                <a:latin typeface="Ubuntu"/>
                <a:ea typeface="Ubuntu"/>
                <a:cs typeface="Ubuntu"/>
                <a:sym typeface="Ubuntu"/>
              </a:rPr>
              <a:t>Существующий пользователь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eriod"/>
            </a:pPr>
            <a:r>
              <a:rPr lang="ru">
                <a:latin typeface="Ubuntu"/>
                <a:ea typeface="Ubuntu"/>
                <a:cs typeface="Ubuntu"/>
                <a:sym typeface="Ubuntu"/>
              </a:rPr>
              <a:t>Пустые поля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eriod"/>
            </a:pPr>
            <a:r>
              <a:rPr lang="ru">
                <a:latin typeface="Ubuntu"/>
                <a:ea typeface="Ubuntu"/>
                <a:cs typeface="Ubuntu"/>
                <a:sym typeface="Ubuntu"/>
              </a:rPr>
              <a:t>Совпадение паролей (при регистрации)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1525"/>
            <a:ext cx="3648750" cy="374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3999900" cy="23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eriod"/>
            </a:pPr>
            <a:r>
              <a:rPr lang="ru">
                <a:latin typeface="Ubuntu"/>
                <a:ea typeface="Ubuntu"/>
                <a:cs typeface="Ubuntu"/>
                <a:sym typeface="Ubuntu"/>
              </a:rPr>
              <a:t>Flask (веб-фреймворк)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eriod"/>
            </a:pPr>
            <a:r>
              <a:rPr lang="ru">
                <a:latin typeface="Ubuntu"/>
                <a:ea typeface="Ubuntu"/>
                <a:cs typeface="Ubuntu"/>
                <a:sym typeface="Ubuntu"/>
              </a:rPr>
              <a:t>Flask-Login (расширение Flask для удобной работы с авторизацией пользователя)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eriod"/>
            </a:pPr>
            <a:r>
              <a:rPr lang="ru">
                <a:latin typeface="Ubuntu"/>
                <a:ea typeface="Ubuntu"/>
                <a:cs typeface="Ubuntu"/>
                <a:sym typeface="Ubuntu"/>
              </a:rPr>
              <a:t>Flask-SocketIO (расширение Flask для двусторонней коммуникации между сервером и клиентом)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eriod"/>
            </a:pPr>
            <a:r>
              <a:rPr lang="ru">
                <a:latin typeface="Ubuntu"/>
                <a:ea typeface="Ubuntu"/>
                <a:cs typeface="Ubuntu"/>
                <a:sym typeface="Ubuntu"/>
              </a:rPr>
              <a:t>Flask-SQLAlchemy (расширение Flask для управления базой данных)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39999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52475"/>
            <a:ext cx="39999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