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0c2a9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0c2a9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df2eeb8b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df2eeb8b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032775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032775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df2eeb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df2eeb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df2eeb8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df2eeb8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032775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032775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032775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032775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df2eeb8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df2eeb8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032775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032775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df2eeb8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df2eeb8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8032775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8032775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e Introdução 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</a:t>
            </a:r>
            <a:r>
              <a:rPr lang="pt-BR" sz="2100"/>
              <a:t>(EAGS SIN 2020)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                            </a:t>
            </a:r>
            <a:endParaRPr sz="2400"/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             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966150"/>
            <a:ext cx="63315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Apresentado por </a:t>
            </a:r>
            <a:r>
              <a:rPr lang="pt-BR" sz="2100"/>
              <a:t>2S SIN NETTO e 2S SIN MOURA</a:t>
            </a:r>
            <a:endParaRPr b="1" sz="21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75" y="857625"/>
            <a:ext cx="1619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343475" y="3280350"/>
            <a:ext cx="8279100" cy="526800"/>
          </a:xfrm>
          <a:prstGeom prst="rect">
            <a:avLst/>
          </a:prstGeom>
          <a:solidFill>
            <a:srgbClr val="6D9EEB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                                          </a:t>
            </a:r>
            <a:r>
              <a:rPr lang="pt-BR" sz="2200"/>
              <a:t>AULA 1.3 - Operadores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50" name="Google Shape;150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Obrigado 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2855550" y="1377475"/>
            <a:ext cx="35508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Você aprendeu: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Identificar os operadores aritméticos da matemática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Compreender o uso de operadores aritméticos no contexto de algoritmos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Utilizar uma tabela verdade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0900" y="3132200"/>
            <a:ext cx="2170775" cy="1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 liga 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855550" y="1377475"/>
            <a:ext cx="35508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Você vai aprender: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Identificar os operadores aritméticos da matemática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Compreender o uso de operadores aritméticos no contexto de algoritmos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Utilizar uma tabela verdade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0900" y="3132200"/>
            <a:ext cx="2170775" cy="1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90" name="Google Shape;90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2855550" y="1051000"/>
            <a:ext cx="34329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Operadores aritméticos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0725" y="2581775"/>
            <a:ext cx="3722550" cy="19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535775" y="712150"/>
            <a:ext cx="810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6D9EEB"/>
                </a:solidFill>
              </a:rPr>
              <a:t>Prioridade entre os operadores</a:t>
            </a:r>
            <a:endParaRPr sz="2400">
              <a:solidFill>
                <a:srgbClr val="6D9EEB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91875" y="1725631"/>
            <a:ext cx="774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003225" y="1799500"/>
            <a:ext cx="71745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Tal como na matemática, a computação também prevê prioridade entre os operadores </a:t>
            </a:r>
            <a:r>
              <a:rPr b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 momento da execução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cálculos matemáticos. A prioridade da matemática foi mantida. Dentro da mesma prioridade as operações </a:t>
            </a:r>
            <a:r>
              <a:rPr b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são executadas da esquerda para a direita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Para alterar a prioridade, deve-se utilizar parênteses para que a expressão ganhe prioridade.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800" y="3416200"/>
            <a:ext cx="44100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06" name="Google Shape;106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855550" y="1051000"/>
            <a:ext cx="34329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Operadores relacionais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525" y="2868475"/>
            <a:ext cx="3544950" cy="14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535775" y="725275"/>
            <a:ext cx="51972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pt-BR" sz="1400">
                <a:solidFill>
                  <a:schemeClr val="dk1"/>
                </a:solidFill>
              </a:rPr>
              <a:t>O resultado sempre será um valor lógico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b="0" sz="1200"/>
          </a:p>
        </p:txBody>
      </p:sp>
      <p:sp>
        <p:nvSpPr>
          <p:cNvPr id="114" name="Google Shape;114;p18"/>
          <p:cNvSpPr txBox="1"/>
          <p:nvPr/>
        </p:nvSpPr>
        <p:spPr>
          <a:xfrm>
            <a:off x="710475" y="1191525"/>
            <a:ext cx="69345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resultado obtido sempre será um valor lógico. Exemplo: Operação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a+b = c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O resultado será verdadeiro se o valor da expressão aritmética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+ b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 igual ao conteúdo da variável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Caso o resultado da expressão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+ b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seja diferente de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o resultado será falso.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950" y="2357750"/>
            <a:ext cx="55245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21" name="Google Shape;121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855550" y="1051000"/>
            <a:ext cx="34329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Operadores lógicos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825" y="2927675"/>
            <a:ext cx="35523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535775" y="712150"/>
            <a:ext cx="810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6D9EEB"/>
                </a:solidFill>
              </a:rPr>
              <a:t>Álgebra Booleana</a:t>
            </a:r>
            <a:endParaRPr sz="2400">
              <a:solidFill>
                <a:srgbClr val="6D9EEB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91875" y="1725631"/>
            <a:ext cx="774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003225" y="1799500"/>
            <a:ext cx="69600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álgebra booleana é uma ferramenta básica para construção de sistemas lógicos e serve como base para a operação de circuitos computacionais. Na álgebra booleana são considerados apenas 2 números, o zero (0) e o um (1). </a:t>
            </a:r>
            <a:b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2000"/>
              <a:buFont typeface="Raleway"/>
              <a:buChar char="➔"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Uma expressão de multiplicação lógica (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é representada pelo operador lógico </a:t>
            </a:r>
            <a:r>
              <a:rPr b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^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já uma expressão de adição lógica (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é representada pelo operador lógico </a:t>
            </a:r>
            <a:r>
              <a:rPr b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2000"/>
              <a:buFont typeface="Raleway"/>
              <a:buChar char="➔"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É possível unir o operador lógico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NÃO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antes do operador relacional </a:t>
            </a:r>
            <a:r>
              <a:rPr i="1"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IGUAL</a:t>
            </a: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sugerindo que um elemento seja DIFERENTE de outro.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36" name="Google Shape;136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855550" y="1184225"/>
            <a:ext cx="343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Tabela verdade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675" y="2750075"/>
            <a:ext cx="3714750" cy="11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819675" y="1793225"/>
            <a:ext cx="35004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Demonstra os resultados da aplicação de operadores lógicos em expressões,  conforme o valor dos operandos envolvidos: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