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81.3</c:v>
                </c:pt>
                <c:pt idx="1">
                  <c:v>87.43</c:v>
                </c:pt>
                <c:pt idx="2">
                  <c:v>15.6</c:v>
                </c:pt>
                <c:pt idx="3">
                  <c:v>40.22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1-40B7-BF6A-5F92EB027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92.22</c:v>
                </c:pt>
                <c:pt idx="1">
                  <c:v>69.44</c:v>
                </c:pt>
                <c:pt idx="2">
                  <c:v>32.6</c:v>
                </c:pt>
                <c:pt idx="3">
                  <c:v>33.36</c:v>
                </c:pt>
                <c:pt idx="4">
                  <c:v>42.67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1-40B7-BF6A-5F92EB0271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52.62</c:v>
                </c:pt>
                <c:pt idx="1">
                  <c:v>89.91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1-40B7-BF6A-5F92EB027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19936"/>
        <c:axId val="100521472"/>
      </c:barChart>
      <c:catAx>
        <c:axId val="100519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521472"/>
        <c:crosses val="autoZero"/>
        <c:auto val="1"/>
        <c:lblAlgn val="ctr"/>
        <c:lblOffset val="100"/>
        <c:noMultiLvlLbl val="0"/>
      </c:catAx>
      <c:valAx>
        <c:axId val="10052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519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226.14</c:v>
                </c:pt>
                <c:pt idx="1">
                  <c:v>246.78</c:v>
                </c:pt>
                <c:pt idx="2">
                  <c:v>75.239999999999995</c:v>
                </c:pt>
                <c:pt idx="3">
                  <c:v>93.99</c:v>
                </c:pt>
                <c:pt idx="4">
                  <c:v>173.99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D-4405-8EDF-AD98257D2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81.3</c:v>
                </c:pt>
                <c:pt idx="1">
                  <c:v>87.43</c:v>
                </c:pt>
                <c:pt idx="2">
                  <c:v>15.6</c:v>
                </c:pt>
                <c:pt idx="3">
                  <c:v>40.22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92.22</c:v>
                </c:pt>
                <c:pt idx="1">
                  <c:v>69.44</c:v>
                </c:pt>
                <c:pt idx="2">
                  <c:v>32.6</c:v>
                </c:pt>
                <c:pt idx="3">
                  <c:v>33.36</c:v>
                </c:pt>
                <c:pt idx="4">
                  <c:v>42.67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52.62</c:v>
                </c:pt>
                <c:pt idx="1">
                  <c:v>89.91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8714624"/>
        <c:axId val="568698552"/>
        <c:axId val="566251416"/>
      </c:bar3DChart>
      <c:catAx>
        <c:axId val="56871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  <c:auto val="1"/>
        <c:lblAlgn val="ctr"/>
        <c:lblOffset val="100"/>
        <c:noMultiLvlLbl val="0"/>
      </c:catAx>
      <c:valAx>
        <c:axId val="56869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714624"/>
        <c:crosses val="autoZero"/>
        <c:crossBetween val="between"/>
      </c:valAx>
      <c:serAx>
        <c:axId val="566251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8.9.2021.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Usage analysis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7935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D22-9992-47ED-9FA3-C8BC3AB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 #2</a:t>
            </a:r>
            <a:endParaRPr lang="hr-H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3A3450-DFC7-434A-B4AD-74AD548CF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637945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05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199</TotalTime>
  <Words>14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Gill Sans MT</vt:lpstr>
      <vt:lpstr>Verdana</vt:lpstr>
      <vt:lpstr>Wingdings 2</vt:lpstr>
      <vt:lpstr>Solstice</vt:lpstr>
      <vt:lpstr>Languages</vt:lpstr>
      <vt:lpstr>Language usage</vt:lpstr>
      <vt:lpstr>Language distribution</vt:lpstr>
      <vt:lpstr>Language distribution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24</cp:revision>
  <dcterms:created xsi:type="dcterms:W3CDTF">2019-09-07T09:15:31Z</dcterms:created>
  <dcterms:modified xsi:type="dcterms:W3CDTF">2021-09-08T07:19:39Z</dcterms:modified>
</cp:coreProperties>
</file>