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[[dr.kind]]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</c:f>
              <c:strCache>
                <c:ptCount val="1"/>
                <c:pt idx="0">
                  <c:v>[[dr.data]]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10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</TotalTime>
  <Words>21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Verdana</vt:lpstr>
      <vt:lpstr>Wingdings 2</vt:lpstr>
      <vt:lpstr>Solstice</vt:lpstr>
      <vt:lpstr>[[title]]</vt:lpstr>
      <vt:lpstr>Language usage</vt:lpstr>
      <vt:lpstr>Language distribution</vt:lpstr>
      <vt:lpstr>Language distribution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23</cp:revision>
  <dcterms:created xsi:type="dcterms:W3CDTF">2019-09-07T09:15:31Z</dcterms:created>
  <dcterms:modified xsi:type="dcterms:W3CDTF">2021-09-08T07:16:31Z</dcterms:modified>
</cp:coreProperties>
</file>