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11500" dirty="0" err="1" smtClean="0"/>
              <a:t>ФотоШофт</a:t>
            </a:r>
            <a:endParaRPr lang="ru-RU" sz="11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Новожилов Иван Вячеславович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00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11674" y="943692"/>
            <a:ext cx="8811495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Отражения работают по принципу инверсии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только уже при помощи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чекбоксов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Считывается наличие галочки и происходит изменение изображения.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62" y="2589994"/>
            <a:ext cx="3836304" cy="1787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262" y="3547256"/>
            <a:ext cx="4638675" cy="2181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91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07067" y="199958"/>
            <a:ext cx="7766936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6000" dirty="0" smtClean="0"/>
              <a:t>Заключение</a:t>
            </a:r>
            <a:endParaRPr lang="ru-RU" sz="6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07072" y="1354440"/>
            <a:ext cx="8624402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Подводя итоги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могу сказать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что поставленные для себя задачи я выполнил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но я не хочу на этом останавливаться и считаю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что моей проект можно развивать дальше.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момент у меня есть идеи по развитию проекта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большего числа функций для работы с изображением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изменение изображение в реальном времени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его выводом на мониторе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доведение дизайна интерфейса до идеала.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9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07067" y="199958"/>
            <a:ext cx="7766936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6000" dirty="0" smtClean="0"/>
              <a:t>Введение</a:t>
            </a:r>
            <a:endParaRPr lang="ru-RU" sz="6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07072" y="1354440"/>
            <a:ext cx="9177255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идеей моей работы заключается создать графический редактор на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Python,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позволяющий удобно и быстро выполнять операции с изображением.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 – красивый дизайн и реализация следующих функций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установка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непрозрачности относительно белого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фона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инверсия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цветов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яркости отдельных каналов (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отражение изображения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одной из осей (абсцисс и ординат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поворот изображения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вправо на 90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180 и 270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градусов.</a:t>
            </a:r>
          </a:p>
        </p:txBody>
      </p:sp>
    </p:spTree>
    <p:extLst>
      <p:ext uri="{BB962C8B-B14F-4D97-AF65-F5344CB8AC3E}">
        <p14:creationId xmlns:p14="http://schemas.microsoft.com/office/powerpoint/2010/main" val="35052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07067" y="199958"/>
            <a:ext cx="7766936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6000" dirty="0" smtClean="0"/>
              <a:t>Реализация</a:t>
            </a:r>
            <a:endParaRPr lang="ru-RU" sz="6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07072" y="1354440"/>
            <a:ext cx="8624402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используются библиотеки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PyQt5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Pillow.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Внутри основного класса программы была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написанна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функция показа интерфейса на мониторе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его скриншот вы можете видеть ниже.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02" y="3361531"/>
            <a:ext cx="4393004" cy="19170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601" y="3441317"/>
            <a:ext cx="4194327" cy="23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906086" y="764238"/>
            <a:ext cx="7709267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нажатию кнопки загрузки срабатывает код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изображенный справа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06086" y="1761956"/>
            <a:ext cx="3649291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мимо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подгрузки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изображения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указанному пути также обнуляются все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checkbox’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slider’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69" y="1524112"/>
            <a:ext cx="4435925" cy="29434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49" y="4790375"/>
            <a:ext cx="7805655" cy="8740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3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30775" y="656172"/>
            <a:ext cx="7547960" cy="19706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нажатии на кнопку «Сохранить» производятся все операции над изображением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оно сохраняется и подгружается вновь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дабы не возникало ошибок при повторном сохранении.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10" y="3079260"/>
            <a:ext cx="5175356" cy="31681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460" y="2751513"/>
            <a:ext cx="4333875" cy="904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844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32505" y="639546"/>
            <a:ext cx="8379233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функция реализует визуализацию кол-ва непрозрачности (цифры справа от слайдера)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 вторая в свою очередь изменяет непрозрачность.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41" y="2377288"/>
            <a:ext cx="4589861" cy="3722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156" y="5166227"/>
            <a:ext cx="2895167" cy="11135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57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30" y="2568633"/>
            <a:ext cx="2578445" cy="3647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812" y="2451996"/>
            <a:ext cx="3030996" cy="27185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482134" y="564731"/>
            <a:ext cx="8811495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реализовал увеличение яркости каждого из каналов следующими функциями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Первые три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как и в непрозрачности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нужны исключительно для визуального вывода числового значения слайдера.</a:t>
            </a:r>
          </a:p>
        </p:txBody>
      </p:sp>
    </p:spTree>
    <p:extLst>
      <p:ext uri="{BB962C8B-B14F-4D97-AF65-F5344CB8AC3E}">
        <p14:creationId xmlns:p14="http://schemas.microsoft.com/office/powerpoint/2010/main" val="8415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73574" y="1464392"/>
            <a:ext cx="8811495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Инверсия цвета реализована при помощи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радиобаттона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если при сохранении он будет включен инверсия произведется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помощи кода на скриншоте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94" y="3288942"/>
            <a:ext cx="4068053" cy="8838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772" y="3547977"/>
            <a:ext cx="2764806" cy="1389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63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11674" y="943692"/>
            <a:ext cx="8811495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Поворот изображения реализован при помощи выбора градусов в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комбобоксе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Происходит считывание значения и изображение поворачивается с сохранением его размеров.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49" y="3811846"/>
            <a:ext cx="4937717" cy="25689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24" y="2589994"/>
            <a:ext cx="3089275" cy="2144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68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445</TotalTime>
  <Words>337</Words>
  <Application>Microsoft Office PowerPoint</Application>
  <PresentationFormat>Широкоэкранный</PresentationFormat>
  <Paragraphs>19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Аспект</vt:lpstr>
      <vt:lpstr>ФотоШофт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ФотоШофт</dc:title>
  <dc:creator>Home</dc:creator>
  <cp:lastModifiedBy>Home</cp:lastModifiedBy>
  <cp:revision>17</cp:revision>
  <dcterms:created xsi:type="dcterms:W3CDTF">2021-11-18T21:07:33Z</dcterms:created>
  <dcterms:modified xsi:type="dcterms:W3CDTF">2021-11-23T13:48:34Z</dcterms:modified>
</cp:coreProperties>
</file>