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11500" smtClean="0"/>
              <a:t>Шахматы</a:t>
            </a:r>
            <a:endParaRPr lang="ru-RU" sz="11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Новожилов Иван Вячеславович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0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07067" y="199958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6000" dirty="0" smtClean="0"/>
              <a:t>Введение</a:t>
            </a:r>
            <a:endParaRPr lang="ru-RU" sz="6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07072" y="1354440"/>
            <a:ext cx="9177255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идеей моей работы заключается создать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игру на Языке Програм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ирования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основу я решил взять всем известную игру – шахматы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 как по моему мнению именно в ней я лучше всего попробую создать бота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«искусственным интеллектом».</a:t>
            </a: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думаю из выше сказанного ясно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что я ставил перед собой задачу не столько в написании игры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в написании своего противника.</a:t>
            </a:r>
          </a:p>
        </p:txBody>
      </p:sp>
    </p:spTree>
    <p:extLst>
      <p:ext uri="{BB962C8B-B14F-4D97-AF65-F5344CB8AC3E}">
        <p14:creationId xmlns:p14="http://schemas.microsoft.com/office/powerpoint/2010/main" val="35052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07067" y="199958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6000" dirty="0" smtClean="0"/>
              <a:t>Реализация</a:t>
            </a:r>
            <a:endParaRPr lang="ru-RU" sz="6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07072" y="1354440"/>
            <a:ext cx="8624402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своего проекта я использовал библиотеки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Pillow.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идей при написании стало присвоение условной единицы ценности для каждой фигуры на доске. В нее входит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это за фигура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ее положение на доске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попадает ли она сейчас под удар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кого бьет сама и поможет ли в потенциальной постановке мата игроку.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58" y="673100"/>
            <a:ext cx="4904422" cy="4904422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3624392" y="5615622"/>
            <a:ext cx="2512754" cy="40417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F UI Display" panose="00000800000000000000" pitchFamily="2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  <a:latin typeface="SF UI Display" panose="00000800000000000000" pitchFamily="2" charset="0"/>
                <a:cs typeface="Times New Roman" panose="02020603050405020304" pitchFamily="18" charset="0"/>
              </a:rPr>
              <a:t>нтерфейс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6657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906086" y="764238"/>
            <a:ext cx="7709267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Начать написание кода я решил с создания файла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где одному классу соответствовала одна фигура. Каждый из них имеет 2 функции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одна показывает значимость фигуры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вторая как ходит эта фигу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74" y="3178925"/>
            <a:ext cx="2759967" cy="335002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23" y="3178925"/>
            <a:ext cx="4247101" cy="1810443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729046" y="4989368"/>
            <a:ext cx="5029893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F UI Display" panose="00000800000000000000" pitchFamily="2" charset="0"/>
                <a:cs typeface="Times New Roman" panose="02020603050405020304" pitchFamily="18" charset="0"/>
              </a:rPr>
              <a:t>д</a:t>
            </a:r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  <a:latin typeface="SF UI Display" panose="00000800000000000000" pitchFamily="2" charset="0"/>
                <a:cs typeface="Times New Roman" panose="02020603050405020304" pitchFamily="18" charset="0"/>
              </a:rPr>
              <a:t>ва примера подобных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8293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30775" y="656172"/>
            <a:ext cx="7547960" cy="19706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Далее я создал функции по подсчету разности в ценностях фигур для обоих цветов.</a:t>
            </a:r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810" y="1743074"/>
            <a:ext cx="5416733" cy="2505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2" y="2362199"/>
            <a:ext cx="3212332" cy="3771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305" y="4364186"/>
            <a:ext cx="3546590" cy="21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32505" y="710240"/>
            <a:ext cx="8379233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нормальной реализации игры мне понадобилась функции по проверке возможности хода и перемещения самой фигуры.</a:t>
            </a:r>
          </a:p>
          <a:p>
            <a:pPr algn="just"/>
            <a:endParaRPr lang="ru-RU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679" y="1895323"/>
            <a:ext cx="4395367" cy="29956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80" y="2857499"/>
            <a:ext cx="4905374" cy="32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452817" y="5606097"/>
            <a:ext cx="4548058" cy="40417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F UI Display" panose="00000800000000000000" pitchFamily="2" charset="0"/>
                <a:cs typeface="Times New Roman" panose="02020603050405020304" pitchFamily="18" charset="0"/>
              </a:rPr>
              <a:t>функции </a:t>
            </a:r>
            <a:r>
              <a:rPr lang="ru-RU" sz="1600" dirty="0" err="1">
                <a:solidFill>
                  <a:schemeClr val="bg1">
                    <a:lumMod val="65000"/>
                  </a:schemeClr>
                </a:solidFill>
                <a:latin typeface="SF UI Display" panose="00000800000000000000" pitchFamily="2" charset="0"/>
                <a:cs typeface="Times New Roman" panose="02020603050405020304" pitchFamily="18" charset="0"/>
              </a:rPr>
              <a:t>отрисовки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  <a:latin typeface="SF UI Display" panose="00000800000000000000" pitchFamily="2" charset="0"/>
                <a:cs typeface="Times New Roman" panose="02020603050405020304" pitchFamily="18" charset="0"/>
              </a:rPr>
              <a:t> изображений на экран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747712"/>
            <a:ext cx="5445875" cy="352517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3567112"/>
            <a:ext cx="5516145" cy="18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07067" y="199958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6000" dirty="0" smtClean="0"/>
              <a:t>Заключение</a:t>
            </a:r>
            <a:endParaRPr lang="ru-RU" sz="6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07072" y="1354440"/>
            <a:ext cx="8624402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7072" y="1354440"/>
            <a:ext cx="887505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Подводя итоги</a:t>
            </a:r>
            <a:r>
              <a:rPr 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могу сказать</a:t>
            </a:r>
            <a:r>
              <a:rPr 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что поставленные для себя задачи я выполнил</a:t>
            </a:r>
            <a:r>
              <a:rPr 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но я не хочу на этом останавливаться и считаю</a:t>
            </a:r>
            <a:r>
              <a:rPr 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что моей проект можно развивать </a:t>
            </a:r>
            <a:r>
              <a:rPr lang="ru-RU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дальше.</a:t>
            </a:r>
          </a:p>
          <a:p>
            <a:r>
              <a:rPr lang="ru-RU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 данный момент у меня есть идеи по развитию проекта</a:t>
            </a:r>
            <a:r>
              <a:rPr 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ru-RU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доработка и оптимизация кода</a:t>
            </a:r>
            <a:r>
              <a:rPr 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фикс возможных багов и улучшение интерфейса.</a:t>
            </a:r>
            <a:endParaRPr lang="ru-RU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9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882</TotalTime>
  <Words>265</Words>
  <Application>Microsoft Office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SF UI Display</vt:lpstr>
      <vt:lpstr>Times New Roman</vt:lpstr>
      <vt:lpstr>Trebuchet MS</vt:lpstr>
      <vt:lpstr>Wingdings 3</vt:lpstr>
      <vt:lpstr>Аспект</vt:lpstr>
      <vt:lpstr>Шахматы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ФотоШофт</dc:title>
  <dc:creator>Home</dc:creator>
  <cp:lastModifiedBy>Home</cp:lastModifiedBy>
  <cp:revision>26</cp:revision>
  <dcterms:created xsi:type="dcterms:W3CDTF">2021-11-18T21:07:33Z</dcterms:created>
  <dcterms:modified xsi:type="dcterms:W3CDTF">2022-01-21T15:43:46Z</dcterms:modified>
</cp:coreProperties>
</file>