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0" r:id="rId4"/>
    <p:sldId id="267" r:id="rId5"/>
    <p:sldId id="261" r:id="rId6"/>
    <p:sldId id="266" r:id="rId7"/>
    <p:sldId id="268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5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0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54DCFF-C254-44BD-B56D-E04D5CA9523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CE31C1-29A7-4089-A10F-48550ACE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1743" y="534747"/>
            <a:ext cx="10572000" cy="2971051"/>
          </a:xfrm>
        </p:spPr>
        <p:txBody>
          <a:bodyPr/>
          <a:lstStyle/>
          <a:p>
            <a:r>
              <a:rPr lang="uk-UA" dirty="0"/>
              <a:t>Курсовий проект на тему «База даних інтернет магазину вінілових платівок»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uk-UA" sz="7200" dirty="0"/>
              <a:t>Виконав студент групи ІПЗ-20-2 Палій Іван</a:t>
            </a:r>
          </a:p>
          <a:p>
            <a:r>
              <a:rPr lang="uk-UA" sz="7200" dirty="0"/>
              <a:t>Керівник проекту Кравченко С.М.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2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 даної теми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 сьогоднішній день інтернет магазини дуже популярні.</a:t>
            </a:r>
          </a:p>
          <a:p>
            <a:r>
              <a:rPr lang="uk-UA" dirty="0"/>
              <a:t>Люде все частіше здійснюють покупки з дому.</a:t>
            </a:r>
          </a:p>
          <a:p>
            <a:r>
              <a:rPr lang="uk-UA" dirty="0"/>
              <a:t>Аудиторія дуже велика.</a:t>
            </a:r>
          </a:p>
          <a:p>
            <a:r>
              <a:rPr lang="uk-UA" dirty="0"/>
              <a:t>Великий попит на додатки такого типу.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58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платформи та середовища програмування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7618" y="2422083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Платформа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579" y="242838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Середовище розробки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1038" y="2978150"/>
            <a:ext cx="365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MERN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000" y="3347482"/>
            <a:ext cx="365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WebStorm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46" y="3928028"/>
            <a:ext cx="2612665" cy="26126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24" y="3162816"/>
            <a:ext cx="4811586" cy="35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саме </a:t>
            </a:r>
            <a:r>
              <a:rPr lang="en-US" dirty="0"/>
              <a:t>MongoDB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3E8B3A5-BBFB-49C3-9220-BB0978DF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30" y="2329863"/>
            <a:ext cx="10554574" cy="3636511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uk-UA" dirty="0" err="1"/>
              <a:t>документоорієнтована</a:t>
            </a:r>
            <a:r>
              <a:rPr lang="en-US" dirty="0"/>
              <a:t> </a:t>
            </a:r>
            <a:r>
              <a:rPr lang="uk-UA" dirty="0"/>
              <a:t>БД, що не потребує побудови </a:t>
            </a:r>
            <a:r>
              <a:rPr lang="uk-UA" dirty="0" err="1"/>
              <a:t>зв’язків</a:t>
            </a:r>
            <a:r>
              <a:rPr lang="uk-UA" dirty="0"/>
              <a:t>.</a:t>
            </a:r>
          </a:p>
          <a:p>
            <a:r>
              <a:rPr lang="uk-UA" dirty="0"/>
              <a:t>Данні в одному і тому ж документі можуть мати різні поля.</a:t>
            </a:r>
          </a:p>
          <a:p>
            <a:r>
              <a:rPr lang="uk-UA" dirty="0"/>
              <a:t>Не потребує створення таблиць.</a:t>
            </a:r>
          </a:p>
          <a:p>
            <a:r>
              <a:rPr lang="uk-UA" dirty="0"/>
              <a:t>Велика швидкість читання та запису даних.</a:t>
            </a:r>
          </a:p>
        </p:txBody>
      </p:sp>
    </p:spTree>
    <p:extLst>
      <p:ext uri="{BB962C8B-B14F-4D97-AF65-F5344CB8AC3E}">
        <p14:creationId xmlns:p14="http://schemas.microsoft.com/office/powerpoint/2010/main" val="348902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Загальна схема роботи програми для неавторизованого користувача</a:t>
            </a:r>
            <a:endParaRPr lang="en-US" dirty="0"/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05937D49-886C-4B62-A8FF-618D75F7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60" y="2533311"/>
            <a:ext cx="612140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4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269C-63FF-4514-BCFF-358C1691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схема роботи програми для авторизованого користувача</a:t>
            </a:r>
            <a:endParaRPr lang="ru-UA" dirty="0"/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EA9B3793-4CBD-4ECD-8860-61D60812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27" y="2730208"/>
            <a:ext cx="7149208" cy="34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2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FD39A-C042-48CD-89B7-C7AEF62F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схема роботи програми для адміністратора</a:t>
            </a:r>
            <a:endParaRPr lang="ru-RU" dirty="0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C0EA71C6-9ECD-4A9C-814E-98BA8791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47" y="2570350"/>
            <a:ext cx="6289506" cy="38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76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Проектування програмного додатку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512" y="2235734"/>
            <a:ext cx="7074712" cy="1327737"/>
          </a:xfrm>
        </p:spPr>
        <p:txBody>
          <a:bodyPr/>
          <a:lstStyle/>
          <a:p>
            <a:r>
              <a:rPr lang="uk-UA" dirty="0"/>
              <a:t>Діаграма бази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3E9E6D-291B-488F-A9C3-8D32354A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09" y="2235734"/>
            <a:ext cx="4531029" cy="43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2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Було спроектовано та побудовано базу даних в середовищі </a:t>
            </a:r>
            <a:r>
              <a:rPr lang="en-US" dirty="0"/>
              <a:t>MongoDB</a:t>
            </a:r>
            <a:r>
              <a:rPr lang="uk-UA" dirty="0"/>
              <a:t>.</a:t>
            </a:r>
          </a:p>
          <a:p>
            <a:r>
              <a:rPr lang="uk-UA" dirty="0"/>
              <a:t>Було розроблено додаток для взаємодії з БД.</a:t>
            </a:r>
          </a:p>
          <a:p>
            <a:r>
              <a:rPr lang="uk-UA" dirty="0"/>
              <a:t>Створено користувацький інтерфейс для зручної взаємодії з додатком.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9640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296</TotalTime>
  <Words>157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Gill Sans MT</vt:lpstr>
      <vt:lpstr>Посылка</vt:lpstr>
      <vt:lpstr>Курсовий проект на тему «База даних інтернет магазину вінілових платівок»</vt:lpstr>
      <vt:lpstr>Актуальність даної теми</vt:lpstr>
      <vt:lpstr>Вибір платформи та середовища програмування</vt:lpstr>
      <vt:lpstr>Чому саме MongoDB</vt:lpstr>
      <vt:lpstr>Загальна схема роботи програми для неавторизованого користувача</vt:lpstr>
      <vt:lpstr>Загальна схема роботи програми для авторизованого користувача</vt:lpstr>
      <vt:lpstr>Загальна схема роботи програми для адміністратора</vt:lpstr>
      <vt:lpstr>Проектування програмного додатку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на тему «Розробка програми гри Doodle jump»</dc:title>
  <dc:creator>Bot</dc:creator>
  <cp:lastModifiedBy>Ivan Paliy</cp:lastModifiedBy>
  <cp:revision>35</cp:revision>
  <dcterms:created xsi:type="dcterms:W3CDTF">2021-06-01T11:47:27Z</dcterms:created>
  <dcterms:modified xsi:type="dcterms:W3CDTF">2022-07-28T09:23:47Z</dcterms:modified>
</cp:coreProperties>
</file>