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1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9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30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9463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4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53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66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4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1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7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3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0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5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8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C3D454-1481-426E-A13D-7C8DEA0397A9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5BD68E6-7364-4539-B34A-2877877C5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13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D4B8-6F95-91D9-4E58-DD299754F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49953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GamesHub</a:t>
            </a:r>
            <a:br>
              <a:rPr lang="en-US" dirty="0"/>
            </a:br>
            <a:r>
              <a:rPr lang="en-US" sz="3100" dirty="0"/>
              <a:t>A Browser-Bases Game Distribution Platform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C9340-3A66-8401-0735-908229BA2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4954" y="3630507"/>
            <a:ext cx="6987645" cy="1388534"/>
          </a:xfrm>
        </p:spPr>
        <p:txBody>
          <a:bodyPr/>
          <a:lstStyle/>
          <a:p>
            <a:r>
              <a:rPr lang="en-US" dirty="0"/>
              <a:t>Streamlining game distribution for independent developers and gaming enthusiasts through modern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252394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7EAC-BEBA-66C5-EAB3-352DDCCC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1588-DC92-032E-5521-2E9594770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16934"/>
            <a:ext cx="8595360" cy="289995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Distribution Barriers:</a:t>
            </a:r>
            <a:r>
              <a:rPr lang="en-US" dirty="0"/>
              <a:t> Independent developers face significant obstacles in traditional game distribution channels</a:t>
            </a:r>
          </a:p>
          <a:p>
            <a:r>
              <a:rPr lang="en-US" b="1" dirty="0"/>
              <a:t>Installation Friction:</a:t>
            </a:r>
            <a:r>
              <a:rPr lang="en-US" dirty="0"/>
              <a:t> Players often hesitate to download and install games from unknown developers</a:t>
            </a:r>
          </a:p>
          <a:p>
            <a:r>
              <a:rPr lang="en-US" b="1" dirty="0"/>
              <a:t>Platform Gaps:</a:t>
            </a:r>
            <a:r>
              <a:rPr lang="en-US" dirty="0"/>
              <a:t> Existing platforms either focus on commercial distribution or lack educational focus</a:t>
            </a:r>
          </a:p>
          <a:p>
            <a:r>
              <a:rPr lang="en-US" b="1" dirty="0"/>
              <a:t>Technical Evolution:</a:t>
            </a:r>
            <a:r>
              <a:rPr lang="en-US" dirty="0"/>
              <a:t> Modern browsers support complex games through HTML5, </a:t>
            </a:r>
            <a:r>
              <a:rPr lang="en-US" dirty="0" err="1"/>
              <a:t>WebAssembly</a:t>
            </a:r>
            <a:r>
              <a:rPr lang="en-US" dirty="0"/>
              <a:t>, and WebGL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AD121-1392-CE49-C46D-796BB4AC6840}"/>
              </a:ext>
            </a:extLst>
          </p:cNvPr>
          <p:cNvSpPr txBox="1"/>
          <p:nvPr/>
        </p:nvSpPr>
        <p:spPr>
          <a:xfrm>
            <a:off x="1261872" y="4953772"/>
            <a:ext cx="8595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! Opportunity:</a:t>
            </a:r>
            <a:r>
              <a:rPr lang="en-US" sz="2400" dirty="0"/>
              <a:t> Create a lightweight platform specifically for experimental and educational 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381412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B549-6B29-EC02-B922-3F8533F8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GamesHub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E4154-FFDF-2F01-AC97-EB1A525F1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41928"/>
          </a:xfrm>
        </p:spPr>
        <p:txBody>
          <a:bodyPr/>
          <a:lstStyle/>
          <a:p>
            <a:r>
              <a:rPr lang="en-US" b="1" dirty="0"/>
              <a:t>Instant Play</a:t>
            </a:r>
            <a:r>
              <a:rPr lang="en-US" dirty="0"/>
              <a:t> - Browser-based games with zero installation requirements, eliminating user hesitation and enabling immediate gameplay experiences</a:t>
            </a:r>
            <a:endParaRPr lang="en-US" b="1" dirty="0"/>
          </a:p>
          <a:p>
            <a:r>
              <a:rPr lang="en-US" b="1" dirty="0"/>
              <a:t>Easy Upload</a:t>
            </a:r>
            <a:r>
              <a:rPr lang="en-US" dirty="0"/>
              <a:t> - Simple ZIP upload process for developers with automated extraction, removing technical barriers</a:t>
            </a:r>
            <a:endParaRPr lang="en-US" b="1" dirty="0"/>
          </a:p>
          <a:p>
            <a:r>
              <a:rPr lang="en-US" b="1" dirty="0"/>
              <a:t>Smart Discovery</a:t>
            </a:r>
            <a:r>
              <a:rPr lang="en-US" dirty="0"/>
              <a:t> - Advanced search and filtering capabilities with name search and sorting by genres</a:t>
            </a:r>
          </a:p>
          <a:p>
            <a:r>
              <a:rPr lang="en-US" b="1" dirty="0"/>
              <a:t>Engagement</a:t>
            </a:r>
            <a:r>
              <a:rPr lang="en-US" dirty="0"/>
              <a:t> - High-score tracking and view analytics providing developers with player feedback and creating competitive elements for users</a:t>
            </a:r>
            <a:endParaRPr lang="en-US" b="1" dirty="0"/>
          </a:p>
          <a:p>
            <a:r>
              <a:rPr lang="en-US" b="1" dirty="0"/>
              <a:t>Community Building</a:t>
            </a:r>
            <a:r>
              <a:rPr lang="en-US" dirty="0"/>
              <a:t> - Connecting game development students, educators, and experimental developers in a focused ecosystem</a:t>
            </a:r>
          </a:p>
        </p:txBody>
      </p:sp>
    </p:spTree>
    <p:extLst>
      <p:ext uri="{BB962C8B-B14F-4D97-AF65-F5344CB8AC3E}">
        <p14:creationId xmlns:p14="http://schemas.microsoft.com/office/powerpoint/2010/main" val="3988176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289-D285-BDF4-40AD-D22A7375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42535"/>
            <a:ext cx="10353762" cy="970450"/>
          </a:xfrm>
        </p:spPr>
        <p:txBody>
          <a:bodyPr/>
          <a:lstStyle/>
          <a:p>
            <a:r>
              <a:rPr lang="en-US" b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02EE-89B6-FB3E-E116-15B384DB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585" y="2606039"/>
            <a:ext cx="9160461" cy="3124201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                Frontend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Angular SPA Framework</a:t>
            </a:r>
          </a:p>
          <a:p>
            <a:r>
              <a:rPr lang="en-US" dirty="0"/>
              <a:t>Ionic UI Components</a:t>
            </a:r>
          </a:p>
          <a:p>
            <a:r>
              <a:rPr lang="en-US" dirty="0" err="1"/>
              <a:t>RxJS</a:t>
            </a:r>
            <a:r>
              <a:rPr lang="en-US" dirty="0"/>
              <a:t> Reactive Programming</a:t>
            </a:r>
          </a:p>
          <a:p>
            <a:r>
              <a:rPr lang="en-US" dirty="0"/>
              <a:t>Quill Rich Text Editor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         </a:t>
            </a:r>
          </a:p>
          <a:p>
            <a:pPr marL="0" indent="0">
              <a:buNone/>
            </a:pPr>
            <a:r>
              <a:rPr lang="en-US" b="1" dirty="0"/>
              <a:t>              Backend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ASP.NET Core API</a:t>
            </a:r>
          </a:p>
          <a:p>
            <a:r>
              <a:rPr lang="en-US" dirty="0"/>
              <a:t>Entity Framework ORM</a:t>
            </a:r>
          </a:p>
          <a:p>
            <a:r>
              <a:rPr lang="en-US" dirty="0"/>
              <a:t>SQLite Database</a:t>
            </a:r>
          </a:p>
          <a:p>
            <a:r>
              <a:rPr lang="en-US" dirty="0"/>
              <a:t>Local File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3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05FE-9CE7-8F42-C073-F4BD7F731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Implemented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8B5E2-CFC6-BDF3-950A-C5066A16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28540"/>
            <a:ext cx="10353762" cy="4058751"/>
          </a:xfrm>
        </p:spPr>
        <p:txBody>
          <a:bodyPr/>
          <a:lstStyle/>
          <a:p>
            <a:r>
              <a:rPr lang="en-US" b="1" dirty="0">
                <a:effectLst/>
              </a:rPr>
              <a:t>User Management:</a:t>
            </a:r>
            <a:r>
              <a:rPr lang="en-US" dirty="0">
                <a:effectLst/>
              </a:rPr>
              <a:t> Secure registration, authentication, and game upload management</a:t>
            </a:r>
          </a:p>
          <a:p>
            <a:r>
              <a:rPr lang="en-US" b="1" dirty="0">
                <a:effectLst/>
              </a:rPr>
              <a:t>Game Upload System:</a:t>
            </a:r>
            <a:r>
              <a:rPr lang="en-US" dirty="0">
                <a:effectLst/>
              </a:rPr>
              <a:t> ZIP file processing with metadata extraction</a:t>
            </a:r>
          </a:p>
          <a:p>
            <a:r>
              <a:rPr lang="en-US" b="1" dirty="0">
                <a:effectLst/>
              </a:rPr>
              <a:t>Rich Content Editor:</a:t>
            </a:r>
            <a:r>
              <a:rPr lang="en-US" dirty="0">
                <a:effectLst/>
              </a:rPr>
              <a:t> HTML-based game descriptions with formatting options</a:t>
            </a:r>
          </a:p>
          <a:p>
            <a:r>
              <a:rPr lang="en-US" b="1" dirty="0">
                <a:effectLst/>
              </a:rPr>
              <a:t>Advanced Search/Filtering: </a:t>
            </a:r>
            <a:r>
              <a:rPr lang="en-US" dirty="0">
                <a:effectLst/>
              </a:rPr>
              <a:t>Search by name and filter by genres</a:t>
            </a:r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Performance Features:</a:t>
            </a:r>
            <a:r>
              <a:rPr lang="en-US" dirty="0">
                <a:effectLst/>
              </a:rPr>
              <a:t> Infinite scrolling, lazy loading</a:t>
            </a:r>
          </a:p>
          <a:p>
            <a:r>
              <a:rPr lang="en-US" b="1" dirty="0">
                <a:effectLst/>
              </a:rPr>
              <a:t>Analytics Integration:</a:t>
            </a:r>
            <a:r>
              <a:rPr lang="en-US" dirty="0">
                <a:effectLst/>
              </a:rPr>
              <a:t> Tracking most popular games based on views</a:t>
            </a:r>
          </a:p>
          <a:p>
            <a:r>
              <a:rPr lang="en-US" b="1" dirty="0">
                <a:effectLst/>
              </a:rPr>
              <a:t>High Score System: </a:t>
            </a:r>
            <a:r>
              <a:rPr lang="en-US" dirty="0">
                <a:effectLst/>
              </a:rPr>
              <a:t>Score upload via an end point in the API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552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15A0-D4B9-431A-91BF-156BD399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9BFA-4572-E05F-7DC0-B5F0D6DA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Security Gaps:</a:t>
            </a:r>
            <a:r>
              <a:rPr lang="en-US" dirty="0">
                <a:effectLst/>
              </a:rPr>
              <a:t> Missing two-factor authentication and OAuth integration</a:t>
            </a:r>
          </a:p>
          <a:p>
            <a:r>
              <a:rPr lang="en-US" b="1" dirty="0">
                <a:effectLst/>
              </a:rPr>
              <a:t>Scalability:</a:t>
            </a:r>
            <a:r>
              <a:rPr lang="en-US" dirty="0">
                <a:effectLst/>
              </a:rPr>
              <a:t> Local file storage constrains growth and complicates backups</a:t>
            </a:r>
          </a:p>
          <a:p>
            <a:r>
              <a:rPr lang="en-US" b="1" dirty="0">
                <a:effectLst/>
              </a:rPr>
              <a:t>Content Moderation:</a:t>
            </a:r>
            <a:r>
              <a:rPr lang="en-US" dirty="0">
                <a:effectLst/>
              </a:rPr>
              <a:t> No automated screening for inappropriate uploads</a:t>
            </a:r>
          </a:p>
          <a:p>
            <a:r>
              <a:rPr lang="en-US" b="1" dirty="0">
                <a:effectLst/>
              </a:rPr>
              <a:t>Community Features:</a:t>
            </a:r>
            <a:r>
              <a:rPr lang="en-US" dirty="0">
                <a:effectLst/>
              </a:rPr>
              <a:t> Lacks comments, ratings, and social interaction tools</a:t>
            </a:r>
          </a:p>
          <a:p>
            <a:r>
              <a:rPr lang="en-US" b="1" dirty="0">
                <a:effectLst/>
              </a:rPr>
              <a:t>Monitoring:</a:t>
            </a:r>
            <a:r>
              <a:rPr lang="en-US" dirty="0">
                <a:effectLst/>
              </a:rPr>
              <a:t> Limited logging and error tracking capabilities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6193D-6D90-ABA6-2BAD-93A3CFF53318}"/>
              </a:ext>
            </a:extLst>
          </p:cNvPr>
          <p:cNvSpPr txBox="1"/>
          <p:nvPr/>
        </p:nvSpPr>
        <p:spPr>
          <a:xfrm>
            <a:off x="924443" y="4469802"/>
            <a:ext cx="7204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 These limitations reflect conscious trade-offs between feature completeness and project timeline constraints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5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FE47-FD19-07A2-F480-58CDEA81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Future Development Roadmap</a:t>
            </a:r>
            <a:br>
              <a:rPr lang="en-US" b="1" dirty="0"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E2222-4855-C86F-0FE4-EC4A8032C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213" y="1941455"/>
            <a:ext cx="8656925" cy="4058751"/>
          </a:xfrm>
        </p:spPr>
        <p:txBody>
          <a:bodyPr numCol="2">
            <a:normAutofit fontScale="92500" lnSpcReduction="10000"/>
          </a:bodyPr>
          <a:lstStyle/>
          <a:p>
            <a:endParaRPr lang="en-US" b="1" dirty="0">
              <a:effectLst/>
            </a:endParaRPr>
          </a:p>
          <a:p>
            <a:pPr marL="36900" indent="0">
              <a:buNone/>
            </a:pPr>
            <a:r>
              <a:rPr lang="en-US" b="1" dirty="0">
                <a:effectLst/>
              </a:rPr>
              <a:t>      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        Immediate Priorities</a:t>
            </a:r>
          </a:p>
          <a:p>
            <a:pPr marL="36900" indent="0">
              <a:buNone/>
            </a:pPr>
            <a:endParaRPr lang="en-US" b="1" dirty="0">
              <a:effectLst/>
            </a:endParaRPr>
          </a:p>
          <a:p>
            <a:r>
              <a:rPr lang="en-US" dirty="0">
                <a:effectLst/>
              </a:rPr>
              <a:t>Enhanced security features</a:t>
            </a:r>
          </a:p>
          <a:p>
            <a:r>
              <a:rPr lang="en-US" dirty="0">
                <a:effectLst/>
              </a:rPr>
              <a:t>Content moderation tools</a:t>
            </a:r>
          </a:p>
          <a:p>
            <a:r>
              <a:rPr lang="en-US" dirty="0">
                <a:effectLst/>
              </a:rPr>
              <a:t>Comprehensive user profiles</a:t>
            </a:r>
          </a:p>
          <a:p>
            <a:r>
              <a:rPr lang="en-US" dirty="0">
                <a:effectLst/>
              </a:rPr>
              <a:t>Automated testing pipeline</a:t>
            </a: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endParaRPr lang="en-US" b="1" dirty="0">
              <a:effectLst/>
            </a:endParaRPr>
          </a:p>
          <a:p>
            <a:pPr marL="36900" indent="0">
              <a:buNone/>
            </a:pPr>
            <a:endParaRPr lang="en-US" b="1" dirty="0">
              <a:effectLst/>
            </a:endParaRPr>
          </a:p>
          <a:p>
            <a:pPr marL="36900" indent="0">
              <a:buNone/>
            </a:pPr>
            <a:r>
              <a:rPr lang="en-US" b="1" dirty="0">
                <a:effectLst/>
              </a:rPr>
              <a:t>           Long-term Vision</a:t>
            </a:r>
          </a:p>
          <a:p>
            <a:pPr marL="36900" indent="0">
              <a:buNone/>
            </a:pPr>
            <a:endParaRPr lang="en-US" b="1" dirty="0">
              <a:effectLst/>
            </a:endParaRPr>
          </a:p>
          <a:p>
            <a:r>
              <a:rPr lang="en-US" dirty="0">
                <a:effectLst/>
              </a:rPr>
              <a:t>Community features &amp; ratings</a:t>
            </a:r>
          </a:p>
          <a:p>
            <a:r>
              <a:rPr lang="en-US" dirty="0">
                <a:effectLst/>
              </a:rPr>
              <a:t>Cloud storage integration</a:t>
            </a:r>
          </a:p>
          <a:p>
            <a:r>
              <a:rPr lang="en-US" dirty="0">
                <a:effectLst/>
              </a:rPr>
              <a:t>Developer analytics dashboard</a:t>
            </a:r>
          </a:p>
          <a:p>
            <a:r>
              <a:rPr lang="en-US" dirty="0">
                <a:effectLst/>
              </a:rPr>
              <a:t>Microservice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4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F75D-2E76-1977-D10C-AE24AB694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Key Achievements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3D3C2-F884-F467-67C2-6F57655F1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Technical Success:</a:t>
            </a:r>
            <a:r>
              <a:rPr lang="en-US" dirty="0">
                <a:effectLst/>
              </a:rPr>
              <a:t> Fully functional platform demonstrating modern web development practices</a:t>
            </a:r>
          </a:p>
          <a:p>
            <a:r>
              <a:rPr lang="en-US" b="1" dirty="0">
                <a:effectLst/>
              </a:rPr>
              <a:t>Educational Value:</a:t>
            </a:r>
            <a:r>
              <a:rPr lang="en-US" dirty="0">
                <a:effectLst/>
              </a:rPr>
              <a:t> Practical application of full-stack development with Angular and ASP.NET Core</a:t>
            </a:r>
          </a:p>
          <a:p>
            <a:r>
              <a:rPr lang="en-US" b="1" dirty="0">
                <a:effectLst/>
              </a:rPr>
              <a:t>Market Validation:</a:t>
            </a:r>
            <a:r>
              <a:rPr lang="en-US" dirty="0">
                <a:effectLst/>
              </a:rPr>
              <a:t> Proof of concept for focused, accessible game distribution</a:t>
            </a:r>
          </a:p>
          <a:p>
            <a:r>
              <a:rPr lang="en-US" b="1" dirty="0">
                <a:effectLst/>
              </a:rPr>
              <a:t>Architectural Foundation:</a:t>
            </a:r>
            <a:r>
              <a:rPr lang="en-US" dirty="0">
                <a:effectLst/>
              </a:rPr>
              <a:t> Clean, maintainable codebase ready for future expansion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26166-BE4A-E0BE-1741-B70C4038E332}"/>
              </a:ext>
            </a:extLst>
          </p:cNvPr>
          <p:cNvSpPr txBox="1"/>
          <p:nvPr/>
        </p:nvSpPr>
        <p:spPr>
          <a:xfrm>
            <a:off x="913795" y="4659086"/>
            <a:ext cx="1035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! Impact:</a:t>
            </a:r>
            <a:r>
              <a:rPr lang="en-US" dirty="0"/>
              <a:t> GamesHub demonstrates how individual developers can create meaningful platforms that democratize game distribution and serve specific community needs without extensive resources</a:t>
            </a:r>
          </a:p>
        </p:txBody>
      </p:sp>
    </p:spTree>
    <p:extLst>
      <p:ext uri="{BB962C8B-B14F-4D97-AF65-F5344CB8AC3E}">
        <p14:creationId xmlns:p14="http://schemas.microsoft.com/office/powerpoint/2010/main" val="5126680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27</TotalTime>
  <Words>464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Wingdings 2</vt:lpstr>
      <vt:lpstr>Slate</vt:lpstr>
      <vt:lpstr>GamesHub A Browser-Bases Game Distribution Platform </vt:lpstr>
      <vt:lpstr>The Challenge</vt:lpstr>
      <vt:lpstr>GamesHub Solution</vt:lpstr>
      <vt:lpstr>System Architecture</vt:lpstr>
      <vt:lpstr>Core Implemented Features</vt:lpstr>
      <vt:lpstr>Current Limitations</vt:lpstr>
      <vt:lpstr>Future Development Roadmap </vt:lpstr>
      <vt:lpstr>Key Achievements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Perchuklieski</dc:creator>
  <cp:lastModifiedBy>Ivan Perchuklieski</cp:lastModifiedBy>
  <cp:revision>1</cp:revision>
  <dcterms:created xsi:type="dcterms:W3CDTF">2025-09-17T11:52:46Z</dcterms:created>
  <dcterms:modified xsi:type="dcterms:W3CDTF">2025-09-17T12:20:10Z</dcterms:modified>
</cp:coreProperties>
</file>