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43DFC4-5816-4806-9255-FB4058490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8CC693B-EB80-4D8C-A0F8-BA3E1E7522A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A9D2DF-1C07-48A5-9F93-09FC7274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53F78C-2E08-40C4-879F-62E5F428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C5EF24F-75A3-4A61-BBC7-7B537FFBB1CD}" type="slidenum">
              <a:rPr lang="en-GB" smtClean="0"/>
              <a:t>‹N›</a:t>
            </a:fld>
            <a:endParaRPr lang="en-GB"/>
          </a:p>
        </p:txBody>
      </p:sp>
      <p:sp>
        <p:nvSpPr>
          <p:cNvPr id="7" name="矩形 4">
            <a:extLst>
              <a:ext uri="{FF2B5EF4-FFF2-40B4-BE49-F238E27FC236}">
                <a16:creationId xmlns:a16="http://schemas.microsoft.com/office/drawing/2014/main" id="{AC6591F9-6E04-4CE5-ACEF-73975F8AC85A}"/>
              </a:ext>
            </a:extLst>
          </p:cNvPr>
          <p:cNvSpPr/>
          <p:nvPr/>
        </p:nvSpPr>
        <p:spPr>
          <a:xfrm>
            <a:off x="0" y="1808163"/>
            <a:ext cx="6096000" cy="32416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id="{542F5964-4554-4B81-B0F7-85CD0AF3885E}"/>
              </a:ext>
            </a:extLst>
          </p:cNvPr>
          <p:cNvSpPr txBox="1"/>
          <p:nvPr/>
        </p:nvSpPr>
        <p:spPr>
          <a:xfrm>
            <a:off x="9951119" y="666677"/>
            <a:ext cx="2573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GMM group</a:t>
            </a:r>
            <a:endParaRPr lang="zh-CN" altLang="en-US" sz="24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矩形 5">
            <a:extLst>
              <a:ext uri="{FF2B5EF4-FFF2-40B4-BE49-F238E27FC236}">
                <a16:creationId xmlns:a16="http://schemas.microsoft.com/office/drawing/2014/main" id="{4BB2F9DC-165C-46BD-8468-1B9A61B5E2C6}"/>
              </a:ext>
            </a:extLst>
          </p:cNvPr>
          <p:cNvSpPr/>
          <p:nvPr/>
        </p:nvSpPr>
        <p:spPr>
          <a:xfrm>
            <a:off x="6094613" y="2621197"/>
            <a:ext cx="5414900" cy="1707916"/>
          </a:xfrm>
          <a:prstGeom prst="rect">
            <a:avLst/>
          </a:prstGeom>
          <a:solidFill>
            <a:srgbClr val="FF6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2">
            <a:extLst>
              <a:ext uri="{FF2B5EF4-FFF2-40B4-BE49-F238E27FC236}">
                <a16:creationId xmlns:a16="http://schemas.microsoft.com/office/drawing/2014/main" id="{1CCC9BC8-49CC-4BBD-B0E0-8586A9673118}"/>
              </a:ext>
            </a:extLst>
          </p:cNvPr>
          <p:cNvSpPr/>
          <p:nvPr/>
        </p:nvSpPr>
        <p:spPr>
          <a:xfrm>
            <a:off x="5146346" y="2621197"/>
            <a:ext cx="948267" cy="1707916"/>
          </a:xfrm>
          <a:prstGeom prst="rect">
            <a:avLst/>
          </a:prstGeom>
          <a:solidFill>
            <a:schemeClr val="accent6">
              <a:lumMod val="60000"/>
              <a:lumOff val="4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2" descr="C:\Users\perletti.GMM-BG\Pictures\gmm_LOGOcroppedShadow.png">
            <a:extLst>
              <a:ext uri="{FF2B5EF4-FFF2-40B4-BE49-F238E27FC236}">
                <a16:creationId xmlns:a16="http://schemas.microsoft.com/office/drawing/2014/main" id="{07708F91-B104-43FB-B5B7-CE7296508B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2" t="2129" r="13217" b="30558"/>
          <a:stretch/>
        </p:blipFill>
        <p:spPr bwMode="auto">
          <a:xfrm>
            <a:off x="9447929" y="633658"/>
            <a:ext cx="524072" cy="51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itolo 1">
            <a:extLst>
              <a:ext uri="{FF2B5EF4-FFF2-40B4-BE49-F238E27FC236}">
                <a16:creationId xmlns:a16="http://schemas.microsoft.com/office/drawing/2014/main" id="{A96740C3-7881-48B3-A1EE-EBE7CACB4B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0832" y="2652427"/>
            <a:ext cx="4774016" cy="106304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 cap="sm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titolo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819E101F-E143-43C5-89BA-81C777077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0832" y="4360343"/>
            <a:ext cx="5148681" cy="14424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59797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2A73F3F-4D26-4AC8-B35B-590614BC5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693B-EB80-4D8C-A0F8-BA3E1E7522A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CDED30D-0B64-4A16-A37F-5D3CD866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CA0334A-0544-4B3E-B118-B50EEAC5C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F24F-75A3-4A61-BBC7-7B537FFBB1CD}" type="slidenum">
              <a:rPr lang="en-GB" smtClean="0"/>
              <a:t>‹N›</a:t>
            </a:fld>
            <a:endParaRPr lang="en-GB"/>
          </a:p>
        </p:txBody>
      </p:sp>
      <p:pic>
        <p:nvPicPr>
          <p:cNvPr id="8" name="Picture 2" descr="C:\Users\perletti.GMM-BG\Pictures\gmm_LOGOcroppedShadow.png">
            <a:extLst>
              <a:ext uri="{FF2B5EF4-FFF2-40B4-BE49-F238E27FC236}">
                <a16:creationId xmlns:a16="http://schemas.microsoft.com/office/drawing/2014/main" id="{661F2D3A-C678-4E62-BC76-74852F8C27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2" t="2129" r="13217" b="30558"/>
          <a:stretch/>
        </p:blipFill>
        <p:spPr bwMode="auto">
          <a:xfrm>
            <a:off x="344479" y="293406"/>
            <a:ext cx="524072" cy="51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olo 1">
            <a:extLst>
              <a:ext uri="{FF2B5EF4-FFF2-40B4-BE49-F238E27FC236}">
                <a16:creationId xmlns:a16="http://schemas.microsoft.com/office/drawing/2014/main" id="{037806FD-1090-4B64-9413-4EE29CA5CC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2467" y="293406"/>
            <a:ext cx="8413967" cy="5138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titolo</a:t>
            </a:r>
          </a:p>
        </p:txBody>
      </p:sp>
    </p:spTree>
    <p:extLst>
      <p:ext uri="{BB962C8B-B14F-4D97-AF65-F5344CB8AC3E}">
        <p14:creationId xmlns:p14="http://schemas.microsoft.com/office/powerpoint/2010/main" val="226211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4A64966-50E9-4E67-B94E-F403C4E1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8CC693B-EB80-4D8C-A0F8-BA3E1E7522A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F1494D-BD3D-47C4-99E8-F88421EE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E50C8F-3489-42F8-AB57-A18081B8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C5EF24F-75A3-4A61-BBC7-7B537FFBB1CD}" type="slidenum">
              <a:rPr lang="en-GB" smtClean="0"/>
              <a:t>‹N›</a:t>
            </a:fld>
            <a:endParaRPr lang="en-GB"/>
          </a:p>
        </p:txBody>
      </p:sp>
      <p:graphicFrame>
        <p:nvGraphicFramePr>
          <p:cNvPr id="9" name="表格 7">
            <a:extLst>
              <a:ext uri="{FF2B5EF4-FFF2-40B4-BE49-F238E27FC236}">
                <a16:creationId xmlns:a16="http://schemas.microsoft.com/office/drawing/2014/main" id="{4632452C-C7E3-4CE5-B72B-D660A33E2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94992"/>
              </p:ext>
            </p:extLst>
          </p:nvPr>
        </p:nvGraphicFramePr>
        <p:xfrm>
          <a:off x="1275079" y="1773238"/>
          <a:ext cx="9641842" cy="304260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3774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74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74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7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74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74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710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 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 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 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 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 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Project 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101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 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101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 2</a:t>
                      </a:r>
                      <a:endParaRPr lang="zh-CN" altLang="en-US" dirty="0">
                        <a:solidFill>
                          <a:srgbClr val="DB5355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>
                        <a:solidFill>
                          <a:srgbClr val="DB53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>
                        <a:solidFill>
                          <a:srgbClr val="DB53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>
                        <a:solidFill>
                          <a:srgbClr val="DB53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>
                        <a:solidFill>
                          <a:srgbClr val="DB53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>
                        <a:solidFill>
                          <a:srgbClr val="DB53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>
                        <a:solidFill>
                          <a:srgbClr val="DB535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101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 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101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 4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zh-CN" altLang="en-US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101">
                <a:tc>
                  <a:txBody>
                    <a:bodyPr/>
                    <a:lstStyle/>
                    <a:p>
                      <a:r>
                        <a:rPr lang="en-US" altLang="zh-CN" dirty="0"/>
                        <a:t>Data 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35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37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文本框 8">
            <a:extLst>
              <a:ext uri="{FF2B5EF4-FFF2-40B4-BE49-F238E27FC236}">
                <a16:creationId xmlns:a16="http://schemas.microsoft.com/office/drawing/2014/main" id="{A600593D-23F0-4598-A940-9782920117D5}"/>
              </a:ext>
            </a:extLst>
          </p:cNvPr>
          <p:cNvSpPr txBox="1"/>
          <p:nvPr/>
        </p:nvSpPr>
        <p:spPr>
          <a:xfrm>
            <a:off x="1166564" y="5210100"/>
            <a:ext cx="1241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FA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4400" b="1" dirty="0">
              <a:solidFill>
                <a:srgbClr val="FA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9">
            <a:extLst>
              <a:ext uri="{FF2B5EF4-FFF2-40B4-BE49-F238E27FC236}">
                <a16:creationId xmlns:a16="http://schemas.microsoft.com/office/drawing/2014/main" id="{706082B8-810D-4DAB-A1B7-20565DD0F454}"/>
              </a:ext>
            </a:extLst>
          </p:cNvPr>
          <p:cNvSpPr txBox="1"/>
          <p:nvPr/>
        </p:nvSpPr>
        <p:spPr>
          <a:xfrm>
            <a:off x="2318565" y="5189614"/>
            <a:ext cx="4030345" cy="726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Lorem ipsum dolor sit amet, consectetur adipiscing elit. </a:t>
            </a:r>
            <a:endParaRPr lang="zh-CN" altLang="en-US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0">
            <a:extLst>
              <a:ext uri="{FF2B5EF4-FFF2-40B4-BE49-F238E27FC236}">
                <a16:creationId xmlns:a16="http://schemas.microsoft.com/office/drawing/2014/main" id="{CF1E04D2-14D7-4C25-9050-3B0B8342B31B}"/>
              </a:ext>
            </a:extLst>
          </p:cNvPr>
          <p:cNvSpPr txBox="1"/>
          <p:nvPr/>
        </p:nvSpPr>
        <p:spPr>
          <a:xfrm>
            <a:off x="5974080" y="5209465"/>
            <a:ext cx="1645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FA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4400" b="1" dirty="0">
              <a:solidFill>
                <a:srgbClr val="FA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1">
            <a:extLst>
              <a:ext uri="{FF2B5EF4-FFF2-40B4-BE49-F238E27FC236}">
                <a16:creationId xmlns:a16="http://schemas.microsoft.com/office/drawing/2014/main" id="{38FE909A-8A7A-4AFE-9885-375673156530}"/>
              </a:ext>
            </a:extLst>
          </p:cNvPr>
          <p:cNvSpPr txBox="1"/>
          <p:nvPr/>
        </p:nvSpPr>
        <p:spPr>
          <a:xfrm>
            <a:off x="7244336" y="5189614"/>
            <a:ext cx="4030345" cy="726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Lorem ipsum dolor sit amet, consectetur adipiscing elit. </a:t>
            </a:r>
            <a:endParaRPr lang="zh-CN" altLang="en-US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文本框 12">
            <a:extLst>
              <a:ext uri="{FF2B5EF4-FFF2-40B4-BE49-F238E27FC236}">
                <a16:creationId xmlns:a16="http://schemas.microsoft.com/office/drawing/2014/main" id="{5990E21F-23AF-405E-ADBF-2A72C6B7AD01}"/>
              </a:ext>
            </a:extLst>
          </p:cNvPr>
          <p:cNvSpPr txBox="1"/>
          <p:nvPr/>
        </p:nvSpPr>
        <p:spPr>
          <a:xfrm>
            <a:off x="1196975" y="1204748"/>
            <a:ext cx="4358640" cy="427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Click To Add Your Text</a:t>
            </a:r>
            <a:endParaRPr lang="zh-CN" altLang="en-US" sz="2000" b="1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8" name="Picture 2" descr="C:\Users\perletti.GMM-BG\Pictures\gmm_LOGOcroppedShadow.png">
            <a:extLst>
              <a:ext uri="{FF2B5EF4-FFF2-40B4-BE49-F238E27FC236}">
                <a16:creationId xmlns:a16="http://schemas.microsoft.com/office/drawing/2014/main" id="{9FBCF768-0B0A-4396-A843-13F5D6842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2" t="2129" r="13217" b="30558"/>
          <a:stretch/>
        </p:blipFill>
        <p:spPr bwMode="auto">
          <a:xfrm>
            <a:off x="344479" y="293406"/>
            <a:ext cx="524072" cy="51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olo 1">
            <a:extLst>
              <a:ext uri="{FF2B5EF4-FFF2-40B4-BE49-F238E27FC236}">
                <a16:creationId xmlns:a16="http://schemas.microsoft.com/office/drawing/2014/main" id="{ED486D55-A622-4D74-98D6-AD14CC0064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2467" y="293406"/>
            <a:ext cx="8413967" cy="5138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titolo</a:t>
            </a:r>
          </a:p>
        </p:txBody>
      </p:sp>
    </p:spTree>
    <p:extLst>
      <p:ext uri="{BB962C8B-B14F-4D97-AF65-F5344CB8AC3E}">
        <p14:creationId xmlns:p14="http://schemas.microsoft.com/office/powerpoint/2010/main" val="195895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5829D9-1328-4CB6-91D8-BE5BECFA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8CC693B-EB80-4D8C-A0F8-BA3E1E7522A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7613FA4-0D3D-47AE-B3A8-7269A6A4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8099A0-EE32-4541-823B-25D671BF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C5EF24F-75A3-4A61-BBC7-7B537FFBB1CD}" type="slidenum">
              <a:rPr lang="en-GB" smtClean="0"/>
              <a:t>‹N›</a:t>
            </a:fld>
            <a:endParaRPr lang="en-GB"/>
          </a:p>
        </p:txBody>
      </p:sp>
      <p:sp>
        <p:nvSpPr>
          <p:cNvPr id="9" name="矩形 7">
            <a:extLst>
              <a:ext uri="{FF2B5EF4-FFF2-40B4-BE49-F238E27FC236}">
                <a16:creationId xmlns:a16="http://schemas.microsoft.com/office/drawing/2014/main" id="{39391D93-D0F9-4D6A-A492-364A3199D690}"/>
              </a:ext>
            </a:extLst>
          </p:cNvPr>
          <p:cNvSpPr/>
          <p:nvPr/>
        </p:nvSpPr>
        <p:spPr>
          <a:xfrm>
            <a:off x="0" y="3307080"/>
            <a:ext cx="1569720" cy="106680"/>
          </a:xfrm>
          <a:prstGeom prst="rect">
            <a:avLst/>
          </a:prstGeom>
          <a:solidFill>
            <a:srgbClr val="FA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8">
            <a:extLst>
              <a:ext uri="{FF2B5EF4-FFF2-40B4-BE49-F238E27FC236}">
                <a16:creationId xmlns:a16="http://schemas.microsoft.com/office/drawing/2014/main" id="{2C9D7B31-E1D3-4908-86BD-E6D5808196A4}"/>
              </a:ext>
            </a:extLst>
          </p:cNvPr>
          <p:cNvSpPr/>
          <p:nvPr/>
        </p:nvSpPr>
        <p:spPr>
          <a:xfrm>
            <a:off x="1569720" y="3307080"/>
            <a:ext cx="1783080" cy="106680"/>
          </a:xfrm>
          <a:prstGeom prst="rect">
            <a:avLst/>
          </a:prstGeom>
          <a:solidFill>
            <a:srgbClr val="FA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9">
            <a:extLst>
              <a:ext uri="{FF2B5EF4-FFF2-40B4-BE49-F238E27FC236}">
                <a16:creationId xmlns:a16="http://schemas.microsoft.com/office/drawing/2014/main" id="{A724C62E-E3D2-4E6E-823A-58B57FB95EFC}"/>
              </a:ext>
            </a:extLst>
          </p:cNvPr>
          <p:cNvSpPr/>
          <p:nvPr/>
        </p:nvSpPr>
        <p:spPr>
          <a:xfrm>
            <a:off x="3337560" y="3307080"/>
            <a:ext cx="1783080" cy="106680"/>
          </a:xfrm>
          <a:prstGeom prst="rect">
            <a:avLst/>
          </a:prstGeom>
          <a:solidFill>
            <a:srgbClr val="FA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0">
            <a:extLst>
              <a:ext uri="{FF2B5EF4-FFF2-40B4-BE49-F238E27FC236}">
                <a16:creationId xmlns:a16="http://schemas.microsoft.com/office/drawing/2014/main" id="{D2625520-63FD-4EBB-B3B8-EDBB30140072}"/>
              </a:ext>
            </a:extLst>
          </p:cNvPr>
          <p:cNvSpPr/>
          <p:nvPr/>
        </p:nvSpPr>
        <p:spPr>
          <a:xfrm>
            <a:off x="5120640" y="3307080"/>
            <a:ext cx="1783080" cy="106680"/>
          </a:xfrm>
          <a:prstGeom prst="rect">
            <a:avLst/>
          </a:prstGeom>
          <a:solidFill>
            <a:srgbClr val="FA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1">
            <a:extLst>
              <a:ext uri="{FF2B5EF4-FFF2-40B4-BE49-F238E27FC236}">
                <a16:creationId xmlns:a16="http://schemas.microsoft.com/office/drawing/2014/main" id="{70152F4D-C301-4D45-9596-AC796E5A6CC8}"/>
              </a:ext>
            </a:extLst>
          </p:cNvPr>
          <p:cNvSpPr/>
          <p:nvPr/>
        </p:nvSpPr>
        <p:spPr>
          <a:xfrm flipV="1">
            <a:off x="6903720" y="3307080"/>
            <a:ext cx="1783080" cy="106680"/>
          </a:xfrm>
          <a:prstGeom prst="rect">
            <a:avLst/>
          </a:prstGeom>
          <a:solidFill>
            <a:srgbClr val="FA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2">
            <a:extLst>
              <a:ext uri="{FF2B5EF4-FFF2-40B4-BE49-F238E27FC236}">
                <a16:creationId xmlns:a16="http://schemas.microsoft.com/office/drawing/2014/main" id="{78E73F06-117D-4315-943D-D7D7D4AE4B4D}"/>
              </a:ext>
            </a:extLst>
          </p:cNvPr>
          <p:cNvSpPr/>
          <p:nvPr/>
        </p:nvSpPr>
        <p:spPr>
          <a:xfrm flipV="1">
            <a:off x="8671560" y="3307080"/>
            <a:ext cx="1783080" cy="106680"/>
          </a:xfrm>
          <a:prstGeom prst="rect">
            <a:avLst/>
          </a:prstGeom>
          <a:solidFill>
            <a:srgbClr val="FA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3">
            <a:extLst>
              <a:ext uri="{FF2B5EF4-FFF2-40B4-BE49-F238E27FC236}">
                <a16:creationId xmlns:a16="http://schemas.microsoft.com/office/drawing/2014/main" id="{3D6D49DD-0A06-49C2-9273-06131458AF3D}"/>
              </a:ext>
            </a:extLst>
          </p:cNvPr>
          <p:cNvSpPr/>
          <p:nvPr/>
        </p:nvSpPr>
        <p:spPr>
          <a:xfrm flipV="1">
            <a:off x="10439400" y="3307080"/>
            <a:ext cx="1783080" cy="106680"/>
          </a:xfrm>
          <a:prstGeom prst="rect">
            <a:avLst/>
          </a:prstGeom>
          <a:solidFill>
            <a:srgbClr val="FA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14">
            <a:extLst>
              <a:ext uri="{FF2B5EF4-FFF2-40B4-BE49-F238E27FC236}">
                <a16:creationId xmlns:a16="http://schemas.microsoft.com/office/drawing/2014/main" id="{35DEE149-45A5-442B-BBEA-63549A4FC74E}"/>
              </a:ext>
            </a:extLst>
          </p:cNvPr>
          <p:cNvSpPr/>
          <p:nvPr/>
        </p:nvSpPr>
        <p:spPr>
          <a:xfrm>
            <a:off x="1463040" y="3215640"/>
            <a:ext cx="289560" cy="289560"/>
          </a:xfrm>
          <a:prstGeom prst="ellipse">
            <a:avLst/>
          </a:prstGeom>
          <a:solidFill>
            <a:srgbClr val="FA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椭圆 15">
            <a:extLst>
              <a:ext uri="{FF2B5EF4-FFF2-40B4-BE49-F238E27FC236}">
                <a16:creationId xmlns:a16="http://schemas.microsoft.com/office/drawing/2014/main" id="{04C90C5C-EC01-497E-A619-5A24293974A0}"/>
              </a:ext>
            </a:extLst>
          </p:cNvPr>
          <p:cNvSpPr/>
          <p:nvPr/>
        </p:nvSpPr>
        <p:spPr>
          <a:xfrm>
            <a:off x="3169920" y="3215640"/>
            <a:ext cx="289560" cy="289560"/>
          </a:xfrm>
          <a:prstGeom prst="ellipse">
            <a:avLst/>
          </a:prstGeom>
          <a:solidFill>
            <a:srgbClr val="FA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椭圆 16">
            <a:extLst>
              <a:ext uri="{FF2B5EF4-FFF2-40B4-BE49-F238E27FC236}">
                <a16:creationId xmlns:a16="http://schemas.microsoft.com/office/drawing/2014/main" id="{6B4B64E7-4A0B-4C40-BE5A-26F7DC63BBEA}"/>
              </a:ext>
            </a:extLst>
          </p:cNvPr>
          <p:cNvSpPr/>
          <p:nvPr/>
        </p:nvSpPr>
        <p:spPr>
          <a:xfrm>
            <a:off x="4988724" y="3215640"/>
            <a:ext cx="289560" cy="289560"/>
          </a:xfrm>
          <a:prstGeom prst="ellipse">
            <a:avLst/>
          </a:prstGeom>
          <a:solidFill>
            <a:srgbClr val="FA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7">
            <a:extLst>
              <a:ext uri="{FF2B5EF4-FFF2-40B4-BE49-F238E27FC236}">
                <a16:creationId xmlns:a16="http://schemas.microsoft.com/office/drawing/2014/main" id="{BB1C1211-D468-485F-AA21-FA6C059446AD}"/>
              </a:ext>
            </a:extLst>
          </p:cNvPr>
          <p:cNvSpPr/>
          <p:nvPr/>
        </p:nvSpPr>
        <p:spPr>
          <a:xfrm>
            <a:off x="6720840" y="3215640"/>
            <a:ext cx="289560" cy="289560"/>
          </a:xfrm>
          <a:prstGeom prst="ellipse">
            <a:avLst/>
          </a:prstGeom>
          <a:solidFill>
            <a:srgbClr val="FA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椭圆 18">
            <a:extLst>
              <a:ext uri="{FF2B5EF4-FFF2-40B4-BE49-F238E27FC236}">
                <a16:creationId xmlns:a16="http://schemas.microsoft.com/office/drawing/2014/main" id="{D848F013-B1BF-4527-A1FB-5EFBD4239948}"/>
              </a:ext>
            </a:extLst>
          </p:cNvPr>
          <p:cNvSpPr/>
          <p:nvPr/>
        </p:nvSpPr>
        <p:spPr>
          <a:xfrm>
            <a:off x="8539644" y="3215640"/>
            <a:ext cx="289560" cy="289560"/>
          </a:xfrm>
          <a:prstGeom prst="ellipse">
            <a:avLst/>
          </a:prstGeom>
          <a:solidFill>
            <a:srgbClr val="FA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椭圆 19">
            <a:extLst>
              <a:ext uri="{FF2B5EF4-FFF2-40B4-BE49-F238E27FC236}">
                <a16:creationId xmlns:a16="http://schemas.microsoft.com/office/drawing/2014/main" id="{B745C378-77BF-4B3F-B481-E3B0C14AB041}"/>
              </a:ext>
            </a:extLst>
          </p:cNvPr>
          <p:cNvSpPr/>
          <p:nvPr/>
        </p:nvSpPr>
        <p:spPr>
          <a:xfrm>
            <a:off x="10241280" y="3215640"/>
            <a:ext cx="289560" cy="289560"/>
          </a:xfrm>
          <a:prstGeom prst="ellipse">
            <a:avLst/>
          </a:prstGeom>
          <a:solidFill>
            <a:srgbClr val="FA64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0">
            <a:extLst>
              <a:ext uri="{FF2B5EF4-FFF2-40B4-BE49-F238E27FC236}">
                <a16:creationId xmlns:a16="http://schemas.microsoft.com/office/drawing/2014/main" id="{33F0957E-36E1-48D3-9A32-107F53DD42BD}"/>
              </a:ext>
            </a:extLst>
          </p:cNvPr>
          <p:cNvSpPr txBox="1"/>
          <p:nvPr/>
        </p:nvSpPr>
        <p:spPr>
          <a:xfrm>
            <a:off x="2157095" y="4181158"/>
            <a:ext cx="280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Click To Add Text</a:t>
            </a:r>
            <a:endParaRPr lang="zh-CN" altLang="en-US" sz="2000" b="1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文本框 21">
            <a:extLst>
              <a:ext uri="{FF2B5EF4-FFF2-40B4-BE49-F238E27FC236}">
                <a16:creationId xmlns:a16="http://schemas.microsoft.com/office/drawing/2014/main" id="{363CE7CC-6817-4CBB-BA08-868C6740076F}"/>
              </a:ext>
            </a:extLst>
          </p:cNvPr>
          <p:cNvSpPr txBox="1"/>
          <p:nvPr/>
        </p:nvSpPr>
        <p:spPr>
          <a:xfrm>
            <a:off x="587375" y="2393951"/>
            <a:ext cx="280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Click To Add Text</a:t>
            </a:r>
            <a:endParaRPr lang="zh-CN" altLang="en-US" sz="2000" b="1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2">
            <a:extLst>
              <a:ext uri="{FF2B5EF4-FFF2-40B4-BE49-F238E27FC236}">
                <a16:creationId xmlns:a16="http://schemas.microsoft.com/office/drawing/2014/main" id="{390A6880-00B0-4EC3-A42D-564225826FA5}"/>
              </a:ext>
            </a:extLst>
          </p:cNvPr>
          <p:cNvSpPr txBox="1"/>
          <p:nvPr/>
        </p:nvSpPr>
        <p:spPr>
          <a:xfrm>
            <a:off x="7620000" y="2393951"/>
            <a:ext cx="280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Click To Add Text</a:t>
            </a:r>
            <a:endParaRPr lang="zh-CN" altLang="en-US" sz="2000" b="1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文本框 23">
            <a:extLst>
              <a:ext uri="{FF2B5EF4-FFF2-40B4-BE49-F238E27FC236}">
                <a16:creationId xmlns:a16="http://schemas.microsoft.com/office/drawing/2014/main" id="{62B9B25B-6A2A-4A77-9F13-D0063FB3594F}"/>
              </a:ext>
            </a:extLst>
          </p:cNvPr>
          <p:cNvSpPr txBox="1"/>
          <p:nvPr/>
        </p:nvSpPr>
        <p:spPr>
          <a:xfrm>
            <a:off x="4107815" y="2393951"/>
            <a:ext cx="280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Click To Add Text</a:t>
            </a:r>
            <a:endParaRPr lang="zh-CN" altLang="en-US" sz="2000" b="1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文本框 24">
            <a:extLst>
              <a:ext uri="{FF2B5EF4-FFF2-40B4-BE49-F238E27FC236}">
                <a16:creationId xmlns:a16="http://schemas.microsoft.com/office/drawing/2014/main" id="{A76B1EA7-0E5F-4017-B193-6D3FB740FD39}"/>
              </a:ext>
            </a:extLst>
          </p:cNvPr>
          <p:cNvSpPr txBox="1"/>
          <p:nvPr/>
        </p:nvSpPr>
        <p:spPr>
          <a:xfrm>
            <a:off x="9250680" y="4181158"/>
            <a:ext cx="280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Click To Add Text</a:t>
            </a:r>
            <a:endParaRPr lang="zh-CN" altLang="en-US" sz="2000" b="1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7" name="文本框 25">
            <a:extLst>
              <a:ext uri="{FF2B5EF4-FFF2-40B4-BE49-F238E27FC236}">
                <a16:creationId xmlns:a16="http://schemas.microsoft.com/office/drawing/2014/main" id="{9971EFAA-C6BF-4E38-B0DA-313E2FE65C19}"/>
              </a:ext>
            </a:extLst>
          </p:cNvPr>
          <p:cNvSpPr txBox="1"/>
          <p:nvPr/>
        </p:nvSpPr>
        <p:spPr>
          <a:xfrm>
            <a:off x="5715000" y="4181158"/>
            <a:ext cx="280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Click To Add Text</a:t>
            </a:r>
            <a:endParaRPr lang="zh-CN" altLang="en-US" sz="2000" b="1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28" name="组合 28">
            <a:extLst>
              <a:ext uri="{FF2B5EF4-FFF2-40B4-BE49-F238E27FC236}">
                <a16:creationId xmlns:a16="http://schemas.microsoft.com/office/drawing/2014/main" id="{4CFD8BE3-56F8-4301-96B0-8E7EE37A6359}"/>
              </a:ext>
            </a:extLst>
          </p:cNvPr>
          <p:cNvGrpSpPr/>
          <p:nvPr/>
        </p:nvGrpSpPr>
        <p:grpSpPr>
          <a:xfrm>
            <a:off x="1351607" y="3536949"/>
            <a:ext cx="492443" cy="1135381"/>
            <a:chOff x="1351607" y="3588702"/>
            <a:chExt cx="492443" cy="1135381"/>
          </a:xfrm>
          <a:solidFill>
            <a:srgbClr val="FA6464"/>
          </a:solidFill>
        </p:grpSpPr>
        <p:sp>
          <p:nvSpPr>
            <p:cNvPr id="29" name="五边形 26">
              <a:extLst>
                <a:ext uri="{FF2B5EF4-FFF2-40B4-BE49-F238E27FC236}">
                  <a16:creationId xmlns:a16="http://schemas.microsoft.com/office/drawing/2014/main" id="{54AFDAC2-1EC0-47D7-A232-EB99D9428E8D}"/>
                </a:ext>
              </a:extLst>
            </p:cNvPr>
            <p:cNvSpPr/>
            <p:nvPr/>
          </p:nvSpPr>
          <p:spPr>
            <a:xfrm rot="16200000">
              <a:off x="1131492" y="3859451"/>
              <a:ext cx="922337" cy="38084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7">
              <a:extLst>
                <a:ext uri="{FF2B5EF4-FFF2-40B4-BE49-F238E27FC236}">
                  <a16:creationId xmlns:a16="http://schemas.microsoft.com/office/drawing/2014/main" id="{D73D08E7-40C3-4FE3-978C-C91BD734AC58}"/>
                </a:ext>
              </a:extLst>
            </p:cNvPr>
            <p:cNvSpPr txBox="1"/>
            <p:nvPr/>
          </p:nvSpPr>
          <p:spPr>
            <a:xfrm>
              <a:off x="1351607" y="3748723"/>
              <a:ext cx="492443" cy="975360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2013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1" name="组合 29">
            <a:extLst>
              <a:ext uri="{FF2B5EF4-FFF2-40B4-BE49-F238E27FC236}">
                <a16:creationId xmlns:a16="http://schemas.microsoft.com/office/drawing/2014/main" id="{DE36F8C2-663F-4C5A-971F-6F905C55CD30}"/>
              </a:ext>
            </a:extLst>
          </p:cNvPr>
          <p:cNvGrpSpPr/>
          <p:nvPr/>
        </p:nvGrpSpPr>
        <p:grpSpPr>
          <a:xfrm>
            <a:off x="8438211" y="3536949"/>
            <a:ext cx="492443" cy="1135381"/>
            <a:chOff x="1351611" y="3588702"/>
            <a:chExt cx="492443" cy="1135381"/>
          </a:xfrm>
          <a:solidFill>
            <a:srgbClr val="FA6464"/>
          </a:solidFill>
        </p:grpSpPr>
        <p:sp>
          <p:nvSpPr>
            <p:cNvPr id="32" name="五边形 30">
              <a:extLst>
                <a:ext uri="{FF2B5EF4-FFF2-40B4-BE49-F238E27FC236}">
                  <a16:creationId xmlns:a16="http://schemas.microsoft.com/office/drawing/2014/main" id="{EA390E6D-08F1-43CB-AAC5-8CDB15DB769D}"/>
                </a:ext>
              </a:extLst>
            </p:cNvPr>
            <p:cNvSpPr/>
            <p:nvPr/>
          </p:nvSpPr>
          <p:spPr>
            <a:xfrm rot="16200000">
              <a:off x="1131492" y="3859451"/>
              <a:ext cx="922337" cy="38084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1">
              <a:extLst>
                <a:ext uri="{FF2B5EF4-FFF2-40B4-BE49-F238E27FC236}">
                  <a16:creationId xmlns:a16="http://schemas.microsoft.com/office/drawing/2014/main" id="{D0741BAA-F362-453A-8248-F8322E9C8AB9}"/>
                </a:ext>
              </a:extLst>
            </p:cNvPr>
            <p:cNvSpPr txBox="1"/>
            <p:nvPr/>
          </p:nvSpPr>
          <p:spPr>
            <a:xfrm>
              <a:off x="1351611" y="3748723"/>
              <a:ext cx="492443" cy="975360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2017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组合 32">
            <a:extLst>
              <a:ext uri="{FF2B5EF4-FFF2-40B4-BE49-F238E27FC236}">
                <a16:creationId xmlns:a16="http://schemas.microsoft.com/office/drawing/2014/main" id="{83133E42-532F-4A5D-BC81-1FFC072C11D0}"/>
              </a:ext>
            </a:extLst>
          </p:cNvPr>
          <p:cNvGrpSpPr/>
          <p:nvPr/>
        </p:nvGrpSpPr>
        <p:grpSpPr>
          <a:xfrm>
            <a:off x="4887292" y="3536949"/>
            <a:ext cx="492443" cy="1135381"/>
            <a:chOff x="1351612" y="3588702"/>
            <a:chExt cx="492443" cy="1135381"/>
          </a:xfrm>
          <a:solidFill>
            <a:srgbClr val="FA6464"/>
          </a:solidFill>
        </p:grpSpPr>
        <p:sp>
          <p:nvSpPr>
            <p:cNvPr id="35" name="五边形 33">
              <a:extLst>
                <a:ext uri="{FF2B5EF4-FFF2-40B4-BE49-F238E27FC236}">
                  <a16:creationId xmlns:a16="http://schemas.microsoft.com/office/drawing/2014/main" id="{80F6476A-C2B7-4B71-AA15-F4F2B280CCC8}"/>
                </a:ext>
              </a:extLst>
            </p:cNvPr>
            <p:cNvSpPr/>
            <p:nvPr/>
          </p:nvSpPr>
          <p:spPr>
            <a:xfrm rot="16200000">
              <a:off x="1131492" y="3859451"/>
              <a:ext cx="922337" cy="38084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4">
              <a:extLst>
                <a:ext uri="{FF2B5EF4-FFF2-40B4-BE49-F238E27FC236}">
                  <a16:creationId xmlns:a16="http://schemas.microsoft.com/office/drawing/2014/main" id="{2233A4CE-3EBD-4259-94D5-BF23F945D6F9}"/>
                </a:ext>
              </a:extLst>
            </p:cNvPr>
            <p:cNvSpPr txBox="1"/>
            <p:nvPr/>
          </p:nvSpPr>
          <p:spPr>
            <a:xfrm>
              <a:off x="1351612" y="3748723"/>
              <a:ext cx="492443" cy="975360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2015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7" name="组合 46">
            <a:extLst>
              <a:ext uri="{FF2B5EF4-FFF2-40B4-BE49-F238E27FC236}">
                <a16:creationId xmlns:a16="http://schemas.microsoft.com/office/drawing/2014/main" id="{B62E1AE4-1013-4287-A6D2-CB0C6611C5DE}"/>
              </a:ext>
            </a:extLst>
          </p:cNvPr>
          <p:cNvGrpSpPr/>
          <p:nvPr/>
        </p:nvGrpSpPr>
        <p:grpSpPr>
          <a:xfrm rot="10800000">
            <a:off x="3073723" y="2028189"/>
            <a:ext cx="492443" cy="1135381"/>
            <a:chOff x="1351603" y="3588702"/>
            <a:chExt cx="492443" cy="1135381"/>
          </a:xfrm>
          <a:solidFill>
            <a:srgbClr val="FA6464"/>
          </a:solidFill>
        </p:grpSpPr>
        <p:sp>
          <p:nvSpPr>
            <p:cNvPr id="38" name="五边形 47">
              <a:extLst>
                <a:ext uri="{FF2B5EF4-FFF2-40B4-BE49-F238E27FC236}">
                  <a16:creationId xmlns:a16="http://schemas.microsoft.com/office/drawing/2014/main" id="{F9D545EF-5DA9-41F0-9CB8-C27815FC1AC7}"/>
                </a:ext>
              </a:extLst>
            </p:cNvPr>
            <p:cNvSpPr/>
            <p:nvPr/>
          </p:nvSpPr>
          <p:spPr>
            <a:xfrm rot="16200000">
              <a:off x="1131492" y="3859451"/>
              <a:ext cx="922337" cy="38084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48">
              <a:extLst>
                <a:ext uri="{FF2B5EF4-FFF2-40B4-BE49-F238E27FC236}">
                  <a16:creationId xmlns:a16="http://schemas.microsoft.com/office/drawing/2014/main" id="{BFBF3336-4405-409F-9B12-4FB614526C5E}"/>
                </a:ext>
              </a:extLst>
            </p:cNvPr>
            <p:cNvSpPr txBox="1"/>
            <p:nvPr/>
          </p:nvSpPr>
          <p:spPr>
            <a:xfrm>
              <a:off x="1351603" y="3748723"/>
              <a:ext cx="492443" cy="975360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2014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0" name="组合 49">
            <a:extLst>
              <a:ext uri="{FF2B5EF4-FFF2-40B4-BE49-F238E27FC236}">
                <a16:creationId xmlns:a16="http://schemas.microsoft.com/office/drawing/2014/main" id="{875F53AC-B3DC-477B-8BFE-77B941CF1A87}"/>
              </a:ext>
            </a:extLst>
          </p:cNvPr>
          <p:cNvGrpSpPr/>
          <p:nvPr/>
        </p:nvGrpSpPr>
        <p:grpSpPr>
          <a:xfrm rot="10800000">
            <a:off x="6609403" y="2028189"/>
            <a:ext cx="492443" cy="1135381"/>
            <a:chOff x="1351603" y="3588702"/>
            <a:chExt cx="492443" cy="1135381"/>
          </a:xfrm>
          <a:solidFill>
            <a:srgbClr val="FA6464"/>
          </a:solidFill>
        </p:grpSpPr>
        <p:sp>
          <p:nvSpPr>
            <p:cNvPr id="41" name="五边形 50">
              <a:extLst>
                <a:ext uri="{FF2B5EF4-FFF2-40B4-BE49-F238E27FC236}">
                  <a16:creationId xmlns:a16="http://schemas.microsoft.com/office/drawing/2014/main" id="{802E431D-8910-4994-A758-59A7E43E1EDF}"/>
                </a:ext>
              </a:extLst>
            </p:cNvPr>
            <p:cNvSpPr/>
            <p:nvPr/>
          </p:nvSpPr>
          <p:spPr>
            <a:xfrm rot="16200000">
              <a:off x="1131492" y="3859451"/>
              <a:ext cx="922337" cy="38084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文本框 51">
              <a:extLst>
                <a:ext uri="{FF2B5EF4-FFF2-40B4-BE49-F238E27FC236}">
                  <a16:creationId xmlns:a16="http://schemas.microsoft.com/office/drawing/2014/main" id="{C0A92051-FCEB-461D-91D5-37FC9CA62CFE}"/>
                </a:ext>
              </a:extLst>
            </p:cNvPr>
            <p:cNvSpPr txBox="1"/>
            <p:nvPr/>
          </p:nvSpPr>
          <p:spPr>
            <a:xfrm>
              <a:off x="1351603" y="3748723"/>
              <a:ext cx="492443" cy="975360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2016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3" name="组合 52">
            <a:extLst>
              <a:ext uri="{FF2B5EF4-FFF2-40B4-BE49-F238E27FC236}">
                <a16:creationId xmlns:a16="http://schemas.microsoft.com/office/drawing/2014/main" id="{B0251C7D-B36A-44D3-B55B-F96D4B7A6BD5}"/>
              </a:ext>
            </a:extLst>
          </p:cNvPr>
          <p:cNvGrpSpPr/>
          <p:nvPr/>
        </p:nvGrpSpPr>
        <p:grpSpPr>
          <a:xfrm rot="10800000">
            <a:off x="10129843" y="2028189"/>
            <a:ext cx="492443" cy="1135381"/>
            <a:chOff x="1351603" y="3588702"/>
            <a:chExt cx="492443" cy="1135381"/>
          </a:xfrm>
          <a:solidFill>
            <a:srgbClr val="FA6464"/>
          </a:solidFill>
        </p:grpSpPr>
        <p:sp>
          <p:nvSpPr>
            <p:cNvPr id="44" name="五边形 53">
              <a:extLst>
                <a:ext uri="{FF2B5EF4-FFF2-40B4-BE49-F238E27FC236}">
                  <a16:creationId xmlns:a16="http://schemas.microsoft.com/office/drawing/2014/main" id="{C0D8283D-985C-483B-82D6-19F09FD933E7}"/>
                </a:ext>
              </a:extLst>
            </p:cNvPr>
            <p:cNvSpPr/>
            <p:nvPr/>
          </p:nvSpPr>
          <p:spPr>
            <a:xfrm rot="16200000">
              <a:off x="1131492" y="3859451"/>
              <a:ext cx="922337" cy="38084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54">
              <a:extLst>
                <a:ext uri="{FF2B5EF4-FFF2-40B4-BE49-F238E27FC236}">
                  <a16:creationId xmlns:a16="http://schemas.microsoft.com/office/drawing/2014/main" id="{87D5BB2B-9A71-4E56-8F9A-B9E3266F6D5E}"/>
                </a:ext>
              </a:extLst>
            </p:cNvPr>
            <p:cNvSpPr txBox="1"/>
            <p:nvPr/>
          </p:nvSpPr>
          <p:spPr>
            <a:xfrm>
              <a:off x="1351603" y="3748723"/>
              <a:ext cx="492443" cy="975360"/>
            </a:xfrm>
            <a:prstGeom prst="rect">
              <a:avLst/>
            </a:prstGeom>
            <a:grp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2018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46" name="Picture 2" descr="C:\Users\perletti.GMM-BG\Pictures\gmm_LOGOcroppedShadow.png">
            <a:extLst>
              <a:ext uri="{FF2B5EF4-FFF2-40B4-BE49-F238E27FC236}">
                <a16:creationId xmlns:a16="http://schemas.microsoft.com/office/drawing/2014/main" id="{2E9DEFE3-7E8E-4BE7-8E5A-5D9D50309C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2" t="2129" r="13217" b="30558"/>
          <a:stretch/>
        </p:blipFill>
        <p:spPr bwMode="auto">
          <a:xfrm>
            <a:off x="344479" y="293406"/>
            <a:ext cx="524072" cy="51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itolo 1">
            <a:extLst>
              <a:ext uri="{FF2B5EF4-FFF2-40B4-BE49-F238E27FC236}">
                <a16:creationId xmlns:a16="http://schemas.microsoft.com/office/drawing/2014/main" id="{1E585FFF-34FE-4D44-858B-4DBCC6F8B3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2467" y="293406"/>
            <a:ext cx="8413967" cy="5138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titolo</a:t>
            </a:r>
          </a:p>
        </p:txBody>
      </p:sp>
    </p:spTree>
    <p:extLst>
      <p:ext uri="{BB962C8B-B14F-4D97-AF65-F5344CB8AC3E}">
        <p14:creationId xmlns:p14="http://schemas.microsoft.com/office/powerpoint/2010/main" val="957344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5829D9-1328-4CB6-91D8-BE5BECFA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8CC693B-EB80-4D8C-A0F8-BA3E1E7522A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7613FA4-0D3D-47AE-B3A8-7269A6A4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8099A0-EE32-4541-823B-25D671BF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C5EF24F-75A3-4A61-BBC7-7B537FFBB1CD}" type="slidenum">
              <a:rPr lang="en-GB" smtClean="0"/>
              <a:t>‹N›</a:t>
            </a:fld>
            <a:endParaRPr lang="en-GB"/>
          </a:p>
        </p:txBody>
      </p:sp>
      <p:grpSp>
        <p:nvGrpSpPr>
          <p:cNvPr id="6" name="组合 1">
            <a:extLst>
              <a:ext uri="{FF2B5EF4-FFF2-40B4-BE49-F238E27FC236}">
                <a16:creationId xmlns:a16="http://schemas.microsoft.com/office/drawing/2014/main" id="{4F9675D6-5253-429B-9D74-9005775ECA40}"/>
              </a:ext>
            </a:extLst>
          </p:cNvPr>
          <p:cNvGrpSpPr/>
          <p:nvPr/>
        </p:nvGrpSpPr>
        <p:grpSpPr>
          <a:xfrm>
            <a:off x="587375" y="2026920"/>
            <a:ext cx="5712779" cy="3611880"/>
            <a:chOff x="714375" y="785813"/>
            <a:chExt cx="7767638" cy="3827463"/>
          </a:xfrm>
          <a:solidFill>
            <a:srgbClr val="706F71"/>
          </a:solidFill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57D849EF-706E-484B-B94B-979A349C4736}"/>
                </a:ext>
              </a:extLst>
            </p:cNvPr>
            <p:cNvSpPr/>
            <p:nvPr/>
          </p:nvSpPr>
          <p:spPr bwMode="auto">
            <a:xfrm>
              <a:off x="4613275" y="3630613"/>
              <a:ext cx="276225" cy="273050"/>
            </a:xfrm>
            <a:custGeom>
              <a:avLst/>
              <a:gdLst/>
              <a:ahLst/>
              <a:cxnLst>
                <a:cxn ang="0">
                  <a:pos x="53" y="137"/>
                </a:cxn>
                <a:cxn ang="0">
                  <a:pos x="60" y="133"/>
                </a:cxn>
                <a:cxn ang="0">
                  <a:pos x="66" y="141"/>
                </a:cxn>
                <a:cxn ang="0">
                  <a:pos x="80" y="141"/>
                </a:cxn>
                <a:cxn ang="0">
                  <a:pos x="87" y="134"/>
                </a:cxn>
                <a:cxn ang="0">
                  <a:pos x="87" y="59"/>
                </a:cxn>
                <a:cxn ang="0">
                  <a:pos x="99" y="55"/>
                </a:cxn>
                <a:cxn ang="0">
                  <a:pos x="99" y="16"/>
                </a:cxn>
                <a:cxn ang="0">
                  <a:pos x="109" y="15"/>
                </a:cxn>
                <a:cxn ang="0">
                  <a:pos x="122" y="11"/>
                </a:cxn>
                <a:cxn ang="0">
                  <a:pos x="128" y="16"/>
                </a:cxn>
                <a:cxn ang="0">
                  <a:pos x="136" y="11"/>
                </a:cxn>
                <a:cxn ang="0">
                  <a:pos x="144" y="9"/>
                </a:cxn>
                <a:cxn ang="0">
                  <a:pos x="143" y="6"/>
                </a:cxn>
                <a:cxn ang="0">
                  <a:pos x="119" y="8"/>
                </a:cxn>
                <a:cxn ang="0">
                  <a:pos x="102" y="9"/>
                </a:cxn>
                <a:cxn ang="0">
                  <a:pos x="77" y="9"/>
                </a:cxn>
                <a:cxn ang="0">
                  <a:pos x="73" y="5"/>
                </a:cxn>
                <a:cxn ang="0">
                  <a:pos x="34" y="5"/>
                </a:cxn>
                <a:cxn ang="0">
                  <a:pos x="24" y="3"/>
                </a:cxn>
                <a:cxn ang="0">
                  <a:pos x="13" y="2"/>
                </a:cxn>
                <a:cxn ang="0">
                  <a:pos x="8" y="0"/>
                </a:cxn>
                <a:cxn ang="0">
                  <a:pos x="4" y="3"/>
                </a:cxn>
                <a:cxn ang="0">
                  <a:pos x="1" y="3"/>
                </a:cxn>
                <a:cxn ang="0">
                  <a:pos x="7" y="18"/>
                </a:cxn>
                <a:cxn ang="0">
                  <a:pos x="18" y="41"/>
                </a:cxn>
                <a:cxn ang="0">
                  <a:pos x="29" y="65"/>
                </a:cxn>
                <a:cxn ang="0">
                  <a:pos x="30" y="84"/>
                </a:cxn>
                <a:cxn ang="0">
                  <a:pos x="34" y="101"/>
                </a:cxn>
                <a:cxn ang="0">
                  <a:pos x="42" y="129"/>
                </a:cxn>
                <a:cxn ang="0">
                  <a:pos x="49" y="138"/>
                </a:cxn>
                <a:cxn ang="0">
                  <a:pos x="53" y="137"/>
                </a:cxn>
              </a:cxnLst>
              <a:rect l="0" t="0" r="r" b="b"/>
              <a:pathLst>
                <a:path w="144" h="143">
                  <a:moveTo>
                    <a:pt x="53" y="137"/>
                  </a:moveTo>
                  <a:cubicBezTo>
                    <a:pt x="53" y="134"/>
                    <a:pt x="57" y="130"/>
                    <a:pt x="60" y="133"/>
                  </a:cubicBezTo>
                  <a:cubicBezTo>
                    <a:pt x="62" y="137"/>
                    <a:pt x="61" y="141"/>
                    <a:pt x="66" y="141"/>
                  </a:cubicBezTo>
                  <a:cubicBezTo>
                    <a:pt x="70" y="141"/>
                    <a:pt x="79" y="143"/>
                    <a:pt x="80" y="141"/>
                  </a:cubicBezTo>
                  <a:cubicBezTo>
                    <a:pt x="81" y="139"/>
                    <a:pt x="87" y="137"/>
                    <a:pt x="87" y="134"/>
                  </a:cubicBezTo>
                  <a:cubicBezTo>
                    <a:pt x="87" y="130"/>
                    <a:pt x="87" y="62"/>
                    <a:pt x="87" y="59"/>
                  </a:cubicBezTo>
                  <a:cubicBezTo>
                    <a:pt x="87" y="57"/>
                    <a:pt x="99" y="59"/>
                    <a:pt x="99" y="55"/>
                  </a:cubicBezTo>
                  <a:cubicBezTo>
                    <a:pt x="99" y="51"/>
                    <a:pt x="99" y="16"/>
                    <a:pt x="99" y="16"/>
                  </a:cubicBezTo>
                  <a:cubicBezTo>
                    <a:pt x="99" y="16"/>
                    <a:pt x="107" y="16"/>
                    <a:pt x="109" y="15"/>
                  </a:cubicBezTo>
                  <a:cubicBezTo>
                    <a:pt x="112" y="14"/>
                    <a:pt x="120" y="10"/>
                    <a:pt x="122" y="11"/>
                  </a:cubicBezTo>
                  <a:cubicBezTo>
                    <a:pt x="124" y="13"/>
                    <a:pt x="127" y="17"/>
                    <a:pt x="128" y="16"/>
                  </a:cubicBezTo>
                  <a:cubicBezTo>
                    <a:pt x="129" y="14"/>
                    <a:pt x="133" y="11"/>
                    <a:pt x="136" y="11"/>
                  </a:cubicBezTo>
                  <a:cubicBezTo>
                    <a:pt x="138" y="11"/>
                    <a:pt x="141" y="10"/>
                    <a:pt x="144" y="9"/>
                  </a:cubicBezTo>
                  <a:cubicBezTo>
                    <a:pt x="143" y="8"/>
                    <a:pt x="143" y="7"/>
                    <a:pt x="143" y="6"/>
                  </a:cubicBezTo>
                  <a:cubicBezTo>
                    <a:pt x="143" y="4"/>
                    <a:pt x="122" y="7"/>
                    <a:pt x="119" y="8"/>
                  </a:cubicBezTo>
                  <a:cubicBezTo>
                    <a:pt x="116" y="9"/>
                    <a:pt x="105" y="11"/>
                    <a:pt x="102" y="9"/>
                  </a:cubicBezTo>
                  <a:cubicBezTo>
                    <a:pt x="98" y="8"/>
                    <a:pt x="77" y="9"/>
                    <a:pt x="77" y="9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38" y="5"/>
                    <a:pt x="34" y="5"/>
                  </a:cubicBezTo>
                  <a:cubicBezTo>
                    <a:pt x="30" y="5"/>
                    <a:pt x="27" y="5"/>
                    <a:pt x="24" y="3"/>
                  </a:cubicBezTo>
                  <a:cubicBezTo>
                    <a:pt x="20" y="0"/>
                    <a:pt x="17" y="0"/>
                    <a:pt x="13" y="2"/>
                  </a:cubicBezTo>
                  <a:cubicBezTo>
                    <a:pt x="9" y="4"/>
                    <a:pt x="11" y="0"/>
                    <a:pt x="8" y="0"/>
                  </a:cubicBezTo>
                  <a:cubicBezTo>
                    <a:pt x="5" y="0"/>
                    <a:pt x="4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7"/>
                    <a:pt x="3" y="13"/>
                    <a:pt x="7" y="18"/>
                  </a:cubicBezTo>
                  <a:cubicBezTo>
                    <a:pt x="11" y="23"/>
                    <a:pt x="15" y="33"/>
                    <a:pt x="18" y="41"/>
                  </a:cubicBezTo>
                  <a:cubicBezTo>
                    <a:pt x="20" y="49"/>
                    <a:pt x="28" y="59"/>
                    <a:pt x="29" y="65"/>
                  </a:cubicBezTo>
                  <a:cubicBezTo>
                    <a:pt x="31" y="71"/>
                    <a:pt x="28" y="80"/>
                    <a:pt x="30" y="84"/>
                  </a:cubicBezTo>
                  <a:cubicBezTo>
                    <a:pt x="32" y="88"/>
                    <a:pt x="33" y="95"/>
                    <a:pt x="34" y="101"/>
                  </a:cubicBezTo>
                  <a:cubicBezTo>
                    <a:pt x="35" y="108"/>
                    <a:pt x="35" y="123"/>
                    <a:pt x="42" y="129"/>
                  </a:cubicBezTo>
                  <a:cubicBezTo>
                    <a:pt x="44" y="131"/>
                    <a:pt x="46" y="134"/>
                    <a:pt x="49" y="138"/>
                  </a:cubicBezTo>
                  <a:cubicBezTo>
                    <a:pt x="51" y="138"/>
                    <a:pt x="53" y="138"/>
                    <a:pt x="53" y="1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894DD708-B5AC-4A57-BA23-372BCA43A227}"/>
                </a:ext>
              </a:extLst>
            </p:cNvPr>
            <p:cNvSpPr/>
            <p:nvPr/>
          </p:nvSpPr>
          <p:spPr bwMode="auto">
            <a:xfrm>
              <a:off x="4889500" y="3598863"/>
              <a:ext cx="171450" cy="149225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8" y="0"/>
                </a:cxn>
                <a:cxn ang="0">
                  <a:pos x="48" y="0"/>
                </a:cxn>
                <a:cxn ang="0">
                  <a:pos x="42" y="6"/>
                </a:cxn>
                <a:cxn ang="0">
                  <a:pos x="31" y="14"/>
                </a:cxn>
                <a:cxn ang="0">
                  <a:pos x="20" y="27"/>
                </a:cxn>
                <a:cxn ang="0">
                  <a:pos x="5" y="24"/>
                </a:cxn>
                <a:cxn ang="0">
                  <a:pos x="0" y="25"/>
                </a:cxn>
                <a:cxn ang="0">
                  <a:pos x="6" y="31"/>
                </a:cxn>
                <a:cxn ang="0">
                  <a:pos x="12" y="45"/>
                </a:cxn>
                <a:cxn ang="0">
                  <a:pos x="23" y="53"/>
                </a:cxn>
                <a:cxn ang="0">
                  <a:pos x="28" y="61"/>
                </a:cxn>
                <a:cxn ang="0">
                  <a:pos x="36" y="69"/>
                </a:cxn>
                <a:cxn ang="0">
                  <a:pos x="44" y="74"/>
                </a:cxn>
                <a:cxn ang="0">
                  <a:pos x="55" y="76"/>
                </a:cxn>
                <a:cxn ang="0">
                  <a:pos x="67" y="78"/>
                </a:cxn>
                <a:cxn ang="0">
                  <a:pos x="79" y="67"/>
                </a:cxn>
                <a:cxn ang="0">
                  <a:pos x="82" y="56"/>
                </a:cxn>
                <a:cxn ang="0">
                  <a:pos x="88" y="48"/>
                </a:cxn>
                <a:cxn ang="0">
                  <a:pos x="84" y="39"/>
                </a:cxn>
                <a:cxn ang="0">
                  <a:pos x="87" y="29"/>
                </a:cxn>
                <a:cxn ang="0">
                  <a:pos x="87" y="12"/>
                </a:cxn>
                <a:cxn ang="0">
                  <a:pos x="74" y="7"/>
                </a:cxn>
                <a:cxn ang="0">
                  <a:pos x="59" y="4"/>
                </a:cxn>
              </a:cxnLst>
              <a:rect l="0" t="0" r="r" b="b"/>
              <a:pathLst>
                <a:path w="90" h="78">
                  <a:moveTo>
                    <a:pt x="59" y="4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2" y="2"/>
                    <a:pt x="42" y="4"/>
                    <a:pt x="42" y="6"/>
                  </a:cubicBezTo>
                  <a:cubicBezTo>
                    <a:pt x="42" y="8"/>
                    <a:pt x="36" y="13"/>
                    <a:pt x="31" y="14"/>
                  </a:cubicBezTo>
                  <a:cubicBezTo>
                    <a:pt x="27" y="15"/>
                    <a:pt x="22" y="25"/>
                    <a:pt x="20" y="27"/>
                  </a:cubicBezTo>
                  <a:cubicBezTo>
                    <a:pt x="17" y="28"/>
                    <a:pt x="8" y="25"/>
                    <a:pt x="5" y="24"/>
                  </a:cubicBezTo>
                  <a:cubicBezTo>
                    <a:pt x="4" y="24"/>
                    <a:pt x="2" y="25"/>
                    <a:pt x="0" y="25"/>
                  </a:cubicBezTo>
                  <a:cubicBezTo>
                    <a:pt x="1" y="28"/>
                    <a:pt x="5" y="31"/>
                    <a:pt x="6" y="31"/>
                  </a:cubicBezTo>
                  <a:cubicBezTo>
                    <a:pt x="8" y="31"/>
                    <a:pt x="8" y="43"/>
                    <a:pt x="12" y="45"/>
                  </a:cubicBezTo>
                  <a:cubicBezTo>
                    <a:pt x="16" y="47"/>
                    <a:pt x="23" y="51"/>
                    <a:pt x="23" y="53"/>
                  </a:cubicBezTo>
                  <a:cubicBezTo>
                    <a:pt x="23" y="55"/>
                    <a:pt x="28" y="58"/>
                    <a:pt x="28" y="61"/>
                  </a:cubicBezTo>
                  <a:cubicBezTo>
                    <a:pt x="28" y="65"/>
                    <a:pt x="32" y="69"/>
                    <a:pt x="36" y="69"/>
                  </a:cubicBezTo>
                  <a:cubicBezTo>
                    <a:pt x="43" y="69"/>
                    <a:pt x="44" y="72"/>
                    <a:pt x="44" y="74"/>
                  </a:cubicBezTo>
                  <a:cubicBezTo>
                    <a:pt x="44" y="76"/>
                    <a:pt x="53" y="74"/>
                    <a:pt x="55" y="76"/>
                  </a:cubicBezTo>
                  <a:cubicBezTo>
                    <a:pt x="56" y="78"/>
                    <a:pt x="65" y="77"/>
                    <a:pt x="67" y="78"/>
                  </a:cubicBezTo>
                  <a:cubicBezTo>
                    <a:pt x="71" y="75"/>
                    <a:pt x="77" y="70"/>
                    <a:pt x="79" y="67"/>
                  </a:cubicBezTo>
                  <a:cubicBezTo>
                    <a:pt x="82" y="63"/>
                    <a:pt x="79" y="58"/>
                    <a:pt x="82" y="56"/>
                  </a:cubicBezTo>
                  <a:cubicBezTo>
                    <a:pt x="84" y="55"/>
                    <a:pt x="90" y="48"/>
                    <a:pt x="88" y="48"/>
                  </a:cubicBezTo>
                  <a:cubicBezTo>
                    <a:pt x="86" y="47"/>
                    <a:pt x="87" y="42"/>
                    <a:pt x="84" y="39"/>
                  </a:cubicBezTo>
                  <a:cubicBezTo>
                    <a:pt x="81" y="36"/>
                    <a:pt x="88" y="35"/>
                    <a:pt x="87" y="29"/>
                  </a:cubicBezTo>
                  <a:cubicBezTo>
                    <a:pt x="87" y="24"/>
                    <a:pt x="88" y="13"/>
                    <a:pt x="87" y="12"/>
                  </a:cubicBezTo>
                  <a:cubicBezTo>
                    <a:pt x="85" y="11"/>
                    <a:pt x="78" y="10"/>
                    <a:pt x="74" y="7"/>
                  </a:cubicBezTo>
                  <a:cubicBezTo>
                    <a:pt x="69" y="4"/>
                    <a:pt x="59" y="4"/>
                    <a:pt x="59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E5D88C4-356C-4E7C-A7F2-C5BB5EEAC1B3}"/>
                </a:ext>
              </a:extLst>
            </p:cNvPr>
            <p:cNvSpPr/>
            <p:nvPr/>
          </p:nvSpPr>
          <p:spPr bwMode="auto">
            <a:xfrm>
              <a:off x="4779963" y="3648075"/>
              <a:ext cx="193675" cy="207963"/>
            </a:xfrm>
            <a:custGeom>
              <a:avLst/>
              <a:gdLst/>
              <a:ahLst/>
              <a:cxnLst>
                <a:cxn ang="0">
                  <a:pos x="93" y="44"/>
                </a:cxn>
                <a:cxn ang="0">
                  <a:pos x="85" y="36"/>
                </a:cxn>
                <a:cxn ang="0">
                  <a:pos x="80" y="28"/>
                </a:cxn>
                <a:cxn ang="0">
                  <a:pos x="69" y="20"/>
                </a:cxn>
                <a:cxn ang="0">
                  <a:pos x="63" y="6"/>
                </a:cxn>
                <a:cxn ang="0">
                  <a:pos x="57" y="0"/>
                </a:cxn>
                <a:cxn ang="0">
                  <a:pos x="49" y="2"/>
                </a:cxn>
                <a:cxn ang="0">
                  <a:pos x="41" y="7"/>
                </a:cxn>
                <a:cxn ang="0">
                  <a:pos x="35" y="2"/>
                </a:cxn>
                <a:cxn ang="0">
                  <a:pos x="22" y="6"/>
                </a:cxn>
                <a:cxn ang="0">
                  <a:pos x="12" y="7"/>
                </a:cxn>
                <a:cxn ang="0">
                  <a:pos x="12" y="46"/>
                </a:cxn>
                <a:cxn ang="0">
                  <a:pos x="0" y="50"/>
                </a:cxn>
                <a:cxn ang="0">
                  <a:pos x="0" y="83"/>
                </a:cxn>
                <a:cxn ang="0">
                  <a:pos x="6" y="87"/>
                </a:cxn>
                <a:cxn ang="0">
                  <a:pos x="9" y="100"/>
                </a:cxn>
                <a:cxn ang="0">
                  <a:pos x="7" y="102"/>
                </a:cxn>
                <a:cxn ang="0">
                  <a:pos x="9" y="107"/>
                </a:cxn>
                <a:cxn ang="0">
                  <a:pos x="20" y="107"/>
                </a:cxn>
                <a:cxn ang="0">
                  <a:pos x="31" y="95"/>
                </a:cxn>
                <a:cxn ang="0">
                  <a:pos x="38" y="89"/>
                </a:cxn>
                <a:cxn ang="0">
                  <a:pos x="52" y="93"/>
                </a:cxn>
                <a:cxn ang="0">
                  <a:pos x="62" y="88"/>
                </a:cxn>
                <a:cxn ang="0">
                  <a:pos x="67" y="80"/>
                </a:cxn>
                <a:cxn ang="0">
                  <a:pos x="76" y="73"/>
                </a:cxn>
                <a:cxn ang="0">
                  <a:pos x="81" y="65"/>
                </a:cxn>
                <a:cxn ang="0">
                  <a:pos x="90" y="59"/>
                </a:cxn>
                <a:cxn ang="0">
                  <a:pos x="97" y="55"/>
                </a:cxn>
                <a:cxn ang="0">
                  <a:pos x="101" y="49"/>
                </a:cxn>
                <a:cxn ang="0">
                  <a:pos x="101" y="49"/>
                </a:cxn>
                <a:cxn ang="0">
                  <a:pos x="93" y="44"/>
                </a:cxn>
              </a:cxnLst>
              <a:rect l="0" t="0" r="r" b="b"/>
              <a:pathLst>
                <a:path w="101" h="109">
                  <a:moveTo>
                    <a:pt x="93" y="44"/>
                  </a:moveTo>
                  <a:cubicBezTo>
                    <a:pt x="89" y="44"/>
                    <a:pt x="85" y="40"/>
                    <a:pt x="85" y="36"/>
                  </a:cubicBezTo>
                  <a:cubicBezTo>
                    <a:pt x="85" y="33"/>
                    <a:pt x="80" y="30"/>
                    <a:pt x="80" y="28"/>
                  </a:cubicBezTo>
                  <a:cubicBezTo>
                    <a:pt x="80" y="26"/>
                    <a:pt x="73" y="22"/>
                    <a:pt x="69" y="20"/>
                  </a:cubicBezTo>
                  <a:cubicBezTo>
                    <a:pt x="65" y="18"/>
                    <a:pt x="65" y="6"/>
                    <a:pt x="63" y="6"/>
                  </a:cubicBezTo>
                  <a:cubicBezTo>
                    <a:pt x="62" y="6"/>
                    <a:pt x="58" y="3"/>
                    <a:pt x="57" y="0"/>
                  </a:cubicBezTo>
                  <a:cubicBezTo>
                    <a:pt x="54" y="1"/>
                    <a:pt x="51" y="2"/>
                    <a:pt x="49" y="2"/>
                  </a:cubicBezTo>
                  <a:cubicBezTo>
                    <a:pt x="46" y="2"/>
                    <a:pt x="42" y="5"/>
                    <a:pt x="41" y="7"/>
                  </a:cubicBezTo>
                  <a:cubicBezTo>
                    <a:pt x="40" y="8"/>
                    <a:pt x="37" y="4"/>
                    <a:pt x="35" y="2"/>
                  </a:cubicBezTo>
                  <a:cubicBezTo>
                    <a:pt x="33" y="1"/>
                    <a:pt x="25" y="5"/>
                    <a:pt x="22" y="6"/>
                  </a:cubicBezTo>
                  <a:cubicBezTo>
                    <a:pt x="20" y="7"/>
                    <a:pt x="12" y="7"/>
                    <a:pt x="12" y="7"/>
                  </a:cubicBezTo>
                  <a:cubicBezTo>
                    <a:pt x="12" y="7"/>
                    <a:pt x="12" y="42"/>
                    <a:pt x="12" y="46"/>
                  </a:cubicBezTo>
                  <a:cubicBezTo>
                    <a:pt x="12" y="50"/>
                    <a:pt x="0" y="48"/>
                    <a:pt x="0" y="50"/>
                  </a:cubicBezTo>
                  <a:cubicBezTo>
                    <a:pt x="0" y="51"/>
                    <a:pt x="0" y="67"/>
                    <a:pt x="0" y="83"/>
                  </a:cubicBezTo>
                  <a:cubicBezTo>
                    <a:pt x="3" y="84"/>
                    <a:pt x="5" y="85"/>
                    <a:pt x="6" y="87"/>
                  </a:cubicBezTo>
                  <a:cubicBezTo>
                    <a:pt x="7" y="90"/>
                    <a:pt x="10" y="98"/>
                    <a:pt x="9" y="100"/>
                  </a:cubicBezTo>
                  <a:cubicBezTo>
                    <a:pt x="9" y="102"/>
                    <a:pt x="7" y="100"/>
                    <a:pt x="7" y="102"/>
                  </a:cubicBezTo>
                  <a:cubicBezTo>
                    <a:pt x="7" y="104"/>
                    <a:pt x="6" y="107"/>
                    <a:pt x="9" y="107"/>
                  </a:cubicBezTo>
                  <a:cubicBezTo>
                    <a:pt x="12" y="107"/>
                    <a:pt x="18" y="109"/>
                    <a:pt x="20" y="107"/>
                  </a:cubicBezTo>
                  <a:cubicBezTo>
                    <a:pt x="23" y="104"/>
                    <a:pt x="30" y="98"/>
                    <a:pt x="31" y="95"/>
                  </a:cubicBezTo>
                  <a:cubicBezTo>
                    <a:pt x="31" y="92"/>
                    <a:pt x="33" y="85"/>
                    <a:pt x="38" y="89"/>
                  </a:cubicBezTo>
                  <a:cubicBezTo>
                    <a:pt x="44" y="93"/>
                    <a:pt x="44" y="93"/>
                    <a:pt x="52" y="93"/>
                  </a:cubicBezTo>
                  <a:cubicBezTo>
                    <a:pt x="59" y="93"/>
                    <a:pt x="61" y="93"/>
                    <a:pt x="62" y="88"/>
                  </a:cubicBezTo>
                  <a:cubicBezTo>
                    <a:pt x="64" y="84"/>
                    <a:pt x="62" y="80"/>
                    <a:pt x="67" y="80"/>
                  </a:cubicBezTo>
                  <a:cubicBezTo>
                    <a:pt x="71" y="80"/>
                    <a:pt x="76" y="76"/>
                    <a:pt x="76" y="73"/>
                  </a:cubicBezTo>
                  <a:cubicBezTo>
                    <a:pt x="76" y="70"/>
                    <a:pt x="78" y="65"/>
                    <a:pt x="81" y="65"/>
                  </a:cubicBezTo>
                  <a:cubicBezTo>
                    <a:pt x="84" y="65"/>
                    <a:pt x="89" y="62"/>
                    <a:pt x="90" y="59"/>
                  </a:cubicBezTo>
                  <a:cubicBezTo>
                    <a:pt x="91" y="55"/>
                    <a:pt x="95" y="57"/>
                    <a:pt x="97" y="55"/>
                  </a:cubicBezTo>
                  <a:cubicBezTo>
                    <a:pt x="98" y="54"/>
                    <a:pt x="99" y="51"/>
                    <a:pt x="101" y="49"/>
                  </a:cubicBezTo>
                  <a:cubicBezTo>
                    <a:pt x="101" y="49"/>
                    <a:pt x="101" y="49"/>
                    <a:pt x="101" y="49"/>
                  </a:cubicBezTo>
                  <a:cubicBezTo>
                    <a:pt x="101" y="47"/>
                    <a:pt x="100" y="44"/>
                    <a:pt x="93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A9289851-349F-4351-8680-98818352EC7D}"/>
                </a:ext>
              </a:extLst>
            </p:cNvPr>
            <p:cNvSpPr/>
            <p:nvPr/>
          </p:nvSpPr>
          <p:spPr bwMode="auto">
            <a:xfrm>
              <a:off x="5006975" y="3827463"/>
              <a:ext cx="30163" cy="3651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8"/>
                </a:cxn>
                <a:cxn ang="0">
                  <a:pos x="7" y="19"/>
                </a:cxn>
                <a:cxn ang="0">
                  <a:pos x="13" y="16"/>
                </a:cxn>
                <a:cxn ang="0">
                  <a:pos x="15" y="13"/>
                </a:cxn>
                <a:cxn ang="0">
                  <a:pos x="14" y="3"/>
                </a:cxn>
                <a:cxn ang="0">
                  <a:pos x="7" y="0"/>
                </a:cxn>
              </a:cxnLst>
              <a:rect l="0" t="0" r="r" b="b"/>
              <a:pathLst>
                <a:path w="15" h="19">
                  <a:moveTo>
                    <a:pt x="7" y="0"/>
                  </a:moveTo>
                  <a:cubicBezTo>
                    <a:pt x="5" y="0"/>
                    <a:pt x="0" y="7"/>
                    <a:pt x="0" y="8"/>
                  </a:cubicBezTo>
                  <a:cubicBezTo>
                    <a:pt x="0" y="10"/>
                    <a:pt x="3" y="18"/>
                    <a:pt x="7" y="19"/>
                  </a:cubicBezTo>
                  <a:cubicBezTo>
                    <a:pt x="10" y="19"/>
                    <a:pt x="13" y="19"/>
                    <a:pt x="13" y="16"/>
                  </a:cubicBezTo>
                  <a:cubicBezTo>
                    <a:pt x="13" y="15"/>
                    <a:pt x="14" y="14"/>
                    <a:pt x="15" y="13"/>
                  </a:cubicBezTo>
                  <a:cubicBezTo>
                    <a:pt x="15" y="11"/>
                    <a:pt x="14" y="6"/>
                    <a:pt x="14" y="3"/>
                  </a:cubicBezTo>
                  <a:cubicBezTo>
                    <a:pt x="12" y="2"/>
                    <a:pt x="9" y="0"/>
                    <a:pt x="7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C27C6A0F-7204-4FA0-8DE5-1B0DFF568C07}"/>
                </a:ext>
              </a:extLst>
            </p:cNvPr>
            <p:cNvSpPr/>
            <p:nvPr/>
          </p:nvSpPr>
          <p:spPr bwMode="auto">
            <a:xfrm>
              <a:off x="4929188" y="3887788"/>
              <a:ext cx="47625" cy="53975"/>
            </a:xfrm>
            <a:custGeom>
              <a:avLst/>
              <a:gdLst/>
              <a:ahLst/>
              <a:cxnLst>
                <a:cxn ang="0">
                  <a:pos x="18" y="3"/>
                </a:cxn>
                <a:cxn ang="0">
                  <a:pos x="7" y="8"/>
                </a:cxn>
                <a:cxn ang="0">
                  <a:pos x="0" y="18"/>
                </a:cxn>
                <a:cxn ang="0">
                  <a:pos x="7" y="27"/>
                </a:cxn>
                <a:cxn ang="0">
                  <a:pos x="11" y="28"/>
                </a:cxn>
                <a:cxn ang="0">
                  <a:pos x="14" y="22"/>
                </a:cxn>
                <a:cxn ang="0">
                  <a:pos x="21" y="20"/>
                </a:cxn>
                <a:cxn ang="0">
                  <a:pos x="25" y="12"/>
                </a:cxn>
                <a:cxn ang="0">
                  <a:pos x="18" y="3"/>
                </a:cxn>
              </a:cxnLst>
              <a:rect l="0" t="0" r="r" b="b"/>
              <a:pathLst>
                <a:path w="25" h="28">
                  <a:moveTo>
                    <a:pt x="18" y="3"/>
                  </a:moveTo>
                  <a:cubicBezTo>
                    <a:pt x="17" y="0"/>
                    <a:pt x="8" y="5"/>
                    <a:pt x="7" y="8"/>
                  </a:cubicBezTo>
                  <a:cubicBezTo>
                    <a:pt x="5" y="10"/>
                    <a:pt x="0" y="18"/>
                    <a:pt x="0" y="18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8"/>
                    <a:pt x="13" y="24"/>
                    <a:pt x="14" y="22"/>
                  </a:cubicBezTo>
                  <a:cubicBezTo>
                    <a:pt x="15" y="19"/>
                    <a:pt x="21" y="22"/>
                    <a:pt x="21" y="20"/>
                  </a:cubicBezTo>
                  <a:cubicBezTo>
                    <a:pt x="21" y="17"/>
                    <a:pt x="25" y="14"/>
                    <a:pt x="25" y="12"/>
                  </a:cubicBezTo>
                  <a:cubicBezTo>
                    <a:pt x="25" y="9"/>
                    <a:pt x="19" y="6"/>
                    <a:pt x="18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EC414DE6-1E64-411F-ADAC-98B00C983E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06938" y="3740150"/>
              <a:ext cx="346075" cy="304800"/>
            </a:xfrm>
            <a:custGeom>
              <a:avLst/>
              <a:gdLst/>
              <a:ahLst/>
              <a:cxnLst>
                <a:cxn ang="0">
                  <a:pos x="172" y="59"/>
                </a:cxn>
                <a:cxn ang="0">
                  <a:pos x="172" y="58"/>
                </a:cxn>
                <a:cxn ang="0">
                  <a:pos x="170" y="61"/>
                </a:cxn>
                <a:cxn ang="0">
                  <a:pos x="164" y="64"/>
                </a:cxn>
                <a:cxn ang="0">
                  <a:pos x="157" y="53"/>
                </a:cxn>
                <a:cxn ang="0">
                  <a:pos x="164" y="45"/>
                </a:cxn>
                <a:cxn ang="0">
                  <a:pos x="171" y="48"/>
                </a:cxn>
                <a:cxn ang="0">
                  <a:pos x="171" y="46"/>
                </a:cxn>
                <a:cxn ang="0">
                  <a:pos x="170" y="26"/>
                </a:cxn>
                <a:cxn ang="0">
                  <a:pos x="163" y="5"/>
                </a:cxn>
                <a:cxn ang="0">
                  <a:pos x="150" y="2"/>
                </a:cxn>
                <a:cxn ang="0">
                  <a:pos x="139" y="0"/>
                </a:cxn>
                <a:cxn ang="0">
                  <a:pos x="135" y="6"/>
                </a:cxn>
                <a:cxn ang="0">
                  <a:pos x="128" y="10"/>
                </a:cxn>
                <a:cxn ang="0">
                  <a:pos x="119" y="16"/>
                </a:cxn>
                <a:cxn ang="0">
                  <a:pos x="114" y="24"/>
                </a:cxn>
                <a:cxn ang="0">
                  <a:pos x="105" y="31"/>
                </a:cxn>
                <a:cxn ang="0">
                  <a:pos x="100" y="39"/>
                </a:cxn>
                <a:cxn ang="0">
                  <a:pos x="90" y="44"/>
                </a:cxn>
                <a:cxn ang="0">
                  <a:pos x="76" y="40"/>
                </a:cxn>
                <a:cxn ang="0">
                  <a:pos x="69" y="46"/>
                </a:cxn>
                <a:cxn ang="0">
                  <a:pos x="58" y="58"/>
                </a:cxn>
                <a:cxn ang="0">
                  <a:pos x="47" y="58"/>
                </a:cxn>
                <a:cxn ang="0">
                  <a:pos x="45" y="53"/>
                </a:cxn>
                <a:cxn ang="0">
                  <a:pos x="47" y="51"/>
                </a:cxn>
                <a:cxn ang="0">
                  <a:pos x="44" y="38"/>
                </a:cxn>
                <a:cxn ang="0">
                  <a:pos x="38" y="34"/>
                </a:cxn>
                <a:cxn ang="0">
                  <a:pos x="38" y="76"/>
                </a:cxn>
                <a:cxn ang="0">
                  <a:pos x="31" y="83"/>
                </a:cxn>
                <a:cxn ang="0">
                  <a:pos x="17" y="83"/>
                </a:cxn>
                <a:cxn ang="0">
                  <a:pos x="11" y="75"/>
                </a:cxn>
                <a:cxn ang="0">
                  <a:pos x="4" y="79"/>
                </a:cxn>
                <a:cxn ang="0">
                  <a:pos x="0" y="80"/>
                </a:cxn>
                <a:cxn ang="0">
                  <a:pos x="8" y="98"/>
                </a:cxn>
                <a:cxn ang="0">
                  <a:pos x="19" y="120"/>
                </a:cxn>
                <a:cxn ang="0">
                  <a:pos x="19" y="131"/>
                </a:cxn>
                <a:cxn ang="0">
                  <a:pos x="19" y="140"/>
                </a:cxn>
                <a:cxn ang="0">
                  <a:pos x="23" y="149"/>
                </a:cxn>
                <a:cxn ang="0">
                  <a:pos x="27" y="152"/>
                </a:cxn>
                <a:cxn ang="0">
                  <a:pos x="33" y="157"/>
                </a:cxn>
                <a:cxn ang="0">
                  <a:pos x="41" y="157"/>
                </a:cxn>
                <a:cxn ang="0">
                  <a:pos x="54" y="153"/>
                </a:cxn>
                <a:cxn ang="0">
                  <a:pos x="64" y="149"/>
                </a:cxn>
                <a:cxn ang="0">
                  <a:pos x="82" y="149"/>
                </a:cxn>
                <a:cxn ang="0">
                  <a:pos x="93" y="147"/>
                </a:cxn>
                <a:cxn ang="0">
                  <a:pos x="100" y="146"/>
                </a:cxn>
                <a:cxn ang="0">
                  <a:pos x="109" y="143"/>
                </a:cxn>
                <a:cxn ang="0">
                  <a:pos x="132" y="128"/>
                </a:cxn>
                <a:cxn ang="0">
                  <a:pos x="159" y="95"/>
                </a:cxn>
                <a:cxn ang="0">
                  <a:pos x="175" y="77"/>
                </a:cxn>
                <a:cxn ang="0">
                  <a:pos x="181" y="59"/>
                </a:cxn>
                <a:cxn ang="0">
                  <a:pos x="172" y="59"/>
                </a:cxn>
                <a:cxn ang="0">
                  <a:pos x="137" y="97"/>
                </a:cxn>
                <a:cxn ang="0">
                  <a:pos x="130" y="99"/>
                </a:cxn>
                <a:cxn ang="0">
                  <a:pos x="127" y="105"/>
                </a:cxn>
                <a:cxn ang="0">
                  <a:pos x="123" y="104"/>
                </a:cxn>
                <a:cxn ang="0">
                  <a:pos x="116" y="95"/>
                </a:cxn>
                <a:cxn ang="0">
                  <a:pos x="123" y="85"/>
                </a:cxn>
                <a:cxn ang="0">
                  <a:pos x="134" y="80"/>
                </a:cxn>
                <a:cxn ang="0">
                  <a:pos x="141" y="89"/>
                </a:cxn>
                <a:cxn ang="0">
                  <a:pos x="137" y="97"/>
                </a:cxn>
              </a:cxnLst>
              <a:rect l="0" t="0" r="r" b="b"/>
              <a:pathLst>
                <a:path w="181" h="159">
                  <a:moveTo>
                    <a:pt x="172" y="59"/>
                  </a:moveTo>
                  <a:cubicBezTo>
                    <a:pt x="172" y="59"/>
                    <a:pt x="172" y="59"/>
                    <a:pt x="172" y="58"/>
                  </a:cubicBezTo>
                  <a:cubicBezTo>
                    <a:pt x="171" y="59"/>
                    <a:pt x="170" y="60"/>
                    <a:pt x="170" y="61"/>
                  </a:cubicBezTo>
                  <a:cubicBezTo>
                    <a:pt x="170" y="64"/>
                    <a:pt x="167" y="64"/>
                    <a:pt x="164" y="64"/>
                  </a:cubicBezTo>
                  <a:cubicBezTo>
                    <a:pt x="160" y="63"/>
                    <a:pt x="157" y="55"/>
                    <a:pt x="157" y="53"/>
                  </a:cubicBezTo>
                  <a:cubicBezTo>
                    <a:pt x="157" y="52"/>
                    <a:pt x="162" y="45"/>
                    <a:pt x="164" y="45"/>
                  </a:cubicBezTo>
                  <a:cubicBezTo>
                    <a:pt x="166" y="45"/>
                    <a:pt x="169" y="47"/>
                    <a:pt x="171" y="48"/>
                  </a:cubicBezTo>
                  <a:cubicBezTo>
                    <a:pt x="171" y="47"/>
                    <a:pt x="171" y="47"/>
                    <a:pt x="171" y="46"/>
                  </a:cubicBezTo>
                  <a:cubicBezTo>
                    <a:pt x="171" y="45"/>
                    <a:pt x="173" y="28"/>
                    <a:pt x="170" y="26"/>
                  </a:cubicBezTo>
                  <a:cubicBezTo>
                    <a:pt x="167" y="24"/>
                    <a:pt x="164" y="7"/>
                    <a:pt x="163" y="5"/>
                  </a:cubicBezTo>
                  <a:cubicBezTo>
                    <a:pt x="162" y="3"/>
                    <a:pt x="151" y="4"/>
                    <a:pt x="150" y="2"/>
                  </a:cubicBezTo>
                  <a:cubicBezTo>
                    <a:pt x="148" y="0"/>
                    <a:pt x="139" y="2"/>
                    <a:pt x="139" y="0"/>
                  </a:cubicBezTo>
                  <a:cubicBezTo>
                    <a:pt x="137" y="2"/>
                    <a:pt x="136" y="5"/>
                    <a:pt x="135" y="6"/>
                  </a:cubicBezTo>
                  <a:cubicBezTo>
                    <a:pt x="133" y="8"/>
                    <a:pt x="129" y="6"/>
                    <a:pt x="128" y="10"/>
                  </a:cubicBezTo>
                  <a:cubicBezTo>
                    <a:pt x="127" y="13"/>
                    <a:pt x="122" y="16"/>
                    <a:pt x="119" y="16"/>
                  </a:cubicBezTo>
                  <a:cubicBezTo>
                    <a:pt x="116" y="16"/>
                    <a:pt x="114" y="21"/>
                    <a:pt x="114" y="24"/>
                  </a:cubicBezTo>
                  <a:cubicBezTo>
                    <a:pt x="114" y="27"/>
                    <a:pt x="109" y="31"/>
                    <a:pt x="105" y="31"/>
                  </a:cubicBezTo>
                  <a:cubicBezTo>
                    <a:pt x="100" y="31"/>
                    <a:pt x="102" y="35"/>
                    <a:pt x="100" y="39"/>
                  </a:cubicBezTo>
                  <a:cubicBezTo>
                    <a:pt x="99" y="44"/>
                    <a:pt x="97" y="44"/>
                    <a:pt x="90" y="44"/>
                  </a:cubicBezTo>
                  <a:cubicBezTo>
                    <a:pt x="82" y="44"/>
                    <a:pt x="82" y="44"/>
                    <a:pt x="76" y="40"/>
                  </a:cubicBezTo>
                  <a:cubicBezTo>
                    <a:pt x="71" y="36"/>
                    <a:pt x="69" y="43"/>
                    <a:pt x="69" y="46"/>
                  </a:cubicBezTo>
                  <a:cubicBezTo>
                    <a:pt x="68" y="49"/>
                    <a:pt x="61" y="55"/>
                    <a:pt x="58" y="58"/>
                  </a:cubicBezTo>
                  <a:cubicBezTo>
                    <a:pt x="56" y="60"/>
                    <a:pt x="50" y="58"/>
                    <a:pt x="47" y="58"/>
                  </a:cubicBezTo>
                  <a:cubicBezTo>
                    <a:pt x="44" y="58"/>
                    <a:pt x="45" y="55"/>
                    <a:pt x="45" y="53"/>
                  </a:cubicBezTo>
                  <a:cubicBezTo>
                    <a:pt x="45" y="51"/>
                    <a:pt x="47" y="53"/>
                    <a:pt x="47" y="51"/>
                  </a:cubicBezTo>
                  <a:cubicBezTo>
                    <a:pt x="48" y="49"/>
                    <a:pt x="45" y="41"/>
                    <a:pt x="44" y="38"/>
                  </a:cubicBezTo>
                  <a:cubicBezTo>
                    <a:pt x="43" y="36"/>
                    <a:pt x="41" y="35"/>
                    <a:pt x="38" y="34"/>
                  </a:cubicBezTo>
                  <a:cubicBezTo>
                    <a:pt x="38" y="53"/>
                    <a:pt x="38" y="74"/>
                    <a:pt x="38" y="76"/>
                  </a:cubicBezTo>
                  <a:cubicBezTo>
                    <a:pt x="38" y="79"/>
                    <a:pt x="32" y="81"/>
                    <a:pt x="31" y="83"/>
                  </a:cubicBezTo>
                  <a:cubicBezTo>
                    <a:pt x="30" y="85"/>
                    <a:pt x="21" y="83"/>
                    <a:pt x="17" y="83"/>
                  </a:cubicBezTo>
                  <a:cubicBezTo>
                    <a:pt x="12" y="83"/>
                    <a:pt x="13" y="79"/>
                    <a:pt x="11" y="75"/>
                  </a:cubicBezTo>
                  <a:cubicBezTo>
                    <a:pt x="8" y="72"/>
                    <a:pt x="4" y="76"/>
                    <a:pt x="4" y="79"/>
                  </a:cubicBezTo>
                  <a:cubicBezTo>
                    <a:pt x="4" y="80"/>
                    <a:pt x="2" y="80"/>
                    <a:pt x="0" y="80"/>
                  </a:cubicBezTo>
                  <a:cubicBezTo>
                    <a:pt x="3" y="85"/>
                    <a:pt x="6" y="92"/>
                    <a:pt x="8" y="98"/>
                  </a:cubicBezTo>
                  <a:cubicBezTo>
                    <a:pt x="11" y="107"/>
                    <a:pt x="17" y="115"/>
                    <a:pt x="19" y="120"/>
                  </a:cubicBezTo>
                  <a:cubicBezTo>
                    <a:pt x="21" y="125"/>
                    <a:pt x="22" y="130"/>
                    <a:pt x="19" y="131"/>
                  </a:cubicBezTo>
                  <a:cubicBezTo>
                    <a:pt x="15" y="131"/>
                    <a:pt x="15" y="134"/>
                    <a:pt x="19" y="140"/>
                  </a:cubicBezTo>
                  <a:cubicBezTo>
                    <a:pt x="23" y="145"/>
                    <a:pt x="20" y="149"/>
                    <a:pt x="23" y="149"/>
                  </a:cubicBezTo>
                  <a:cubicBezTo>
                    <a:pt x="26" y="150"/>
                    <a:pt x="25" y="152"/>
                    <a:pt x="27" y="152"/>
                  </a:cubicBezTo>
                  <a:cubicBezTo>
                    <a:pt x="30" y="152"/>
                    <a:pt x="32" y="155"/>
                    <a:pt x="33" y="157"/>
                  </a:cubicBezTo>
                  <a:cubicBezTo>
                    <a:pt x="35" y="159"/>
                    <a:pt x="39" y="159"/>
                    <a:pt x="41" y="157"/>
                  </a:cubicBezTo>
                  <a:cubicBezTo>
                    <a:pt x="43" y="154"/>
                    <a:pt x="48" y="153"/>
                    <a:pt x="54" y="153"/>
                  </a:cubicBezTo>
                  <a:cubicBezTo>
                    <a:pt x="60" y="153"/>
                    <a:pt x="59" y="151"/>
                    <a:pt x="64" y="149"/>
                  </a:cubicBezTo>
                  <a:cubicBezTo>
                    <a:pt x="70" y="147"/>
                    <a:pt x="77" y="147"/>
                    <a:pt x="82" y="149"/>
                  </a:cubicBezTo>
                  <a:cubicBezTo>
                    <a:pt x="87" y="150"/>
                    <a:pt x="90" y="149"/>
                    <a:pt x="93" y="147"/>
                  </a:cubicBezTo>
                  <a:cubicBezTo>
                    <a:pt x="95" y="146"/>
                    <a:pt x="99" y="150"/>
                    <a:pt x="100" y="146"/>
                  </a:cubicBezTo>
                  <a:cubicBezTo>
                    <a:pt x="100" y="142"/>
                    <a:pt x="105" y="143"/>
                    <a:pt x="109" y="143"/>
                  </a:cubicBezTo>
                  <a:cubicBezTo>
                    <a:pt x="113" y="143"/>
                    <a:pt x="124" y="136"/>
                    <a:pt x="132" y="128"/>
                  </a:cubicBezTo>
                  <a:cubicBezTo>
                    <a:pt x="141" y="120"/>
                    <a:pt x="154" y="103"/>
                    <a:pt x="159" y="95"/>
                  </a:cubicBezTo>
                  <a:cubicBezTo>
                    <a:pt x="164" y="87"/>
                    <a:pt x="171" y="81"/>
                    <a:pt x="175" y="77"/>
                  </a:cubicBezTo>
                  <a:cubicBezTo>
                    <a:pt x="178" y="75"/>
                    <a:pt x="180" y="65"/>
                    <a:pt x="181" y="59"/>
                  </a:cubicBezTo>
                  <a:cubicBezTo>
                    <a:pt x="177" y="59"/>
                    <a:pt x="172" y="59"/>
                    <a:pt x="172" y="59"/>
                  </a:cubicBezTo>
                  <a:close/>
                  <a:moveTo>
                    <a:pt x="137" y="97"/>
                  </a:moveTo>
                  <a:cubicBezTo>
                    <a:pt x="137" y="99"/>
                    <a:pt x="131" y="96"/>
                    <a:pt x="130" y="99"/>
                  </a:cubicBezTo>
                  <a:cubicBezTo>
                    <a:pt x="129" y="101"/>
                    <a:pt x="127" y="105"/>
                    <a:pt x="127" y="105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116" y="95"/>
                    <a:pt x="116" y="95"/>
                    <a:pt x="116" y="95"/>
                  </a:cubicBezTo>
                  <a:cubicBezTo>
                    <a:pt x="116" y="95"/>
                    <a:pt x="121" y="87"/>
                    <a:pt x="123" y="85"/>
                  </a:cubicBezTo>
                  <a:cubicBezTo>
                    <a:pt x="124" y="82"/>
                    <a:pt x="133" y="77"/>
                    <a:pt x="134" y="80"/>
                  </a:cubicBezTo>
                  <a:cubicBezTo>
                    <a:pt x="135" y="83"/>
                    <a:pt x="141" y="86"/>
                    <a:pt x="141" y="89"/>
                  </a:cubicBezTo>
                  <a:cubicBezTo>
                    <a:pt x="141" y="91"/>
                    <a:pt x="137" y="94"/>
                    <a:pt x="137" y="9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22841140-EE74-4D65-89CE-04865480FE49}"/>
                </a:ext>
              </a:extLst>
            </p:cNvPr>
            <p:cNvSpPr/>
            <p:nvPr/>
          </p:nvSpPr>
          <p:spPr bwMode="auto">
            <a:xfrm>
              <a:off x="4613275" y="3382963"/>
              <a:ext cx="252413" cy="268288"/>
            </a:xfrm>
            <a:custGeom>
              <a:avLst/>
              <a:gdLst/>
              <a:ahLst/>
              <a:cxnLst>
                <a:cxn ang="0">
                  <a:pos x="8" y="129"/>
                </a:cxn>
                <a:cxn ang="0">
                  <a:pos x="13" y="131"/>
                </a:cxn>
                <a:cxn ang="0">
                  <a:pos x="24" y="132"/>
                </a:cxn>
                <a:cxn ang="0">
                  <a:pos x="34" y="134"/>
                </a:cxn>
                <a:cxn ang="0">
                  <a:pos x="73" y="134"/>
                </a:cxn>
                <a:cxn ang="0">
                  <a:pos x="77" y="138"/>
                </a:cxn>
                <a:cxn ang="0">
                  <a:pos x="102" y="138"/>
                </a:cxn>
                <a:cxn ang="0">
                  <a:pos x="119" y="137"/>
                </a:cxn>
                <a:cxn ang="0">
                  <a:pos x="122" y="136"/>
                </a:cxn>
                <a:cxn ang="0">
                  <a:pos x="109" y="119"/>
                </a:cxn>
                <a:cxn ang="0">
                  <a:pos x="110" y="81"/>
                </a:cxn>
                <a:cxn ang="0">
                  <a:pos x="127" y="82"/>
                </a:cxn>
                <a:cxn ang="0">
                  <a:pos x="130" y="79"/>
                </a:cxn>
                <a:cxn ang="0">
                  <a:pos x="132" y="57"/>
                </a:cxn>
                <a:cxn ang="0">
                  <a:pos x="129" y="57"/>
                </a:cxn>
                <a:cxn ang="0">
                  <a:pos x="119" y="58"/>
                </a:cxn>
                <a:cxn ang="0">
                  <a:pos x="113" y="61"/>
                </a:cxn>
                <a:cxn ang="0">
                  <a:pos x="113" y="52"/>
                </a:cxn>
                <a:cxn ang="0">
                  <a:pos x="108" y="43"/>
                </a:cxn>
                <a:cxn ang="0">
                  <a:pos x="109" y="27"/>
                </a:cxn>
                <a:cxn ang="0">
                  <a:pos x="107" y="18"/>
                </a:cxn>
                <a:cxn ang="0">
                  <a:pos x="100" y="16"/>
                </a:cxn>
                <a:cxn ang="0">
                  <a:pos x="94" y="14"/>
                </a:cxn>
                <a:cxn ang="0">
                  <a:pos x="85" y="14"/>
                </a:cxn>
                <a:cxn ang="0">
                  <a:pos x="81" y="24"/>
                </a:cxn>
                <a:cxn ang="0">
                  <a:pos x="68" y="26"/>
                </a:cxn>
                <a:cxn ang="0">
                  <a:pos x="58" y="19"/>
                </a:cxn>
                <a:cxn ang="0">
                  <a:pos x="54" y="10"/>
                </a:cxn>
                <a:cxn ang="0">
                  <a:pos x="52" y="1"/>
                </a:cxn>
                <a:cxn ang="0">
                  <a:pos x="15" y="1"/>
                </a:cxn>
                <a:cxn ang="0">
                  <a:pos x="9" y="4"/>
                </a:cxn>
                <a:cxn ang="0">
                  <a:pos x="19" y="28"/>
                </a:cxn>
                <a:cxn ang="0">
                  <a:pos x="17" y="39"/>
                </a:cxn>
                <a:cxn ang="0">
                  <a:pos x="24" y="63"/>
                </a:cxn>
                <a:cxn ang="0">
                  <a:pos x="16" y="79"/>
                </a:cxn>
                <a:cxn ang="0">
                  <a:pos x="8" y="101"/>
                </a:cxn>
                <a:cxn ang="0">
                  <a:pos x="2" y="117"/>
                </a:cxn>
                <a:cxn ang="0">
                  <a:pos x="1" y="132"/>
                </a:cxn>
                <a:cxn ang="0">
                  <a:pos x="1" y="132"/>
                </a:cxn>
                <a:cxn ang="0">
                  <a:pos x="4" y="132"/>
                </a:cxn>
                <a:cxn ang="0">
                  <a:pos x="8" y="129"/>
                </a:cxn>
              </a:cxnLst>
              <a:rect l="0" t="0" r="r" b="b"/>
              <a:pathLst>
                <a:path w="132" h="140">
                  <a:moveTo>
                    <a:pt x="8" y="129"/>
                  </a:moveTo>
                  <a:cubicBezTo>
                    <a:pt x="11" y="129"/>
                    <a:pt x="9" y="133"/>
                    <a:pt x="13" y="131"/>
                  </a:cubicBezTo>
                  <a:cubicBezTo>
                    <a:pt x="17" y="129"/>
                    <a:pt x="20" y="129"/>
                    <a:pt x="24" y="132"/>
                  </a:cubicBezTo>
                  <a:cubicBezTo>
                    <a:pt x="27" y="134"/>
                    <a:pt x="30" y="134"/>
                    <a:pt x="34" y="134"/>
                  </a:cubicBezTo>
                  <a:cubicBezTo>
                    <a:pt x="38" y="134"/>
                    <a:pt x="73" y="134"/>
                    <a:pt x="73" y="134"/>
                  </a:cubicBezTo>
                  <a:cubicBezTo>
                    <a:pt x="77" y="138"/>
                    <a:pt x="77" y="138"/>
                    <a:pt x="77" y="138"/>
                  </a:cubicBezTo>
                  <a:cubicBezTo>
                    <a:pt x="77" y="138"/>
                    <a:pt x="98" y="137"/>
                    <a:pt x="102" y="138"/>
                  </a:cubicBezTo>
                  <a:cubicBezTo>
                    <a:pt x="105" y="140"/>
                    <a:pt x="116" y="138"/>
                    <a:pt x="119" y="137"/>
                  </a:cubicBezTo>
                  <a:cubicBezTo>
                    <a:pt x="120" y="137"/>
                    <a:pt x="121" y="137"/>
                    <a:pt x="122" y="136"/>
                  </a:cubicBezTo>
                  <a:cubicBezTo>
                    <a:pt x="109" y="119"/>
                    <a:pt x="109" y="119"/>
                    <a:pt x="109" y="119"/>
                  </a:cubicBezTo>
                  <a:cubicBezTo>
                    <a:pt x="110" y="81"/>
                    <a:pt x="110" y="81"/>
                    <a:pt x="110" y="81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30" y="79"/>
                    <a:pt x="130" y="79"/>
                    <a:pt x="130" y="79"/>
                  </a:cubicBezTo>
                  <a:cubicBezTo>
                    <a:pt x="132" y="57"/>
                    <a:pt x="132" y="57"/>
                    <a:pt x="132" y="57"/>
                  </a:cubicBezTo>
                  <a:cubicBezTo>
                    <a:pt x="132" y="56"/>
                    <a:pt x="131" y="56"/>
                    <a:pt x="129" y="57"/>
                  </a:cubicBezTo>
                  <a:cubicBezTo>
                    <a:pt x="126" y="58"/>
                    <a:pt x="123" y="58"/>
                    <a:pt x="119" y="58"/>
                  </a:cubicBezTo>
                  <a:cubicBezTo>
                    <a:pt x="116" y="58"/>
                    <a:pt x="115" y="61"/>
                    <a:pt x="113" y="61"/>
                  </a:cubicBezTo>
                  <a:cubicBezTo>
                    <a:pt x="111" y="60"/>
                    <a:pt x="113" y="54"/>
                    <a:pt x="113" y="52"/>
                  </a:cubicBezTo>
                  <a:cubicBezTo>
                    <a:pt x="114" y="49"/>
                    <a:pt x="110" y="45"/>
                    <a:pt x="108" y="43"/>
                  </a:cubicBezTo>
                  <a:cubicBezTo>
                    <a:pt x="105" y="41"/>
                    <a:pt x="111" y="28"/>
                    <a:pt x="109" y="27"/>
                  </a:cubicBezTo>
                  <a:cubicBezTo>
                    <a:pt x="108" y="25"/>
                    <a:pt x="107" y="21"/>
                    <a:pt x="107" y="18"/>
                  </a:cubicBezTo>
                  <a:cubicBezTo>
                    <a:pt x="107" y="14"/>
                    <a:pt x="105" y="16"/>
                    <a:pt x="100" y="16"/>
                  </a:cubicBezTo>
                  <a:cubicBezTo>
                    <a:pt x="95" y="16"/>
                    <a:pt x="94" y="14"/>
                    <a:pt x="94" y="14"/>
                  </a:cubicBezTo>
                  <a:cubicBezTo>
                    <a:pt x="94" y="14"/>
                    <a:pt x="88" y="12"/>
                    <a:pt x="85" y="14"/>
                  </a:cubicBezTo>
                  <a:cubicBezTo>
                    <a:pt x="82" y="15"/>
                    <a:pt x="83" y="24"/>
                    <a:pt x="81" y="24"/>
                  </a:cubicBezTo>
                  <a:cubicBezTo>
                    <a:pt x="79" y="23"/>
                    <a:pt x="73" y="24"/>
                    <a:pt x="68" y="26"/>
                  </a:cubicBezTo>
                  <a:cubicBezTo>
                    <a:pt x="63" y="27"/>
                    <a:pt x="61" y="25"/>
                    <a:pt x="58" y="19"/>
                  </a:cubicBezTo>
                  <a:cubicBezTo>
                    <a:pt x="56" y="13"/>
                    <a:pt x="53" y="15"/>
                    <a:pt x="54" y="10"/>
                  </a:cubicBezTo>
                  <a:cubicBezTo>
                    <a:pt x="55" y="6"/>
                    <a:pt x="52" y="1"/>
                    <a:pt x="52" y="1"/>
                  </a:cubicBezTo>
                  <a:cubicBezTo>
                    <a:pt x="52" y="1"/>
                    <a:pt x="19" y="0"/>
                    <a:pt x="15" y="1"/>
                  </a:cubicBezTo>
                  <a:cubicBezTo>
                    <a:pt x="14" y="1"/>
                    <a:pt x="11" y="2"/>
                    <a:pt x="9" y="4"/>
                  </a:cubicBezTo>
                  <a:cubicBezTo>
                    <a:pt x="11" y="12"/>
                    <a:pt x="17" y="25"/>
                    <a:pt x="19" y="28"/>
                  </a:cubicBezTo>
                  <a:cubicBezTo>
                    <a:pt x="20" y="31"/>
                    <a:pt x="17" y="34"/>
                    <a:pt x="17" y="39"/>
                  </a:cubicBezTo>
                  <a:cubicBezTo>
                    <a:pt x="17" y="45"/>
                    <a:pt x="23" y="56"/>
                    <a:pt x="24" y="63"/>
                  </a:cubicBezTo>
                  <a:cubicBezTo>
                    <a:pt x="25" y="70"/>
                    <a:pt x="20" y="75"/>
                    <a:pt x="16" y="79"/>
                  </a:cubicBezTo>
                  <a:cubicBezTo>
                    <a:pt x="12" y="84"/>
                    <a:pt x="8" y="95"/>
                    <a:pt x="8" y="101"/>
                  </a:cubicBezTo>
                  <a:cubicBezTo>
                    <a:pt x="8" y="108"/>
                    <a:pt x="2" y="114"/>
                    <a:pt x="2" y="117"/>
                  </a:cubicBezTo>
                  <a:cubicBezTo>
                    <a:pt x="2" y="120"/>
                    <a:pt x="1" y="129"/>
                    <a:pt x="1" y="132"/>
                  </a:cubicBezTo>
                  <a:cubicBezTo>
                    <a:pt x="0" y="132"/>
                    <a:pt x="1" y="132"/>
                    <a:pt x="1" y="132"/>
                  </a:cubicBezTo>
                  <a:cubicBezTo>
                    <a:pt x="4" y="132"/>
                    <a:pt x="4" y="132"/>
                    <a:pt x="4" y="132"/>
                  </a:cubicBezTo>
                  <a:cubicBezTo>
                    <a:pt x="4" y="132"/>
                    <a:pt x="5" y="129"/>
                    <a:pt x="8" y="12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1F57476E-35B2-4FBF-8FC1-7C6591EF6619}"/>
                </a:ext>
              </a:extLst>
            </p:cNvPr>
            <p:cNvSpPr/>
            <p:nvPr/>
          </p:nvSpPr>
          <p:spPr bwMode="auto">
            <a:xfrm>
              <a:off x="4822825" y="3433763"/>
              <a:ext cx="247650" cy="219075"/>
            </a:xfrm>
            <a:custGeom>
              <a:avLst/>
              <a:gdLst/>
              <a:ahLst/>
              <a:cxnLst>
                <a:cxn ang="0">
                  <a:pos x="100" y="5"/>
                </a:cxn>
                <a:cxn ang="0">
                  <a:pos x="92" y="0"/>
                </a:cxn>
                <a:cxn ang="0">
                  <a:pos x="78" y="3"/>
                </a:cxn>
                <a:cxn ang="0">
                  <a:pos x="75" y="10"/>
                </a:cxn>
                <a:cxn ang="0">
                  <a:pos x="74" y="16"/>
                </a:cxn>
                <a:cxn ang="0">
                  <a:pos x="73" y="29"/>
                </a:cxn>
                <a:cxn ang="0">
                  <a:pos x="71" y="39"/>
                </a:cxn>
                <a:cxn ang="0">
                  <a:pos x="78" y="48"/>
                </a:cxn>
                <a:cxn ang="0">
                  <a:pos x="86" y="46"/>
                </a:cxn>
                <a:cxn ang="0">
                  <a:pos x="87" y="54"/>
                </a:cxn>
                <a:cxn ang="0">
                  <a:pos x="85" y="59"/>
                </a:cxn>
                <a:cxn ang="0">
                  <a:pos x="77" y="59"/>
                </a:cxn>
                <a:cxn ang="0">
                  <a:pos x="73" y="49"/>
                </a:cxn>
                <a:cxn ang="0">
                  <a:pos x="64" y="47"/>
                </a:cxn>
                <a:cxn ang="0">
                  <a:pos x="58" y="41"/>
                </a:cxn>
                <a:cxn ang="0">
                  <a:pos x="54" y="43"/>
                </a:cxn>
                <a:cxn ang="0">
                  <a:pos x="49" y="44"/>
                </a:cxn>
                <a:cxn ang="0">
                  <a:pos x="40" y="41"/>
                </a:cxn>
                <a:cxn ang="0">
                  <a:pos x="36" y="36"/>
                </a:cxn>
                <a:cxn ang="0">
                  <a:pos x="29" y="36"/>
                </a:cxn>
                <a:cxn ang="0">
                  <a:pos x="26" y="34"/>
                </a:cxn>
                <a:cxn ang="0">
                  <a:pos x="23" y="31"/>
                </a:cxn>
                <a:cxn ang="0">
                  <a:pos x="21" y="53"/>
                </a:cxn>
                <a:cxn ang="0">
                  <a:pos x="18" y="56"/>
                </a:cxn>
                <a:cxn ang="0">
                  <a:pos x="1" y="55"/>
                </a:cxn>
                <a:cxn ang="0">
                  <a:pos x="0" y="93"/>
                </a:cxn>
                <a:cxn ang="0">
                  <a:pos x="13" y="110"/>
                </a:cxn>
                <a:cxn ang="0">
                  <a:pos x="34" y="109"/>
                </a:cxn>
                <a:cxn ang="0">
                  <a:pos x="35" y="112"/>
                </a:cxn>
                <a:cxn ang="0">
                  <a:pos x="40" y="111"/>
                </a:cxn>
                <a:cxn ang="0">
                  <a:pos x="55" y="114"/>
                </a:cxn>
                <a:cxn ang="0">
                  <a:pos x="66" y="101"/>
                </a:cxn>
                <a:cxn ang="0">
                  <a:pos x="77" y="93"/>
                </a:cxn>
                <a:cxn ang="0">
                  <a:pos x="83" y="87"/>
                </a:cxn>
                <a:cxn ang="0">
                  <a:pos x="93" y="87"/>
                </a:cxn>
                <a:cxn ang="0">
                  <a:pos x="93" y="87"/>
                </a:cxn>
                <a:cxn ang="0">
                  <a:pos x="91" y="79"/>
                </a:cxn>
                <a:cxn ang="0">
                  <a:pos x="122" y="67"/>
                </a:cxn>
                <a:cxn ang="0">
                  <a:pos x="120" y="62"/>
                </a:cxn>
                <a:cxn ang="0">
                  <a:pos x="122" y="51"/>
                </a:cxn>
                <a:cxn ang="0">
                  <a:pos x="127" y="48"/>
                </a:cxn>
                <a:cxn ang="0">
                  <a:pos x="126" y="30"/>
                </a:cxn>
                <a:cxn ang="0">
                  <a:pos x="130" y="28"/>
                </a:cxn>
                <a:cxn ang="0">
                  <a:pos x="125" y="16"/>
                </a:cxn>
                <a:cxn ang="0">
                  <a:pos x="110" y="9"/>
                </a:cxn>
                <a:cxn ang="0">
                  <a:pos x="100" y="5"/>
                </a:cxn>
              </a:cxnLst>
              <a:rect l="0" t="0" r="r" b="b"/>
              <a:pathLst>
                <a:path w="130" h="115">
                  <a:moveTo>
                    <a:pt x="100" y="5"/>
                  </a:moveTo>
                  <a:cubicBezTo>
                    <a:pt x="99" y="5"/>
                    <a:pt x="95" y="3"/>
                    <a:pt x="92" y="0"/>
                  </a:cubicBezTo>
                  <a:cubicBezTo>
                    <a:pt x="90" y="3"/>
                    <a:pt x="82" y="3"/>
                    <a:pt x="78" y="3"/>
                  </a:cubicBezTo>
                  <a:cubicBezTo>
                    <a:pt x="74" y="3"/>
                    <a:pt x="78" y="8"/>
                    <a:pt x="75" y="10"/>
                  </a:cubicBezTo>
                  <a:cubicBezTo>
                    <a:pt x="73" y="12"/>
                    <a:pt x="72" y="15"/>
                    <a:pt x="74" y="16"/>
                  </a:cubicBezTo>
                  <a:cubicBezTo>
                    <a:pt x="76" y="17"/>
                    <a:pt x="73" y="26"/>
                    <a:pt x="73" y="29"/>
                  </a:cubicBezTo>
                  <a:cubicBezTo>
                    <a:pt x="73" y="32"/>
                    <a:pt x="69" y="38"/>
                    <a:pt x="71" y="39"/>
                  </a:cubicBezTo>
                  <a:cubicBezTo>
                    <a:pt x="72" y="40"/>
                    <a:pt x="75" y="47"/>
                    <a:pt x="78" y="48"/>
                  </a:cubicBezTo>
                  <a:cubicBezTo>
                    <a:pt x="82" y="49"/>
                    <a:pt x="84" y="46"/>
                    <a:pt x="86" y="46"/>
                  </a:cubicBezTo>
                  <a:cubicBezTo>
                    <a:pt x="87" y="46"/>
                    <a:pt x="87" y="50"/>
                    <a:pt x="87" y="54"/>
                  </a:cubicBezTo>
                  <a:cubicBezTo>
                    <a:pt x="87" y="57"/>
                    <a:pt x="85" y="59"/>
                    <a:pt x="85" y="59"/>
                  </a:cubicBezTo>
                  <a:cubicBezTo>
                    <a:pt x="85" y="59"/>
                    <a:pt x="80" y="61"/>
                    <a:pt x="77" y="59"/>
                  </a:cubicBezTo>
                  <a:cubicBezTo>
                    <a:pt x="75" y="57"/>
                    <a:pt x="73" y="51"/>
                    <a:pt x="73" y="49"/>
                  </a:cubicBezTo>
                  <a:cubicBezTo>
                    <a:pt x="73" y="47"/>
                    <a:pt x="67" y="47"/>
                    <a:pt x="64" y="47"/>
                  </a:cubicBezTo>
                  <a:cubicBezTo>
                    <a:pt x="62" y="47"/>
                    <a:pt x="59" y="43"/>
                    <a:pt x="58" y="41"/>
                  </a:cubicBezTo>
                  <a:cubicBezTo>
                    <a:pt x="57" y="39"/>
                    <a:pt x="54" y="41"/>
                    <a:pt x="54" y="43"/>
                  </a:cubicBezTo>
                  <a:cubicBezTo>
                    <a:pt x="54" y="44"/>
                    <a:pt x="52" y="44"/>
                    <a:pt x="49" y="44"/>
                  </a:cubicBezTo>
                  <a:cubicBezTo>
                    <a:pt x="47" y="44"/>
                    <a:pt x="42" y="40"/>
                    <a:pt x="40" y="41"/>
                  </a:cubicBezTo>
                  <a:cubicBezTo>
                    <a:pt x="38" y="42"/>
                    <a:pt x="36" y="38"/>
                    <a:pt x="36" y="36"/>
                  </a:cubicBezTo>
                  <a:cubicBezTo>
                    <a:pt x="37" y="34"/>
                    <a:pt x="31" y="35"/>
                    <a:pt x="29" y="36"/>
                  </a:cubicBezTo>
                  <a:cubicBezTo>
                    <a:pt x="27" y="37"/>
                    <a:pt x="26" y="34"/>
                    <a:pt x="26" y="34"/>
                  </a:cubicBezTo>
                  <a:cubicBezTo>
                    <a:pt x="26" y="34"/>
                    <a:pt x="25" y="32"/>
                    <a:pt x="23" y="31"/>
                  </a:cubicBezTo>
                  <a:cubicBezTo>
                    <a:pt x="21" y="53"/>
                    <a:pt x="21" y="53"/>
                    <a:pt x="21" y="53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13" y="110"/>
                    <a:pt x="13" y="110"/>
                    <a:pt x="13" y="110"/>
                  </a:cubicBezTo>
                  <a:cubicBezTo>
                    <a:pt x="20" y="109"/>
                    <a:pt x="34" y="107"/>
                    <a:pt x="34" y="109"/>
                  </a:cubicBezTo>
                  <a:cubicBezTo>
                    <a:pt x="34" y="110"/>
                    <a:pt x="34" y="111"/>
                    <a:pt x="35" y="112"/>
                  </a:cubicBezTo>
                  <a:cubicBezTo>
                    <a:pt x="37" y="112"/>
                    <a:pt x="39" y="111"/>
                    <a:pt x="40" y="111"/>
                  </a:cubicBezTo>
                  <a:cubicBezTo>
                    <a:pt x="43" y="112"/>
                    <a:pt x="52" y="115"/>
                    <a:pt x="55" y="114"/>
                  </a:cubicBezTo>
                  <a:cubicBezTo>
                    <a:pt x="57" y="112"/>
                    <a:pt x="62" y="102"/>
                    <a:pt x="66" y="101"/>
                  </a:cubicBezTo>
                  <a:cubicBezTo>
                    <a:pt x="71" y="100"/>
                    <a:pt x="77" y="95"/>
                    <a:pt x="77" y="93"/>
                  </a:cubicBezTo>
                  <a:cubicBezTo>
                    <a:pt x="77" y="91"/>
                    <a:pt x="77" y="89"/>
                    <a:pt x="8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3" y="87"/>
                    <a:pt x="93" y="87"/>
                    <a:pt x="93" y="87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1" y="79"/>
                    <a:pt x="121" y="67"/>
                    <a:pt x="122" y="67"/>
                  </a:cubicBezTo>
                  <a:cubicBezTo>
                    <a:pt x="121" y="65"/>
                    <a:pt x="120" y="63"/>
                    <a:pt x="120" y="62"/>
                  </a:cubicBezTo>
                  <a:cubicBezTo>
                    <a:pt x="121" y="62"/>
                    <a:pt x="122" y="54"/>
                    <a:pt x="122" y="51"/>
                  </a:cubicBezTo>
                  <a:cubicBezTo>
                    <a:pt x="122" y="49"/>
                    <a:pt x="129" y="51"/>
                    <a:pt x="127" y="48"/>
                  </a:cubicBezTo>
                  <a:cubicBezTo>
                    <a:pt x="124" y="46"/>
                    <a:pt x="125" y="33"/>
                    <a:pt x="126" y="30"/>
                  </a:cubicBezTo>
                  <a:cubicBezTo>
                    <a:pt x="127" y="27"/>
                    <a:pt x="130" y="30"/>
                    <a:pt x="130" y="28"/>
                  </a:cubicBezTo>
                  <a:cubicBezTo>
                    <a:pt x="130" y="25"/>
                    <a:pt x="127" y="18"/>
                    <a:pt x="125" y="16"/>
                  </a:cubicBezTo>
                  <a:cubicBezTo>
                    <a:pt x="124" y="14"/>
                    <a:pt x="113" y="10"/>
                    <a:pt x="110" y="9"/>
                  </a:cubicBezTo>
                  <a:cubicBezTo>
                    <a:pt x="108" y="9"/>
                    <a:pt x="103" y="5"/>
                    <a:pt x="100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05CD669C-727D-4054-BA79-36C3BC67414D}"/>
                </a:ext>
              </a:extLst>
            </p:cNvPr>
            <p:cNvSpPr/>
            <p:nvPr/>
          </p:nvSpPr>
          <p:spPr bwMode="auto">
            <a:xfrm>
              <a:off x="4968875" y="3278188"/>
              <a:ext cx="42863" cy="38100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2" y="2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3" y="18"/>
                </a:cxn>
                <a:cxn ang="0">
                  <a:pos x="6" y="19"/>
                </a:cxn>
                <a:cxn ang="0">
                  <a:pos x="12" y="15"/>
                </a:cxn>
                <a:cxn ang="0">
                  <a:pos x="22" y="13"/>
                </a:cxn>
                <a:cxn ang="0">
                  <a:pos x="20" y="5"/>
                </a:cxn>
                <a:cxn ang="0">
                  <a:pos x="18" y="0"/>
                </a:cxn>
              </a:cxnLst>
              <a:rect l="0" t="0" r="r" b="b"/>
              <a:pathLst>
                <a:path w="22" h="20">
                  <a:moveTo>
                    <a:pt x="18" y="0"/>
                  </a:moveTo>
                  <a:cubicBezTo>
                    <a:pt x="16" y="1"/>
                    <a:pt x="13" y="2"/>
                    <a:pt x="12" y="2"/>
                  </a:cubicBezTo>
                  <a:cubicBezTo>
                    <a:pt x="11" y="3"/>
                    <a:pt x="10" y="4"/>
                    <a:pt x="6" y="3"/>
                  </a:cubicBezTo>
                  <a:cubicBezTo>
                    <a:pt x="6" y="4"/>
                    <a:pt x="6" y="4"/>
                    <a:pt x="5" y="5"/>
                  </a:cubicBezTo>
                  <a:cubicBezTo>
                    <a:pt x="2" y="6"/>
                    <a:pt x="3" y="12"/>
                    <a:pt x="3" y="12"/>
                  </a:cubicBezTo>
                  <a:cubicBezTo>
                    <a:pt x="3" y="12"/>
                    <a:pt x="0" y="12"/>
                    <a:pt x="0" y="15"/>
                  </a:cubicBezTo>
                  <a:cubicBezTo>
                    <a:pt x="0" y="17"/>
                    <a:pt x="2" y="18"/>
                    <a:pt x="3" y="18"/>
                  </a:cubicBezTo>
                  <a:cubicBezTo>
                    <a:pt x="4" y="18"/>
                    <a:pt x="5" y="18"/>
                    <a:pt x="6" y="19"/>
                  </a:cubicBezTo>
                  <a:cubicBezTo>
                    <a:pt x="13" y="20"/>
                    <a:pt x="12" y="15"/>
                    <a:pt x="12" y="15"/>
                  </a:cubicBezTo>
                  <a:cubicBezTo>
                    <a:pt x="12" y="15"/>
                    <a:pt x="21" y="16"/>
                    <a:pt x="22" y="13"/>
                  </a:cubicBezTo>
                  <a:cubicBezTo>
                    <a:pt x="22" y="10"/>
                    <a:pt x="20" y="5"/>
                    <a:pt x="20" y="5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B27A1C08-BEB3-43AA-BFA2-56982C102987}"/>
                </a:ext>
              </a:extLst>
            </p:cNvPr>
            <p:cNvSpPr/>
            <p:nvPr/>
          </p:nvSpPr>
          <p:spPr bwMode="auto">
            <a:xfrm>
              <a:off x="5229225" y="2990850"/>
              <a:ext cx="223838" cy="298450"/>
            </a:xfrm>
            <a:custGeom>
              <a:avLst/>
              <a:gdLst/>
              <a:ahLst/>
              <a:cxnLst>
                <a:cxn ang="0">
                  <a:pos x="27" y="30"/>
                </a:cxn>
                <a:cxn ang="0">
                  <a:pos x="35" y="37"/>
                </a:cxn>
                <a:cxn ang="0">
                  <a:pos x="58" y="45"/>
                </a:cxn>
                <a:cxn ang="0">
                  <a:pos x="73" y="48"/>
                </a:cxn>
                <a:cxn ang="0">
                  <a:pos x="77" y="51"/>
                </a:cxn>
                <a:cxn ang="0">
                  <a:pos x="47" y="81"/>
                </a:cxn>
                <a:cxn ang="0">
                  <a:pos x="35" y="83"/>
                </a:cxn>
                <a:cxn ang="0">
                  <a:pos x="20" y="91"/>
                </a:cxn>
                <a:cxn ang="0">
                  <a:pos x="11" y="92"/>
                </a:cxn>
                <a:cxn ang="0">
                  <a:pos x="5" y="100"/>
                </a:cxn>
                <a:cxn ang="0">
                  <a:pos x="0" y="108"/>
                </a:cxn>
                <a:cxn ang="0">
                  <a:pos x="1" y="148"/>
                </a:cxn>
                <a:cxn ang="0">
                  <a:pos x="6" y="157"/>
                </a:cxn>
                <a:cxn ang="0">
                  <a:pos x="31" y="131"/>
                </a:cxn>
                <a:cxn ang="0">
                  <a:pos x="51" y="116"/>
                </a:cxn>
                <a:cxn ang="0">
                  <a:pos x="79" y="88"/>
                </a:cxn>
                <a:cxn ang="0">
                  <a:pos x="92" y="67"/>
                </a:cxn>
                <a:cxn ang="0">
                  <a:pos x="102" y="50"/>
                </a:cxn>
                <a:cxn ang="0">
                  <a:pos x="113" y="28"/>
                </a:cxn>
                <a:cxn ang="0">
                  <a:pos x="117" y="8"/>
                </a:cxn>
                <a:cxn ang="0">
                  <a:pos x="109" y="4"/>
                </a:cxn>
                <a:cxn ang="0">
                  <a:pos x="84" y="11"/>
                </a:cxn>
                <a:cxn ang="0">
                  <a:pos x="66" y="15"/>
                </a:cxn>
                <a:cxn ang="0">
                  <a:pos x="51" y="18"/>
                </a:cxn>
                <a:cxn ang="0">
                  <a:pos x="33" y="16"/>
                </a:cxn>
                <a:cxn ang="0">
                  <a:pos x="27" y="10"/>
                </a:cxn>
                <a:cxn ang="0">
                  <a:pos x="20" y="20"/>
                </a:cxn>
                <a:cxn ang="0">
                  <a:pos x="27" y="30"/>
                </a:cxn>
              </a:cxnLst>
              <a:rect l="0" t="0" r="r" b="b"/>
              <a:pathLst>
                <a:path w="117" h="157">
                  <a:moveTo>
                    <a:pt x="27" y="30"/>
                  </a:moveTo>
                  <a:cubicBezTo>
                    <a:pt x="29" y="31"/>
                    <a:pt x="33" y="36"/>
                    <a:pt x="35" y="37"/>
                  </a:cubicBezTo>
                  <a:cubicBezTo>
                    <a:pt x="37" y="37"/>
                    <a:pt x="50" y="41"/>
                    <a:pt x="58" y="45"/>
                  </a:cubicBezTo>
                  <a:cubicBezTo>
                    <a:pt x="66" y="48"/>
                    <a:pt x="71" y="48"/>
                    <a:pt x="73" y="48"/>
                  </a:cubicBezTo>
                  <a:cubicBezTo>
                    <a:pt x="76" y="48"/>
                    <a:pt x="79" y="49"/>
                    <a:pt x="77" y="51"/>
                  </a:cubicBezTo>
                  <a:cubicBezTo>
                    <a:pt x="75" y="52"/>
                    <a:pt x="50" y="77"/>
                    <a:pt x="47" y="81"/>
                  </a:cubicBezTo>
                  <a:cubicBezTo>
                    <a:pt x="44" y="84"/>
                    <a:pt x="42" y="83"/>
                    <a:pt x="35" y="83"/>
                  </a:cubicBezTo>
                  <a:cubicBezTo>
                    <a:pt x="27" y="83"/>
                    <a:pt x="22" y="91"/>
                    <a:pt x="20" y="91"/>
                  </a:cubicBezTo>
                  <a:cubicBezTo>
                    <a:pt x="19" y="90"/>
                    <a:pt x="14" y="91"/>
                    <a:pt x="11" y="92"/>
                  </a:cubicBezTo>
                  <a:cubicBezTo>
                    <a:pt x="5" y="100"/>
                    <a:pt x="5" y="100"/>
                    <a:pt x="5" y="100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1" y="148"/>
                    <a:pt x="1" y="148"/>
                    <a:pt x="1" y="148"/>
                  </a:cubicBezTo>
                  <a:cubicBezTo>
                    <a:pt x="6" y="157"/>
                    <a:pt x="6" y="157"/>
                    <a:pt x="6" y="157"/>
                  </a:cubicBezTo>
                  <a:cubicBezTo>
                    <a:pt x="11" y="151"/>
                    <a:pt x="23" y="140"/>
                    <a:pt x="31" y="131"/>
                  </a:cubicBezTo>
                  <a:cubicBezTo>
                    <a:pt x="41" y="121"/>
                    <a:pt x="46" y="118"/>
                    <a:pt x="51" y="116"/>
                  </a:cubicBezTo>
                  <a:cubicBezTo>
                    <a:pt x="56" y="113"/>
                    <a:pt x="70" y="100"/>
                    <a:pt x="79" y="88"/>
                  </a:cubicBezTo>
                  <a:cubicBezTo>
                    <a:pt x="85" y="81"/>
                    <a:pt x="91" y="73"/>
                    <a:pt x="92" y="67"/>
                  </a:cubicBezTo>
                  <a:cubicBezTo>
                    <a:pt x="93" y="62"/>
                    <a:pt x="98" y="55"/>
                    <a:pt x="102" y="50"/>
                  </a:cubicBezTo>
                  <a:cubicBezTo>
                    <a:pt x="106" y="45"/>
                    <a:pt x="113" y="32"/>
                    <a:pt x="113" y="28"/>
                  </a:cubicBezTo>
                  <a:cubicBezTo>
                    <a:pt x="113" y="24"/>
                    <a:pt x="116" y="15"/>
                    <a:pt x="117" y="8"/>
                  </a:cubicBezTo>
                  <a:cubicBezTo>
                    <a:pt x="117" y="1"/>
                    <a:pt x="111" y="0"/>
                    <a:pt x="109" y="4"/>
                  </a:cubicBezTo>
                  <a:cubicBezTo>
                    <a:pt x="107" y="8"/>
                    <a:pt x="93" y="11"/>
                    <a:pt x="84" y="11"/>
                  </a:cubicBezTo>
                  <a:cubicBezTo>
                    <a:pt x="75" y="11"/>
                    <a:pt x="69" y="12"/>
                    <a:pt x="66" y="15"/>
                  </a:cubicBezTo>
                  <a:cubicBezTo>
                    <a:pt x="63" y="18"/>
                    <a:pt x="54" y="14"/>
                    <a:pt x="51" y="18"/>
                  </a:cubicBezTo>
                  <a:cubicBezTo>
                    <a:pt x="48" y="21"/>
                    <a:pt x="36" y="24"/>
                    <a:pt x="33" y="16"/>
                  </a:cubicBezTo>
                  <a:cubicBezTo>
                    <a:pt x="31" y="13"/>
                    <a:pt x="29" y="11"/>
                    <a:pt x="27" y="10"/>
                  </a:cubicBezTo>
                  <a:cubicBezTo>
                    <a:pt x="24" y="13"/>
                    <a:pt x="20" y="18"/>
                    <a:pt x="20" y="20"/>
                  </a:cubicBezTo>
                  <a:cubicBezTo>
                    <a:pt x="21" y="22"/>
                    <a:pt x="25" y="29"/>
                    <a:pt x="27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1AD1D8AC-BF8E-46C5-92E5-16E96B91D815}"/>
                </a:ext>
              </a:extLst>
            </p:cNvPr>
            <p:cNvSpPr/>
            <p:nvPr/>
          </p:nvSpPr>
          <p:spPr bwMode="auto">
            <a:xfrm>
              <a:off x="4078288" y="2441575"/>
              <a:ext cx="260350" cy="206375"/>
            </a:xfrm>
            <a:custGeom>
              <a:avLst/>
              <a:gdLst/>
              <a:ahLst/>
              <a:cxnLst>
                <a:cxn ang="0">
                  <a:pos x="50" y="108"/>
                </a:cxn>
                <a:cxn ang="0">
                  <a:pos x="50" y="93"/>
                </a:cxn>
                <a:cxn ang="0">
                  <a:pos x="68" y="81"/>
                </a:cxn>
                <a:cxn ang="0">
                  <a:pos x="75" y="79"/>
                </a:cxn>
                <a:cxn ang="0">
                  <a:pos x="85" y="77"/>
                </a:cxn>
                <a:cxn ang="0">
                  <a:pos x="91" y="70"/>
                </a:cxn>
                <a:cxn ang="0">
                  <a:pos x="99" y="67"/>
                </a:cxn>
                <a:cxn ang="0">
                  <a:pos x="104" y="64"/>
                </a:cxn>
                <a:cxn ang="0">
                  <a:pos x="106" y="57"/>
                </a:cxn>
                <a:cxn ang="0">
                  <a:pos x="110" y="54"/>
                </a:cxn>
                <a:cxn ang="0">
                  <a:pos x="116" y="50"/>
                </a:cxn>
                <a:cxn ang="0">
                  <a:pos x="133" y="49"/>
                </a:cxn>
                <a:cxn ang="0">
                  <a:pos x="135" y="45"/>
                </a:cxn>
                <a:cxn ang="0">
                  <a:pos x="131" y="37"/>
                </a:cxn>
                <a:cxn ang="0">
                  <a:pos x="130" y="27"/>
                </a:cxn>
                <a:cxn ang="0">
                  <a:pos x="127" y="15"/>
                </a:cxn>
                <a:cxn ang="0">
                  <a:pos x="125" y="11"/>
                </a:cxn>
                <a:cxn ang="0">
                  <a:pos x="112" y="8"/>
                </a:cxn>
                <a:cxn ang="0">
                  <a:pos x="93" y="6"/>
                </a:cxn>
                <a:cxn ang="0">
                  <a:pos x="82" y="2"/>
                </a:cxn>
                <a:cxn ang="0">
                  <a:pos x="70" y="25"/>
                </a:cxn>
                <a:cxn ang="0">
                  <a:pos x="53" y="33"/>
                </a:cxn>
                <a:cxn ang="0">
                  <a:pos x="44" y="42"/>
                </a:cxn>
                <a:cxn ang="0">
                  <a:pos x="38" y="53"/>
                </a:cxn>
                <a:cxn ang="0">
                  <a:pos x="38" y="70"/>
                </a:cxn>
                <a:cxn ang="0">
                  <a:pos x="25" y="89"/>
                </a:cxn>
                <a:cxn ang="0">
                  <a:pos x="8" y="100"/>
                </a:cxn>
                <a:cxn ang="0">
                  <a:pos x="0" y="104"/>
                </a:cxn>
                <a:cxn ang="0">
                  <a:pos x="42" y="104"/>
                </a:cxn>
                <a:cxn ang="0">
                  <a:pos x="50" y="108"/>
                </a:cxn>
              </a:cxnLst>
              <a:rect l="0" t="0" r="r" b="b"/>
              <a:pathLst>
                <a:path w="136" h="108">
                  <a:moveTo>
                    <a:pt x="50" y="108"/>
                  </a:moveTo>
                  <a:cubicBezTo>
                    <a:pt x="50" y="101"/>
                    <a:pt x="49" y="94"/>
                    <a:pt x="50" y="93"/>
                  </a:cubicBezTo>
                  <a:cubicBezTo>
                    <a:pt x="50" y="91"/>
                    <a:pt x="65" y="83"/>
                    <a:pt x="68" y="81"/>
                  </a:cubicBezTo>
                  <a:cubicBezTo>
                    <a:pt x="70" y="80"/>
                    <a:pt x="75" y="82"/>
                    <a:pt x="75" y="79"/>
                  </a:cubicBezTo>
                  <a:cubicBezTo>
                    <a:pt x="75" y="76"/>
                    <a:pt x="81" y="77"/>
                    <a:pt x="85" y="77"/>
                  </a:cubicBezTo>
                  <a:cubicBezTo>
                    <a:pt x="89" y="76"/>
                    <a:pt x="91" y="73"/>
                    <a:pt x="91" y="70"/>
                  </a:cubicBezTo>
                  <a:cubicBezTo>
                    <a:pt x="91" y="67"/>
                    <a:pt x="96" y="67"/>
                    <a:pt x="99" y="67"/>
                  </a:cubicBezTo>
                  <a:cubicBezTo>
                    <a:pt x="103" y="67"/>
                    <a:pt x="102" y="64"/>
                    <a:pt x="104" y="64"/>
                  </a:cubicBezTo>
                  <a:cubicBezTo>
                    <a:pt x="107" y="64"/>
                    <a:pt x="105" y="60"/>
                    <a:pt x="106" y="57"/>
                  </a:cubicBezTo>
                  <a:cubicBezTo>
                    <a:pt x="106" y="53"/>
                    <a:pt x="106" y="54"/>
                    <a:pt x="110" y="54"/>
                  </a:cubicBezTo>
                  <a:cubicBezTo>
                    <a:pt x="113" y="54"/>
                    <a:pt x="116" y="52"/>
                    <a:pt x="116" y="50"/>
                  </a:cubicBezTo>
                  <a:cubicBezTo>
                    <a:pt x="116" y="48"/>
                    <a:pt x="130" y="49"/>
                    <a:pt x="133" y="49"/>
                  </a:cubicBezTo>
                  <a:cubicBezTo>
                    <a:pt x="135" y="49"/>
                    <a:pt x="136" y="46"/>
                    <a:pt x="135" y="45"/>
                  </a:cubicBezTo>
                  <a:cubicBezTo>
                    <a:pt x="135" y="43"/>
                    <a:pt x="133" y="37"/>
                    <a:pt x="131" y="37"/>
                  </a:cubicBezTo>
                  <a:cubicBezTo>
                    <a:pt x="129" y="37"/>
                    <a:pt x="130" y="31"/>
                    <a:pt x="130" y="27"/>
                  </a:cubicBezTo>
                  <a:cubicBezTo>
                    <a:pt x="130" y="22"/>
                    <a:pt x="129" y="18"/>
                    <a:pt x="127" y="15"/>
                  </a:cubicBezTo>
                  <a:cubicBezTo>
                    <a:pt x="126" y="14"/>
                    <a:pt x="126" y="13"/>
                    <a:pt x="125" y="11"/>
                  </a:cubicBezTo>
                  <a:cubicBezTo>
                    <a:pt x="121" y="11"/>
                    <a:pt x="116" y="8"/>
                    <a:pt x="112" y="8"/>
                  </a:cubicBezTo>
                  <a:cubicBezTo>
                    <a:pt x="106" y="8"/>
                    <a:pt x="97" y="11"/>
                    <a:pt x="93" y="6"/>
                  </a:cubicBezTo>
                  <a:cubicBezTo>
                    <a:pt x="88" y="2"/>
                    <a:pt x="85" y="0"/>
                    <a:pt x="82" y="2"/>
                  </a:cubicBezTo>
                  <a:cubicBezTo>
                    <a:pt x="79" y="3"/>
                    <a:pt x="73" y="20"/>
                    <a:pt x="70" y="25"/>
                  </a:cubicBezTo>
                  <a:cubicBezTo>
                    <a:pt x="67" y="29"/>
                    <a:pt x="57" y="33"/>
                    <a:pt x="53" y="33"/>
                  </a:cubicBezTo>
                  <a:cubicBezTo>
                    <a:pt x="48" y="33"/>
                    <a:pt x="48" y="40"/>
                    <a:pt x="44" y="42"/>
                  </a:cubicBezTo>
                  <a:cubicBezTo>
                    <a:pt x="41" y="45"/>
                    <a:pt x="42" y="50"/>
                    <a:pt x="38" y="53"/>
                  </a:cubicBezTo>
                  <a:cubicBezTo>
                    <a:pt x="34" y="56"/>
                    <a:pt x="36" y="67"/>
                    <a:pt x="38" y="70"/>
                  </a:cubicBezTo>
                  <a:cubicBezTo>
                    <a:pt x="40" y="74"/>
                    <a:pt x="30" y="85"/>
                    <a:pt x="25" y="89"/>
                  </a:cubicBezTo>
                  <a:cubicBezTo>
                    <a:pt x="19" y="92"/>
                    <a:pt x="17" y="98"/>
                    <a:pt x="8" y="100"/>
                  </a:cubicBezTo>
                  <a:cubicBezTo>
                    <a:pt x="5" y="100"/>
                    <a:pt x="2" y="102"/>
                    <a:pt x="0" y="104"/>
                  </a:cubicBezTo>
                  <a:cubicBezTo>
                    <a:pt x="14" y="104"/>
                    <a:pt x="35" y="104"/>
                    <a:pt x="42" y="104"/>
                  </a:cubicBezTo>
                  <a:cubicBezTo>
                    <a:pt x="50" y="104"/>
                    <a:pt x="48" y="106"/>
                    <a:pt x="50" y="10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483169B1-E22F-460B-BA7C-688B683E86BD}"/>
                </a:ext>
              </a:extLst>
            </p:cNvPr>
            <p:cNvSpPr/>
            <p:nvPr/>
          </p:nvSpPr>
          <p:spPr bwMode="auto">
            <a:xfrm>
              <a:off x="4519613" y="2405063"/>
              <a:ext cx="93663" cy="174625"/>
            </a:xfrm>
            <a:custGeom>
              <a:avLst/>
              <a:gdLst/>
              <a:ahLst/>
              <a:cxnLst>
                <a:cxn ang="0">
                  <a:pos x="13" y="23"/>
                </a:cxn>
                <a:cxn ang="0">
                  <a:pos x="10" y="35"/>
                </a:cxn>
                <a:cxn ang="0">
                  <a:pos x="3" y="42"/>
                </a:cxn>
                <a:cxn ang="0">
                  <a:pos x="7" y="54"/>
                </a:cxn>
                <a:cxn ang="0">
                  <a:pos x="12" y="62"/>
                </a:cxn>
                <a:cxn ang="0">
                  <a:pos x="21" y="68"/>
                </a:cxn>
                <a:cxn ang="0">
                  <a:pos x="26" y="88"/>
                </a:cxn>
                <a:cxn ang="0">
                  <a:pos x="27" y="91"/>
                </a:cxn>
                <a:cxn ang="0">
                  <a:pos x="32" y="87"/>
                </a:cxn>
                <a:cxn ang="0">
                  <a:pos x="34" y="78"/>
                </a:cxn>
                <a:cxn ang="0">
                  <a:pos x="35" y="73"/>
                </a:cxn>
                <a:cxn ang="0">
                  <a:pos x="43" y="65"/>
                </a:cxn>
                <a:cxn ang="0">
                  <a:pos x="48" y="61"/>
                </a:cxn>
                <a:cxn ang="0">
                  <a:pos x="49" y="55"/>
                </a:cxn>
                <a:cxn ang="0">
                  <a:pos x="44" y="51"/>
                </a:cxn>
                <a:cxn ang="0">
                  <a:pos x="40" y="47"/>
                </a:cxn>
                <a:cxn ang="0">
                  <a:pos x="31" y="43"/>
                </a:cxn>
                <a:cxn ang="0">
                  <a:pos x="40" y="35"/>
                </a:cxn>
                <a:cxn ang="0">
                  <a:pos x="40" y="20"/>
                </a:cxn>
                <a:cxn ang="0">
                  <a:pos x="42" y="10"/>
                </a:cxn>
                <a:cxn ang="0">
                  <a:pos x="40" y="6"/>
                </a:cxn>
                <a:cxn ang="0">
                  <a:pos x="35" y="4"/>
                </a:cxn>
                <a:cxn ang="0">
                  <a:pos x="20" y="4"/>
                </a:cxn>
                <a:cxn ang="0">
                  <a:pos x="13" y="5"/>
                </a:cxn>
                <a:cxn ang="0">
                  <a:pos x="13" y="23"/>
                </a:cxn>
              </a:cxnLst>
              <a:rect l="0" t="0" r="r" b="b"/>
              <a:pathLst>
                <a:path w="49" h="91">
                  <a:moveTo>
                    <a:pt x="13" y="23"/>
                  </a:moveTo>
                  <a:cubicBezTo>
                    <a:pt x="16" y="27"/>
                    <a:pt x="13" y="34"/>
                    <a:pt x="10" y="35"/>
                  </a:cubicBezTo>
                  <a:cubicBezTo>
                    <a:pt x="7" y="36"/>
                    <a:pt x="5" y="42"/>
                    <a:pt x="3" y="42"/>
                  </a:cubicBezTo>
                  <a:cubicBezTo>
                    <a:pt x="0" y="42"/>
                    <a:pt x="3" y="52"/>
                    <a:pt x="7" y="54"/>
                  </a:cubicBezTo>
                  <a:cubicBezTo>
                    <a:pt x="12" y="56"/>
                    <a:pt x="12" y="60"/>
                    <a:pt x="12" y="62"/>
                  </a:cubicBezTo>
                  <a:cubicBezTo>
                    <a:pt x="12" y="64"/>
                    <a:pt x="19" y="66"/>
                    <a:pt x="21" y="68"/>
                  </a:cubicBezTo>
                  <a:cubicBezTo>
                    <a:pt x="23" y="71"/>
                    <a:pt x="26" y="84"/>
                    <a:pt x="26" y="88"/>
                  </a:cubicBezTo>
                  <a:cubicBezTo>
                    <a:pt x="26" y="89"/>
                    <a:pt x="26" y="90"/>
                    <a:pt x="27" y="91"/>
                  </a:cubicBezTo>
                  <a:cubicBezTo>
                    <a:pt x="29" y="90"/>
                    <a:pt x="31" y="89"/>
                    <a:pt x="32" y="87"/>
                  </a:cubicBezTo>
                  <a:cubicBezTo>
                    <a:pt x="33" y="84"/>
                    <a:pt x="34" y="79"/>
                    <a:pt x="34" y="78"/>
                  </a:cubicBezTo>
                  <a:cubicBezTo>
                    <a:pt x="33" y="77"/>
                    <a:pt x="33" y="74"/>
                    <a:pt x="35" y="73"/>
                  </a:cubicBezTo>
                  <a:cubicBezTo>
                    <a:pt x="36" y="72"/>
                    <a:pt x="42" y="65"/>
                    <a:pt x="43" y="65"/>
                  </a:cubicBezTo>
                  <a:cubicBezTo>
                    <a:pt x="45" y="64"/>
                    <a:pt x="48" y="65"/>
                    <a:pt x="48" y="61"/>
                  </a:cubicBezTo>
                  <a:cubicBezTo>
                    <a:pt x="48" y="60"/>
                    <a:pt x="48" y="58"/>
                    <a:pt x="49" y="55"/>
                  </a:cubicBezTo>
                  <a:cubicBezTo>
                    <a:pt x="46" y="54"/>
                    <a:pt x="44" y="52"/>
                    <a:pt x="44" y="51"/>
                  </a:cubicBezTo>
                  <a:cubicBezTo>
                    <a:pt x="44" y="49"/>
                    <a:pt x="41" y="45"/>
                    <a:pt x="40" y="47"/>
                  </a:cubicBezTo>
                  <a:cubicBezTo>
                    <a:pt x="38" y="49"/>
                    <a:pt x="32" y="47"/>
                    <a:pt x="31" y="43"/>
                  </a:cubicBezTo>
                  <a:cubicBezTo>
                    <a:pt x="30" y="39"/>
                    <a:pt x="35" y="39"/>
                    <a:pt x="40" y="35"/>
                  </a:cubicBezTo>
                  <a:cubicBezTo>
                    <a:pt x="44" y="31"/>
                    <a:pt x="45" y="24"/>
                    <a:pt x="40" y="20"/>
                  </a:cubicBezTo>
                  <a:cubicBezTo>
                    <a:pt x="35" y="16"/>
                    <a:pt x="38" y="14"/>
                    <a:pt x="42" y="10"/>
                  </a:cubicBezTo>
                  <a:cubicBezTo>
                    <a:pt x="45" y="7"/>
                    <a:pt x="42" y="5"/>
                    <a:pt x="40" y="6"/>
                  </a:cubicBezTo>
                  <a:cubicBezTo>
                    <a:pt x="39" y="8"/>
                    <a:pt x="36" y="8"/>
                    <a:pt x="35" y="4"/>
                  </a:cubicBezTo>
                  <a:cubicBezTo>
                    <a:pt x="35" y="0"/>
                    <a:pt x="24" y="0"/>
                    <a:pt x="20" y="4"/>
                  </a:cubicBezTo>
                  <a:cubicBezTo>
                    <a:pt x="18" y="5"/>
                    <a:pt x="16" y="5"/>
                    <a:pt x="13" y="5"/>
                  </a:cubicBezTo>
                  <a:cubicBezTo>
                    <a:pt x="12" y="12"/>
                    <a:pt x="12" y="20"/>
                    <a:pt x="13" y="2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E3D93AD6-B16F-4464-A33F-D6A5DCFEFEF5}"/>
                </a:ext>
              </a:extLst>
            </p:cNvPr>
            <p:cNvSpPr/>
            <p:nvPr/>
          </p:nvSpPr>
          <p:spPr bwMode="auto">
            <a:xfrm>
              <a:off x="4171950" y="2411413"/>
              <a:ext cx="449263" cy="430213"/>
            </a:xfrm>
            <a:custGeom>
              <a:avLst/>
              <a:gdLst/>
              <a:ahLst/>
              <a:cxnLst>
                <a:cxn ang="0">
                  <a:pos x="81" y="43"/>
                </a:cxn>
                <a:cxn ang="0">
                  <a:pos x="82" y="53"/>
                </a:cxn>
                <a:cxn ang="0">
                  <a:pos x="86" y="61"/>
                </a:cxn>
                <a:cxn ang="0">
                  <a:pos x="84" y="65"/>
                </a:cxn>
                <a:cxn ang="0">
                  <a:pos x="67" y="66"/>
                </a:cxn>
                <a:cxn ang="0">
                  <a:pos x="61" y="70"/>
                </a:cxn>
                <a:cxn ang="0">
                  <a:pos x="57" y="73"/>
                </a:cxn>
                <a:cxn ang="0">
                  <a:pos x="55" y="80"/>
                </a:cxn>
                <a:cxn ang="0">
                  <a:pos x="50" y="83"/>
                </a:cxn>
                <a:cxn ang="0">
                  <a:pos x="42" y="86"/>
                </a:cxn>
                <a:cxn ang="0">
                  <a:pos x="36" y="93"/>
                </a:cxn>
                <a:cxn ang="0">
                  <a:pos x="26" y="95"/>
                </a:cxn>
                <a:cxn ang="0">
                  <a:pos x="19" y="97"/>
                </a:cxn>
                <a:cxn ang="0">
                  <a:pos x="1" y="109"/>
                </a:cxn>
                <a:cxn ang="0">
                  <a:pos x="1" y="124"/>
                </a:cxn>
                <a:cxn ang="0">
                  <a:pos x="3" y="126"/>
                </a:cxn>
                <a:cxn ang="0">
                  <a:pos x="112" y="199"/>
                </a:cxn>
                <a:cxn ang="0">
                  <a:pos x="120" y="209"/>
                </a:cxn>
                <a:cxn ang="0">
                  <a:pos x="132" y="213"/>
                </a:cxn>
                <a:cxn ang="0">
                  <a:pos x="138" y="225"/>
                </a:cxn>
                <a:cxn ang="0">
                  <a:pos x="149" y="223"/>
                </a:cxn>
                <a:cxn ang="0">
                  <a:pos x="166" y="217"/>
                </a:cxn>
                <a:cxn ang="0">
                  <a:pos x="187" y="201"/>
                </a:cxn>
                <a:cxn ang="0">
                  <a:pos x="235" y="171"/>
                </a:cxn>
                <a:cxn ang="0">
                  <a:pos x="235" y="171"/>
                </a:cxn>
                <a:cxn ang="0">
                  <a:pos x="230" y="161"/>
                </a:cxn>
                <a:cxn ang="0">
                  <a:pos x="221" y="158"/>
                </a:cxn>
                <a:cxn ang="0">
                  <a:pos x="214" y="154"/>
                </a:cxn>
                <a:cxn ang="0">
                  <a:pos x="212" y="145"/>
                </a:cxn>
                <a:cxn ang="0">
                  <a:pos x="207" y="138"/>
                </a:cxn>
                <a:cxn ang="0">
                  <a:pos x="212" y="133"/>
                </a:cxn>
                <a:cxn ang="0">
                  <a:pos x="211" y="127"/>
                </a:cxn>
                <a:cxn ang="0">
                  <a:pos x="211" y="120"/>
                </a:cxn>
                <a:cxn ang="0">
                  <a:pos x="211" y="113"/>
                </a:cxn>
                <a:cxn ang="0">
                  <a:pos x="212" y="101"/>
                </a:cxn>
                <a:cxn ang="0">
                  <a:pos x="207" y="91"/>
                </a:cxn>
                <a:cxn ang="0">
                  <a:pos x="209" y="88"/>
                </a:cxn>
                <a:cxn ang="0">
                  <a:pos x="208" y="85"/>
                </a:cxn>
                <a:cxn ang="0">
                  <a:pos x="203" y="65"/>
                </a:cxn>
                <a:cxn ang="0">
                  <a:pos x="194" y="59"/>
                </a:cxn>
                <a:cxn ang="0">
                  <a:pos x="189" y="51"/>
                </a:cxn>
                <a:cxn ang="0">
                  <a:pos x="185" y="39"/>
                </a:cxn>
                <a:cxn ang="0">
                  <a:pos x="192" y="32"/>
                </a:cxn>
                <a:cxn ang="0">
                  <a:pos x="195" y="20"/>
                </a:cxn>
                <a:cxn ang="0">
                  <a:pos x="195" y="2"/>
                </a:cxn>
                <a:cxn ang="0">
                  <a:pos x="185" y="0"/>
                </a:cxn>
                <a:cxn ang="0">
                  <a:pos x="173" y="1"/>
                </a:cxn>
                <a:cxn ang="0">
                  <a:pos x="158" y="5"/>
                </a:cxn>
                <a:cxn ang="0">
                  <a:pos x="115" y="7"/>
                </a:cxn>
                <a:cxn ang="0">
                  <a:pos x="98" y="16"/>
                </a:cxn>
                <a:cxn ang="0">
                  <a:pos x="80" y="26"/>
                </a:cxn>
                <a:cxn ang="0">
                  <a:pos x="76" y="27"/>
                </a:cxn>
                <a:cxn ang="0">
                  <a:pos x="78" y="31"/>
                </a:cxn>
                <a:cxn ang="0">
                  <a:pos x="81" y="43"/>
                </a:cxn>
              </a:cxnLst>
              <a:rect l="0" t="0" r="r" b="b"/>
              <a:pathLst>
                <a:path w="235" h="225">
                  <a:moveTo>
                    <a:pt x="81" y="43"/>
                  </a:moveTo>
                  <a:cubicBezTo>
                    <a:pt x="81" y="47"/>
                    <a:pt x="80" y="53"/>
                    <a:pt x="82" y="53"/>
                  </a:cubicBezTo>
                  <a:cubicBezTo>
                    <a:pt x="84" y="53"/>
                    <a:pt x="86" y="59"/>
                    <a:pt x="86" y="61"/>
                  </a:cubicBezTo>
                  <a:cubicBezTo>
                    <a:pt x="87" y="62"/>
                    <a:pt x="86" y="65"/>
                    <a:pt x="84" y="65"/>
                  </a:cubicBezTo>
                  <a:cubicBezTo>
                    <a:pt x="81" y="65"/>
                    <a:pt x="67" y="64"/>
                    <a:pt x="67" y="66"/>
                  </a:cubicBezTo>
                  <a:cubicBezTo>
                    <a:pt x="67" y="68"/>
                    <a:pt x="64" y="70"/>
                    <a:pt x="61" y="70"/>
                  </a:cubicBezTo>
                  <a:cubicBezTo>
                    <a:pt x="57" y="70"/>
                    <a:pt x="57" y="69"/>
                    <a:pt x="57" y="73"/>
                  </a:cubicBezTo>
                  <a:cubicBezTo>
                    <a:pt x="56" y="76"/>
                    <a:pt x="58" y="80"/>
                    <a:pt x="55" y="80"/>
                  </a:cubicBezTo>
                  <a:cubicBezTo>
                    <a:pt x="53" y="80"/>
                    <a:pt x="54" y="83"/>
                    <a:pt x="50" y="83"/>
                  </a:cubicBezTo>
                  <a:cubicBezTo>
                    <a:pt x="47" y="83"/>
                    <a:pt x="42" y="83"/>
                    <a:pt x="42" y="86"/>
                  </a:cubicBezTo>
                  <a:cubicBezTo>
                    <a:pt x="42" y="89"/>
                    <a:pt x="40" y="92"/>
                    <a:pt x="36" y="93"/>
                  </a:cubicBezTo>
                  <a:cubicBezTo>
                    <a:pt x="32" y="93"/>
                    <a:pt x="26" y="92"/>
                    <a:pt x="26" y="95"/>
                  </a:cubicBezTo>
                  <a:cubicBezTo>
                    <a:pt x="26" y="98"/>
                    <a:pt x="21" y="96"/>
                    <a:pt x="19" y="97"/>
                  </a:cubicBezTo>
                  <a:cubicBezTo>
                    <a:pt x="16" y="99"/>
                    <a:pt x="1" y="107"/>
                    <a:pt x="1" y="109"/>
                  </a:cubicBezTo>
                  <a:cubicBezTo>
                    <a:pt x="0" y="110"/>
                    <a:pt x="1" y="117"/>
                    <a:pt x="1" y="124"/>
                  </a:cubicBezTo>
                  <a:cubicBezTo>
                    <a:pt x="1" y="125"/>
                    <a:pt x="2" y="126"/>
                    <a:pt x="3" y="126"/>
                  </a:cubicBezTo>
                  <a:cubicBezTo>
                    <a:pt x="9" y="129"/>
                    <a:pt x="109" y="196"/>
                    <a:pt x="112" y="199"/>
                  </a:cubicBezTo>
                  <a:cubicBezTo>
                    <a:pt x="116" y="202"/>
                    <a:pt x="120" y="209"/>
                    <a:pt x="120" y="209"/>
                  </a:cubicBezTo>
                  <a:cubicBezTo>
                    <a:pt x="120" y="209"/>
                    <a:pt x="127" y="210"/>
                    <a:pt x="132" y="213"/>
                  </a:cubicBezTo>
                  <a:cubicBezTo>
                    <a:pt x="138" y="217"/>
                    <a:pt x="138" y="225"/>
                    <a:pt x="138" y="225"/>
                  </a:cubicBezTo>
                  <a:cubicBezTo>
                    <a:pt x="138" y="225"/>
                    <a:pt x="145" y="224"/>
                    <a:pt x="149" y="223"/>
                  </a:cubicBezTo>
                  <a:cubicBezTo>
                    <a:pt x="153" y="222"/>
                    <a:pt x="166" y="217"/>
                    <a:pt x="166" y="217"/>
                  </a:cubicBezTo>
                  <a:cubicBezTo>
                    <a:pt x="187" y="201"/>
                    <a:pt x="187" y="201"/>
                    <a:pt x="187" y="20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5" y="171"/>
                    <a:pt x="235" y="171"/>
                    <a:pt x="235" y="171"/>
                  </a:cubicBezTo>
                  <a:cubicBezTo>
                    <a:pt x="234" y="165"/>
                    <a:pt x="232" y="161"/>
                    <a:pt x="230" y="161"/>
                  </a:cubicBezTo>
                  <a:cubicBezTo>
                    <a:pt x="227" y="161"/>
                    <a:pt x="225" y="158"/>
                    <a:pt x="221" y="158"/>
                  </a:cubicBezTo>
                  <a:cubicBezTo>
                    <a:pt x="218" y="158"/>
                    <a:pt x="214" y="157"/>
                    <a:pt x="214" y="154"/>
                  </a:cubicBezTo>
                  <a:cubicBezTo>
                    <a:pt x="213" y="151"/>
                    <a:pt x="215" y="149"/>
                    <a:pt x="212" y="145"/>
                  </a:cubicBezTo>
                  <a:cubicBezTo>
                    <a:pt x="210" y="141"/>
                    <a:pt x="207" y="140"/>
                    <a:pt x="207" y="138"/>
                  </a:cubicBezTo>
                  <a:cubicBezTo>
                    <a:pt x="207" y="136"/>
                    <a:pt x="212" y="133"/>
                    <a:pt x="212" y="133"/>
                  </a:cubicBezTo>
                  <a:cubicBezTo>
                    <a:pt x="213" y="132"/>
                    <a:pt x="211" y="129"/>
                    <a:pt x="211" y="127"/>
                  </a:cubicBezTo>
                  <a:cubicBezTo>
                    <a:pt x="211" y="126"/>
                    <a:pt x="209" y="122"/>
                    <a:pt x="211" y="120"/>
                  </a:cubicBezTo>
                  <a:cubicBezTo>
                    <a:pt x="212" y="118"/>
                    <a:pt x="213" y="116"/>
                    <a:pt x="211" y="113"/>
                  </a:cubicBezTo>
                  <a:cubicBezTo>
                    <a:pt x="210" y="109"/>
                    <a:pt x="214" y="106"/>
                    <a:pt x="212" y="101"/>
                  </a:cubicBezTo>
                  <a:cubicBezTo>
                    <a:pt x="210" y="96"/>
                    <a:pt x="206" y="92"/>
                    <a:pt x="207" y="91"/>
                  </a:cubicBezTo>
                  <a:cubicBezTo>
                    <a:pt x="207" y="90"/>
                    <a:pt x="208" y="89"/>
                    <a:pt x="209" y="88"/>
                  </a:cubicBezTo>
                  <a:cubicBezTo>
                    <a:pt x="208" y="87"/>
                    <a:pt x="208" y="86"/>
                    <a:pt x="208" y="85"/>
                  </a:cubicBezTo>
                  <a:cubicBezTo>
                    <a:pt x="208" y="81"/>
                    <a:pt x="205" y="68"/>
                    <a:pt x="203" y="65"/>
                  </a:cubicBezTo>
                  <a:cubicBezTo>
                    <a:pt x="201" y="63"/>
                    <a:pt x="194" y="61"/>
                    <a:pt x="194" y="59"/>
                  </a:cubicBezTo>
                  <a:cubicBezTo>
                    <a:pt x="194" y="57"/>
                    <a:pt x="194" y="53"/>
                    <a:pt x="189" y="51"/>
                  </a:cubicBezTo>
                  <a:cubicBezTo>
                    <a:pt x="185" y="49"/>
                    <a:pt x="182" y="39"/>
                    <a:pt x="185" y="39"/>
                  </a:cubicBezTo>
                  <a:cubicBezTo>
                    <a:pt x="187" y="39"/>
                    <a:pt x="189" y="33"/>
                    <a:pt x="192" y="32"/>
                  </a:cubicBezTo>
                  <a:cubicBezTo>
                    <a:pt x="195" y="31"/>
                    <a:pt x="198" y="24"/>
                    <a:pt x="195" y="20"/>
                  </a:cubicBezTo>
                  <a:cubicBezTo>
                    <a:pt x="194" y="17"/>
                    <a:pt x="194" y="9"/>
                    <a:pt x="195" y="2"/>
                  </a:cubicBezTo>
                  <a:cubicBezTo>
                    <a:pt x="191" y="2"/>
                    <a:pt x="186" y="1"/>
                    <a:pt x="185" y="0"/>
                  </a:cubicBezTo>
                  <a:cubicBezTo>
                    <a:pt x="183" y="0"/>
                    <a:pt x="177" y="1"/>
                    <a:pt x="173" y="1"/>
                  </a:cubicBezTo>
                  <a:cubicBezTo>
                    <a:pt x="170" y="2"/>
                    <a:pt x="161" y="7"/>
                    <a:pt x="158" y="5"/>
                  </a:cubicBezTo>
                  <a:cubicBezTo>
                    <a:pt x="155" y="2"/>
                    <a:pt x="124" y="7"/>
                    <a:pt x="115" y="7"/>
                  </a:cubicBezTo>
                  <a:cubicBezTo>
                    <a:pt x="107" y="7"/>
                    <a:pt x="103" y="16"/>
                    <a:pt x="98" y="16"/>
                  </a:cubicBezTo>
                  <a:cubicBezTo>
                    <a:pt x="93" y="16"/>
                    <a:pt x="85" y="21"/>
                    <a:pt x="80" y="26"/>
                  </a:cubicBezTo>
                  <a:cubicBezTo>
                    <a:pt x="79" y="27"/>
                    <a:pt x="78" y="27"/>
                    <a:pt x="76" y="27"/>
                  </a:cubicBezTo>
                  <a:cubicBezTo>
                    <a:pt x="77" y="29"/>
                    <a:pt x="77" y="30"/>
                    <a:pt x="78" y="31"/>
                  </a:cubicBezTo>
                  <a:cubicBezTo>
                    <a:pt x="80" y="34"/>
                    <a:pt x="81" y="38"/>
                    <a:pt x="81" y="4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B892EDD6-0F7C-4358-9F21-17D1660959D5}"/>
                </a:ext>
              </a:extLst>
            </p:cNvPr>
            <p:cNvSpPr/>
            <p:nvPr/>
          </p:nvSpPr>
          <p:spPr bwMode="auto">
            <a:xfrm>
              <a:off x="4565650" y="2509838"/>
              <a:ext cx="328613" cy="315913"/>
            </a:xfrm>
            <a:custGeom>
              <a:avLst/>
              <a:gdLst/>
              <a:ahLst/>
              <a:cxnLst>
                <a:cxn ang="0">
                  <a:pos x="19" y="10"/>
                </a:cxn>
                <a:cxn ang="0">
                  <a:pos x="11" y="18"/>
                </a:cxn>
                <a:cxn ang="0">
                  <a:pos x="10" y="23"/>
                </a:cxn>
                <a:cxn ang="0">
                  <a:pos x="8" y="32"/>
                </a:cxn>
                <a:cxn ang="0">
                  <a:pos x="1" y="39"/>
                </a:cxn>
                <a:cxn ang="0">
                  <a:pos x="6" y="49"/>
                </a:cxn>
                <a:cxn ang="0">
                  <a:pos x="5" y="61"/>
                </a:cxn>
                <a:cxn ang="0">
                  <a:pos x="5" y="68"/>
                </a:cxn>
                <a:cxn ang="0">
                  <a:pos x="5" y="75"/>
                </a:cxn>
                <a:cxn ang="0">
                  <a:pos x="6" y="81"/>
                </a:cxn>
                <a:cxn ang="0">
                  <a:pos x="1" y="86"/>
                </a:cxn>
                <a:cxn ang="0">
                  <a:pos x="6" y="93"/>
                </a:cxn>
                <a:cxn ang="0">
                  <a:pos x="8" y="102"/>
                </a:cxn>
                <a:cxn ang="0">
                  <a:pos x="15" y="106"/>
                </a:cxn>
                <a:cxn ang="0">
                  <a:pos x="24" y="109"/>
                </a:cxn>
                <a:cxn ang="0">
                  <a:pos x="29" y="119"/>
                </a:cxn>
                <a:cxn ang="0">
                  <a:pos x="46" y="122"/>
                </a:cxn>
                <a:cxn ang="0">
                  <a:pos x="53" y="129"/>
                </a:cxn>
                <a:cxn ang="0">
                  <a:pos x="72" y="119"/>
                </a:cxn>
                <a:cxn ang="0">
                  <a:pos x="158" y="165"/>
                </a:cxn>
                <a:cxn ang="0">
                  <a:pos x="158" y="159"/>
                </a:cxn>
                <a:cxn ang="0">
                  <a:pos x="169" y="159"/>
                </a:cxn>
                <a:cxn ang="0">
                  <a:pos x="169" y="48"/>
                </a:cxn>
                <a:cxn ang="0">
                  <a:pos x="169" y="32"/>
                </a:cxn>
                <a:cxn ang="0">
                  <a:pos x="170" y="18"/>
                </a:cxn>
                <a:cxn ang="0">
                  <a:pos x="171" y="15"/>
                </a:cxn>
                <a:cxn ang="0">
                  <a:pos x="171" y="15"/>
                </a:cxn>
                <a:cxn ang="0">
                  <a:pos x="156" y="11"/>
                </a:cxn>
                <a:cxn ang="0">
                  <a:pos x="138" y="2"/>
                </a:cxn>
                <a:cxn ang="0">
                  <a:pos x="113" y="15"/>
                </a:cxn>
                <a:cxn ang="0">
                  <a:pos x="115" y="29"/>
                </a:cxn>
                <a:cxn ang="0">
                  <a:pos x="97" y="29"/>
                </a:cxn>
                <a:cxn ang="0">
                  <a:pos x="77" y="22"/>
                </a:cxn>
                <a:cxn ang="0">
                  <a:pos x="65" y="14"/>
                </a:cxn>
                <a:cxn ang="0">
                  <a:pos x="58" y="7"/>
                </a:cxn>
                <a:cxn ang="0">
                  <a:pos x="38" y="3"/>
                </a:cxn>
                <a:cxn ang="0">
                  <a:pos x="25" y="0"/>
                </a:cxn>
                <a:cxn ang="0">
                  <a:pos x="24" y="6"/>
                </a:cxn>
                <a:cxn ang="0">
                  <a:pos x="19" y="10"/>
                </a:cxn>
              </a:cxnLst>
              <a:rect l="0" t="0" r="r" b="b"/>
              <a:pathLst>
                <a:path w="172" h="165">
                  <a:moveTo>
                    <a:pt x="19" y="10"/>
                  </a:moveTo>
                  <a:cubicBezTo>
                    <a:pt x="18" y="10"/>
                    <a:pt x="12" y="17"/>
                    <a:pt x="11" y="18"/>
                  </a:cubicBezTo>
                  <a:cubicBezTo>
                    <a:pt x="9" y="19"/>
                    <a:pt x="9" y="22"/>
                    <a:pt x="10" y="23"/>
                  </a:cubicBezTo>
                  <a:cubicBezTo>
                    <a:pt x="10" y="24"/>
                    <a:pt x="9" y="29"/>
                    <a:pt x="8" y="32"/>
                  </a:cubicBezTo>
                  <a:cubicBezTo>
                    <a:pt x="6" y="35"/>
                    <a:pt x="1" y="37"/>
                    <a:pt x="1" y="39"/>
                  </a:cubicBezTo>
                  <a:cubicBezTo>
                    <a:pt x="0" y="40"/>
                    <a:pt x="4" y="44"/>
                    <a:pt x="6" y="49"/>
                  </a:cubicBezTo>
                  <a:cubicBezTo>
                    <a:pt x="8" y="54"/>
                    <a:pt x="4" y="57"/>
                    <a:pt x="5" y="61"/>
                  </a:cubicBezTo>
                  <a:cubicBezTo>
                    <a:pt x="7" y="64"/>
                    <a:pt x="6" y="66"/>
                    <a:pt x="5" y="68"/>
                  </a:cubicBezTo>
                  <a:cubicBezTo>
                    <a:pt x="3" y="70"/>
                    <a:pt x="5" y="74"/>
                    <a:pt x="5" y="75"/>
                  </a:cubicBezTo>
                  <a:cubicBezTo>
                    <a:pt x="5" y="77"/>
                    <a:pt x="7" y="80"/>
                    <a:pt x="6" y="81"/>
                  </a:cubicBezTo>
                  <a:cubicBezTo>
                    <a:pt x="6" y="81"/>
                    <a:pt x="1" y="84"/>
                    <a:pt x="1" y="86"/>
                  </a:cubicBezTo>
                  <a:cubicBezTo>
                    <a:pt x="1" y="88"/>
                    <a:pt x="4" y="89"/>
                    <a:pt x="6" y="93"/>
                  </a:cubicBezTo>
                  <a:cubicBezTo>
                    <a:pt x="9" y="97"/>
                    <a:pt x="7" y="99"/>
                    <a:pt x="8" y="102"/>
                  </a:cubicBezTo>
                  <a:cubicBezTo>
                    <a:pt x="8" y="105"/>
                    <a:pt x="12" y="106"/>
                    <a:pt x="15" y="106"/>
                  </a:cubicBezTo>
                  <a:cubicBezTo>
                    <a:pt x="19" y="106"/>
                    <a:pt x="21" y="109"/>
                    <a:pt x="24" y="109"/>
                  </a:cubicBezTo>
                  <a:cubicBezTo>
                    <a:pt x="26" y="109"/>
                    <a:pt x="28" y="113"/>
                    <a:pt x="29" y="119"/>
                  </a:cubicBezTo>
                  <a:cubicBezTo>
                    <a:pt x="31" y="119"/>
                    <a:pt x="41" y="119"/>
                    <a:pt x="46" y="122"/>
                  </a:cubicBezTo>
                  <a:cubicBezTo>
                    <a:pt x="51" y="125"/>
                    <a:pt x="53" y="129"/>
                    <a:pt x="53" y="129"/>
                  </a:cubicBezTo>
                  <a:cubicBezTo>
                    <a:pt x="72" y="119"/>
                    <a:pt x="72" y="119"/>
                    <a:pt x="72" y="119"/>
                  </a:cubicBezTo>
                  <a:cubicBezTo>
                    <a:pt x="158" y="165"/>
                    <a:pt x="158" y="165"/>
                    <a:pt x="158" y="165"/>
                  </a:cubicBezTo>
                  <a:cubicBezTo>
                    <a:pt x="158" y="159"/>
                    <a:pt x="158" y="159"/>
                    <a:pt x="158" y="159"/>
                  </a:cubicBezTo>
                  <a:cubicBezTo>
                    <a:pt x="169" y="159"/>
                    <a:pt x="169" y="159"/>
                    <a:pt x="169" y="159"/>
                  </a:cubicBezTo>
                  <a:cubicBezTo>
                    <a:pt x="169" y="159"/>
                    <a:pt x="169" y="56"/>
                    <a:pt x="169" y="48"/>
                  </a:cubicBezTo>
                  <a:cubicBezTo>
                    <a:pt x="169" y="41"/>
                    <a:pt x="165" y="36"/>
                    <a:pt x="169" y="32"/>
                  </a:cubicBezTo>
                  <a:cubicBezTo>
                    <a:pt x="172" y="27"/>
                    <a:pt x="167" y="25"/>
                    <a:pt x="170" y="18"/>
                  </a:cubicBezTo>
                  <a:cubicBezTo>
                    <a:pt x="170" y="17"/>
                    <a:pt x="171" y="16"/>
                    <a:pt x="171" y="15"/>
                  </a:cubicBezTo>
                  <a:cubicBezTo>
                    <a:pt x="171" y="15"/>
                    <a:pt x="171" y="15"/>
                    <a:pt x="171" y="15"/>
                  </a:cubicBezTo>
                  <a:cubicBezTo>
                    <a:pt x="170" y="12"/>
                    <a:pt x="165" y="12"/>
                    <a:pt x="156" y="11"/>
                  </a:cubicBezTo>
                  <a:cubicBezTo>
                    <a:pt x="146" y="9"/>
                    <a:pt x="149" y="2"/>
                    <a:pt x="138" y="2"/>
                  </a:cubicBezTo>
                  <a:cubicBezTo>
                    <a:pt x="127" y="1"/>
                    <a:pt x="113" y="10"/>
                    <a:pt x="113" y="15"/>
                  </a:cubicBezTo>
                  <a:cubicBezTo>
                    <a:pt x="113" y="19"/>
                    <a:pt x="118" y="24"/>
                    <a:pt x="115" y="29"/>
                  </a:cubicBezTo>
                  <a:cubicBezTo>
                    <a:pt x="111" y="34"/>
                    <a:pt x="103" y="35"/>
                    <a:pt x="97" y="29"/>
                  </a:cubicBezTo>
                  <a:cubicBezTo>
                    <a:pt x="92" y="24"/>
                    <a:pt x="83" y="22"/>
                    <a:pt x="77" y="22"/>
                  </a:cubicBezTo>
                  <a:cubicBezTo>
                    <a:pt x="70" y="22"/>
                    <a:pt x="65" y="18"/>
                    <a:pt x="65" y="14"/>
                  </a:cubicBezTo>
                  <a:cubicBezTo>
                    <a:pt x="66" y="10"/>
                    <a:pt x="64" y="9"/>
                    <a:pt x="58" y="7"/>
                  </a:cubicBezTo>
                  <a:cubicBezTo>
                    <a:pt x="52" y="6"/>
                    <a:pt x="48" y="2"/>
                    <a:pt x="38" y="3"/>
                  </a:cubicBezTo>
                  <a:cubicBezTo>
                    <a:pt x="32" y="4"/>
                    <a:pt x="28" y="2"/>
                    <a:pt x="25" y="0"/>
                  </a:cubicBezTo>
                  <a:cubicBezTo>
                    <a:pt x="24" y="3"/>
                    <a:pt x="24" y="5"/>
                    <a:pt x="24" y="6"/>
                  </a:cubicBezTo>
                  <a:cubicBezTo>
                    <a:pt x="24" y="10"/>
                    <a:pt x="21" y="9"/>
                    <a:pt x="19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C3FA5977-9B4A-4DB1-95A0-56AD8ADDCC66}"/>
                </a:ext>
              </a:extLst>
            </p:cNvPr>
            <p:cNvSpPr/>
            <p:nvPr/>
          </p:nvSpPr>
          <p:spPr bwMode="auto">
            <a:xfrm>
              <a:off x="4002088" y="2949575"/>
              <a:ext cx="61913" cy="22225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25" y="10"/>
                </a:cxn>
                <a:cxn ang="0">
                  <a:pos x="32" y="8"/>
                </a:cxn>
                <a:cxn ang="0">
                  <a:pos x="26" y="7"/>
                </a:cxn>
                <a:cxn ang="0">
                  <a:pos x="15" y="2"/>
                </a:cxn>
                <a:cxn ang="0">
                  <a:pos x="1" y="5"/>
                </a:cxn>
                <a:cxn ang="0">
                  <a:pos x="0" y="11"/>
                </a:cxn>
                <a:cxn ang="0">
                  <a:pos x="3" y="11"/>
                </a:cxn>
                <a:cxn ang="0">
                  <a:pos x="16" y="7"/>
                </a:cxn>
              </a:cxnLst>
              <a:rect l="0" t="0" r="r" b="b"/>
              <a:pathLst>
                <a:path w="32" h="11">
                  <a:moveTo>
                    <a:pt x="16" y="7"/>
                  </a:moveTo>
                  <a:cubicBezTo>
                    <a:pt x="18" y="5"/>
                    <a:pt x="22" y="9"/>
                    <a:pt x="25" y="10"/>
                  </a:cubicBezTo>
                  <a:cubicBezTo>
                    <a:pt x="29" y="10"/>
                    <a:pt x="32" y="8"/>
                    <a:pt x="32" y="8"/>
                  </a:cubicBezTo>
                  <a:cubicBezTo>
                    <a:pt x="32" y="8"/>
                    <a:pt x="32" y="7"/>
                    <a:pt x="26" y="7"/>
                  </a:cubicBezTo>
                  <a:cubicBezTo>
                    <a:pt x="21" y="7"/>
                    <a:pt x="20" y="0"/>
                    <a:pt x="15" y="2"/>
                  </a:cubicBezTo>
                  <a:cubicBezTo>
                    <a:pt x="10" y="5"/>
                    <a:pt x="7" y="5"/>
                    <a:pt x="1" y="5"/>
                  </a:cubicBezTo>
                  <a:cubicBezTo>
                    <a:pt x="1" y="6"/>
                    <a:pt x="0" y="9"/>
                    <a:pt x="0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6" y="11"/>
                    <a:pt x="13" y="9"/>
                    <a:pt x="16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5EF72600-A028-433D-9569-E71E95A57AED}"/>
                </a:ext>
              </a:extLst>
            </p:cNvPr>
            <p:cNvSpPr/>
            <p:nvPr/>
          </p:nvSpPr>
          <p:spPr bwMode="auto">
            <a:xfrm>
              <a:off x="3989388" y="2890838"/>
              <a:ext cx="125413" cy="101600"/>
            </a:xfrm>
            <a:custGeom>
              <a:avLst/>
              <a:gdLst/>
              <a:ahLst/>
              <a:cxnLst>
                <a:cxn ang="0">
                  <a:pos x="15" y="51"/>
                </a:cxn>
                <a:cxn ang="0">
                  <a:pos x="21" y="48"/>
                </a:cxn>
                <a:cxn ang="0">
                  <a:pos x="37" y="47"/>
                </a:cxn>
                <a:cxn ang="0">
                  <a:pos x="40" y="48"/>
                </a:cxn>
                <a:cxn ang="0">
                  <a:pos x="40" y="47"/>
                </a:cxn>
                <a:cxn ang="0">
                  <a:pos x="48" y="50"/>
                </a:cxn>
                <a:cxn ang="0">
                  <a:pos x="65" y="51"/>
                </a:cxn>
                <a:cxn ang="0">
                  <a:pos x="66" y="50"/>
                </a:cxn>
                <a:cxn ang="0">
                  <a:pos x="66" y="43"/>
                </a:cxn>
                <a:cxn ang="0">
                  <a:pos x="60" y="36"/>
                </a:cxn>
                <a:cxn ang="0">
                  <a:pos x="58" y="29"/>
                </a:cxn>
                <a:cxn ang="0">
                  <a:pos x="56" y="26"/>
                </a:cxn>
                <a:cxn ang="0">
                  <a:pos x="50" y="18"/>
                </a:cxn>
                <a:cxn ang="0">
                  <a:pos x="42" y="8"/>
                </a:cxn>
                <a:cxn ang="0">
                  <a:pos x="38" y="8"/>
                </a:cxn>
                <a:cxn ang="0">
                  <a:pos x="32" y="2"/>
                </a:cxn>
                <a:cxn ang="0">
                  <a:pos x="23" y="3"/>
                </a:cxn>
                <a:cxn ang="0">
                  <a:pos x="13" y="3"/>
                </a:cxn>
                <a:cxn ang="0">
                  <a:pos x="6" y="8"/>
                </a:cxn>
                <a:cxn ang="0">
                  <a:pos x="6" y="8"/>
                </a:cxn>
                <a:cxn ang="0">
                  <a:pos x="3" y="18"/>
                </a:cxn>
                <a:cxn ang="0">
                  <a:pos x="7" y="34"/>
                </a:cxn>
                <a:cxn ang="0">
                  <a:pos x="8" y="36"/>
                </a:cxn>
                <a:cxn ang="0">
                  <a:pos x="22" y="33"/>
                </a:cxn>
                <a:cxn ang="0">
                  <a:pos x="33" y="38"/>
                </a:cxn>
                <a:cxn ang="0">
                  <a:pos x="39" y="39"/>
                </a:cxn>
                <a:cxn ang="0">
                  <a:pos x="32" y="41"/>
                </a:cxn>
                <a:cxn ang="0">
                  <a:pos x="23" y="38"/>
                </a:cxn>
                <a:cxn ang="0">
                  <a:pos x="10" y="42"/>
                </a:cxn>
                <a:cxn ang="0">
                  <a:pos x="7" y="42"/>
                </a:cxn>
                <a:cxn ang="0">
                  <a:pos x="8" y="48"/>
                </a:cxn>
                <a:cxn ang="0">
                  <a:pos x="9" y="49"/>
                </a:cxn>
                <a:cxn ang="0">
                  <a:pos x="15" y="51"/>
                </a:cxn>
              </a:cxnLst>
              <a:rect l="0" t="0" r="r" b="b"/>
              <a:pathLst>
                <a:path w="66" h="53">
                  <a:moveTo>
                    <a:pt x="15" y="51"/>
                  </a:moveTo>
                  <a:cubicBezTo>
                    <a:pt x="17" y="51"/>
                    <a:pt x="21" y="48"/>
                    <a:pt x="21" y="48"/>
                  </a:cubicBezTo>
                  <a:cubicBezTo>
                    <a:pt x="21" y="48"/>
                    <a:pt x="35" y="47"/>
                    <a:pt x="37" y="47"/>
                  </a:cubicBezTo>
                  <a:cubicBezTo>
                    <a:pt x="38" y="47"/>
                    <a:pt x="39" y="47"/>
                    <a:pt x="40" y="48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0" y="47"/>
                    <a:pt x="48" y="48"/>
                    <a:pt x="48" y="50"/>
                  </a:cubicBezTo>
                  <a:cubicBezTo>
                    <a:pt x="49" y="52"/>
                    <a:pt x="59" y="53"/>
                    <a:pt x="65" y="51"/>
                  </a:cubicBezTo>
                  <a:cubicBezTo>
                    <a:pt x="65" y="51"/>
                    <a:pt x="66" y="50"/>
                    <a:pt x="66" y="50"/>
                  </a:cubicBezTo>
                  <a:cubicBezTo>
                    <a:pt x="66" y="48"/>
                    <a:pt x="66" y="44"/>
                    <a:pt x="66" y="43"/>
                  </a:cubicBezTo>
                  <a:cubicBezTo>
                    <a:pt x="66" y="42"/>
                    <a:pt x="62" y="38"/>
                    <a:pt x="60" y="36"/>
                  </a:cubicBezTo>
                  <a:cubicBezTo>
                    <a:pt x="58" y="34"/>
                    <a:pt x="58" y="29"/>
                    <a:pt x="58" y="29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55" y="19"/>
                    <a:pt x="50" y="18"/>
                  </a:cubicBezTo>
                  <a:cubicBezTo>
                    <a:pt x="45" y="16"/>
                    <a:pt x="42" y="8"/>
                    <a:pt x="42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38" y="8"/>
                    <a:pt x="35" y="4"/>
                    <a:pt x="32" y="2"/>
                  </a:cubicBezTo>
                  <a:cubicBezTo>
                    <a:pt x="29" y="0"/>
                    <a:pt x="23" y="3"/>
                    <a:pt x="23" y="3"/>
                  </a:cubicBezTo>
                  <a:cubicBezTo>
                    <a:pt x="23" y="3"/>
                    <a:pt x="17" y="4"/>
                    <a:pt x="13" y="3"/>
                  </a:cubicBezTo>
                  <a:cubicBezTo>
                    <a:pt x="9" y="2"/>
                    <a:pt x="10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12"/>
                    <a:pt x="5" y="15"/>
                    <a:pt x="3" y="18"/>
                  </a:cubicBezTo>
                  <a:cubicBezTo>
                    <a:pt x="0" y="23"/>
                    <a:pt x="5" y="31"/>
                    <a:pt x="7" y="34"/>
                  </a:cubicBezTo>
                  <a:cubicBezTo>
                    <a:pt x="8" y="34"/>
                    <a:pt x="8" y="35"/>
                    <a:pt x="8" y="36"/>
                  </a:cubicBezTo>
                  <a:cubicBezTo>
                    <a:pt x="14" y="36"/>
                    <a:pt x="17" y="36"/>
                    <a:pt x="22" y="33"/>
                  </a:cubicBezTo>
                  <a:cubicBezTo>
                    <a:pt x="27" y="31"/>
                    <a:pt x="28" y="38"/>
                    <a:pt x="33" y="38"/>
                  </a:cubicBezTo>
                  <a:cubicBezTo>
                    <a:pt x="39" y="38"/>
                    <a:pt x="39" y="39"/>
                    <a:pt x="39" y="39"/>
                  </a:cubicBezTo>
                  <a:cubicBezTo>
                    <a:pt x="39" y="39"/>
                    <a:pt x="36" y="41"/>
                    <a:pt x="32" y="41"/>
                  </a:cubicBezTo>
                  <a:cubicBezTo>
                    <a:pt x="29" y="40"/>
                    <a:pt x="25" y="36"/>
                    <a:pt x="23" y="38"/>
                  </a:cubicBezTo>
                  <a:cubicBezTo>
                    <a:pt x="20" y="40"/>
                    <a:pt x="13" y="42"/>
                    <a:pt x="10" y="42"/>
                  </a:cubicBezTo>
                  <a:cubicBezTo>
                    <a:pt x="9" y="42"/>
                    <a:pt x="8" y="42"/>
                    <a:pt x="7" y="42"/>
                  </a:cubicBezTo>
                  <a:cubicBezTo>
                    <a:pt x="6" y="44"/>
                    <a:pt x="6" y="46"/>
                    <a:pt x="8" y="48"/>
                  </a:cubicBezTo>
                  <a:cubicBezTo>
                    <a:pt x="8" y="48"/>
                    <a:pt x="9" y="49"/>
                    <a:pt x="9" y="49"/>
                  </a:cubicBezTo>
                  <a:cubicBezTo>
                    <a:pt x="15" y="48"/>
                    <a:pt x="13" y="50"/>
                    <a:pt x="15" y="5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5F1D839B-00E3-4570-9AF0-C2B8E634B400}"/>
                </a:ext>
              </a:extLst>
            </p:cNvPr>
            <p:cNvSpPr/>
            <p:nvPr/>
          </p:nvSpPr>
          <p:spPr bwMode="auto">
            <a:xfrm>
              <a:off x="4005263" y="2981325"/>
              <a:ext cx="60325" cy="33338"/>
            </a:xfrm>
            <a:custGeom>
              <a:avLst/>
              <a:gdLst/>
              <a:ahLst/>
              <a:cxnLst>
                <a:cxn ang="0">
                  <a:pos x="16" y="17"/>
                </a:cxn>
                <a:cxn ang="0">
                  <a:pos x="26" y="12"/>
                </a:cxn>
                <a:cxn ang="0">
                  <a:pos x="30" y="10"/>
                </a:cxn>
                <a:cxn ang="0">
                  <a:pos x="29" y="5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12" y="1"/>
                </a:cxn>
                <a:cxn ang="0">
                  <a:pos x="6" y="4"/>
                </a:cxn>
                <a:cxn ang="0">
                  <a:pos x="0" y="2"/>
                </a:cxn>
                <a:cxn ang="0">
                  <a:pos x="9" y="9"/>
                </a:cxn>
                <a:cxn ang="0">
                  <a:pos x="14" y="18"/>
                </a:cxn>
                <a:cxn ang="0">
                  <a:pos x="15" y="18"/>
                </a:cxn>
                <a:cxn ang="0">
                  <a:pos x="16" y="17"/>
                </a:cxn>
              </a:cxnLst>
              <a:rect l="0" t="0" r="r" b="b"/>
              <a:pathLst>
                <a:path w="31" h="18">
                  <a:moveTo>
                    <a:pt x="16" y="17"/>
                  </a:moveTo>
                  <a:cubicBezTo>
                    <a:pt x="19" y="16"/>
                    <a:pt x="24" y="11"/>
                    <a:pt x="26" y="12"/>
                  </a:cubicBezTo>
                  <a:cubicBezTo>
                    <a:pt x="27" y="13"/>
                    <a:pt x="30" y="11"/>
                    <a:pt x="30" y="10"/>
                  </a:cubicBezTo>
                  <a:cubicBezTo>
                    <a:pt x="30" y="9"/>
                    <a:pt x="26" y="6"/>
                    <a:pt x="29" y="5"/>
                  </a:cubicBezTo>
                  <a:cubicBezTo>
                    <a:pt x="31" y="4"/>
                    <a:pt x="31" y="2"/>
                    <a:pt x="31" y="1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6" y="0"/>
                    <a:pt x="12" y="1"/>
                    <a:pt x="12" y="1"/>
                  </a:cubicBezTo>
                  <a:cubicBezTo>
                    <a:pt x="12" y="1"/>
                    <a:pt x="8" y="4"/>
                    <a:pt x="6" y="4"/>
                  </a:cubicBezTo>
                  <a:cubicBezTo>
                    <a:pt x="4" y="3"/>
                    <a:pt x="6" y="1"/>
                    <a:pt x="0" y="2"/>
                  </a:cubicBezTo>
                  <a:cubicBezTo>
                    <a:pt x="3" y="6"/>
                    <a:pt x="3" y="7"/>
                    <a:pt x="9" y="9"/>
                  </a:cubicBezTo>
                  <a:cubicBezTo>
                    <a:pt x="16" y="11"/>
                    <a:pt x="9" y="14"/>
                    <a:pt x="14" y="18"/>
                  </a:cubicBezTo>
                  <a:cubicBezTo>
                    <a:pt x="14" y="18"/>
                    <a:pt x="15" y="18"/>
                    <a:pt x="15" y="18"/>
                  </a:cubicBezTo>
                  <a:cubicBezTo>
                    <a:pt x="16" y="18"/>
                    <a:pt x="16" y="17"/>
                    <a:pt x="16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1722CC6-9503-483E-91C6-254A8964FC9A}"/>
                </a:ext>
              </a:extLst>
            </p:cNvPr>
            <p:cNvSpPr/>
            <p:nvPr/>
          </p:nvSpPr>
          <p:spPr bwMode="auto">
            <a:xfrm>
              <a:off x="4673600" y="3013075"/>
              <a:ext cx="263525" cy="185738"/>
            </a:xfrm>
            <a:custGeom>
              <a:avLst/>
              <a:gdLst/>
              <a:ahLst/>
              <a:cxnLst>
                <a:cxn ang="0">
                  <a:pos x="128" y="55"/>
                </a:cxn>
                <a:cxn ang="0">
                  <a:pos x="124" y="47"/>
                </a:cxn>
                <a:cxn ang="0">
                  <a:pos x="117" y="41"/>
                </a:cxn>
                <a:cxn ang="0">
                  <a:pos x="112" y="34"/>
                </a:cxn>
                <a:cxn ang="0">
                  <a:pos x="103" y="30"/>
                </a:cxn>
                <a:cxn ang="0">
                  <a:pos x="101" y="27"/>
                </a:cxn>
                <a:cxn ang="0">
                  <a:pos x="97" y="26"/>
                </a:cxn>
                <a:cxn ang="0">
                  <a:pos x="98" y="22"/>
                </a:cxn>
                <a:cxn ang="0">
                  <a:pos x="97" y="12"/>
                </a:cxn>
                <a:cxn ang="0">
                  <a:pos x="89" y="1"/>
                </a:cxn>
                <a:cxn ang="0">
                  <a:pos x="87" y="1"/>
                </a:cxn>
                <a:cxn ang="0">
                  <a:pos x="78" y="5"/>
                </a:cxn>
                <a:cxn ang="0">
                  <a:pos x="76" y="10"/>
                </a:cxn>
                <a:cxn ang="0">
                  <a:pos x="65" y="21"/>
                </a:cxn>
                <a:cxn ang="0">
                  <a:pos x="49" y="25"/>
                </a:cxn>
                <a:cxn ang="0">
                  <a:pos x="48" y="31"/>
                </a:cxn>
                <a:cxn ang="0">
                  <a:pos x="38" y="36"/>
                </a:cxn>
                <a:cxn ang="0">
                  <a:pos x="26" y="40"/>
                </a:cxn>
                <a:cxn ang="0">
                  <a:pos x="18" y="40"/>
                </a:cxn>
                <a:cxn ang="0">
                  <a:pos x="12" y="42"/>
                </a:cxn>
                <a:cxn ang="0">
                  <a:pos x="11" y="41"/>
                </a:cxn>
                <a:cxn ang="0">
                  <a:pos x="5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5" y="78"/>
                </a:cxn>
                <a:cxn ang="0">
                  <a:pos x="6" y="84"/>
                </a:cxn>
                <a:cxn ang="0">
                  <a:pos x="9" y="88"/>
                </a:cxn>
                <a:cxn ang="0">
                  <a:pos x="16" y="95"/>
                </a:cxn>
                <a:cxn ang="0">
                  <a:pos x="18" y="97"/>
                </a:cxn>
                <a:cxn ang="0">
                  <a:pos x="19" y="96"/>
                </a:cxn>
                <a:cxn ang="0">
                  <a:pos x="21" y="88"/>
                </a:cxn>
                <a:cxn ang="0">
                  <a:pos x="27" y="86"/>
                </a:cxn>
                <a:cxn ang="0">
                  <a:pos x="32" y="85"/>
                </a:cxn>
                <a:cxn ang="0">
                  <a:pos x="42" y="86"/>
                </a:cxn>
                <a:cxn ang="0">
                  <a:pos x="42" y="79"/>
                </a:cxn>
                <a:cxn ang="0">
                  <a:pos x="53" y="70"/>
                </a:cxn>
                <a:cxn ang="0">
                  <a:pos x="63" y="76"/>
                </a:cxn>
                <a:cxn ang="0">
                  <a:pos x="84" y="80"/>
                </a:cxn>
                <a:cxn ang="0">
                  <a:pos x="88" y="72"/>
                </a:cxn>
                <a:cxn ang="0">
                  <a:pos x="97" y="72"/>
                </a:cxn>
                <a:cxn ang="0">
                  <a:pos x="108" y="69"/>
                </a:cxn>
                <a:cxn ang="0">
                  <a:pos x="117" y="68"/>
                </a:cxn>
                <a:cxn ang="0">
                  <a:pos x="130" y="69"/>
                </a:cxn>
                <a:cxn ang="0">
                  <a:pos x="138" y="68"/>
                </a:cxn>
                <a:cxn ang="0">
                  <a:pos x="136" y="61"/>
                </a:cxn>
                <a:cxn ang="0">
                  <a:pos x="128" y="55"/>
                </a:cxn>
              </a:cxnLst>
              <a:rect l="0" t="0" r="r" b="b"/>
              <a:pathLst>
                <a:path w="138" h="97">
                  <a:moveTo>
                    <a:pt x="128" y="55"/>
                  </a:moveTo>
                  <a:cubicBezTo>
                    <a:pt x="128" y="53"/>
                    <a:pt x="128" y="51"/>
                    <a:pt x="124" y="47"/>
                  </a:cubicBezTo>
                  <a:cubicBezTo>
                    <a:pt x="120" y="44"/>
                    <a:pt x="117" y="43"/>
                    <a:pt x="117" y="41"/>
                  </a:cubicBezTo>
                  <a:cubicBezTo>
                    <a:pt x="117" y="39"/>
                    <a:pt x="115" y="38"/>
                    <a:pt x="112" y="34"/>
                  </a:cubicBezTo>
                  <a:cubicBezTo>
                    <a:pt x="108" y="30"/>
                    <a:pt x="103" y="30"/>
                    <a:pt x="103" y="30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97" y="26"/>
                    <a:pt x="97" y="26"/>
                    <a:pt x="97" y="26"/>
                  </a:cubicBezTo>
                  <a:cubicBezTo>
                    <a:pt x="97" y="26"/>
                    <a:pt x="94" y="24"/>
                    <a:pt x="98" y="22"/>
                  </a:cubicBezTo>
                  <a:cubicBezTo>
                    <a:pt x="102" y="20"/>
                    <a:pt x="98" y="14"/>
                    <a:pt x="97" y="12"/>
                  </a:cubicBezTo>
                  <a:cubicBezTo>
                    <a:pt x="97" y="10"/>
                    <a:pt x="91" y="3"/>
                    <a:pt x="89" y="1"/>
                  </a:cubicBezTo>
                  <a:cubicBezTo>
                    <a:pt x="89" y="1"/>
                    <a:pt x="88" y="1"/>
                    <a:pt x="87" y="1"/>
                  </a:cubicBezTo>
                  <a:cubicBezTo>
                    <a:pt x="85" y="0"/>
                    <a:pt x="80" y="2"/>
                    <a:pt x="78" y="5"/>
                  </a:cubicBezTo>
                  <a:cubicBezTo>
                    <a:pt x="76" y="7"/>
                    <a:pt x="77" y="8"/>
                    <a:pt x="76" y="10"/>
                  </a:cubicBezTo>
                  <a:cubicBezTo>
                    <a:pt x="74" y="12"/>
                    <a:pt x="68" y="17"/>
                    <a:pt x="65" y="21"/>
                  </a:cubicBezTo>
                  <a:cubicBezTo>
                    <a:pt x="61" y="26"/>
                    <a:pt x="52" y="23"/>
                    <a:pt x="49" y="25"/>
                  </a:cubicBezTo>
                  <a:cubicBezTo>
                    <a:pt x="46" y="26"/>
                    <a:pt x="50" y="29"/>
                    <a:pt x="48" y="31"/>
                  </a:cubicBezTo>
                  <a:cubicBezTo>
                    <a:pt x="46" y="32"/>
                    <a:pt x="40" y="35"/>
                    <a:pt x="38" y="36"/>
                  </a:cubicBezTo>
                  <a:cubicBezTo>
                    <a:pt x="36" y="37"/>
                    <a:pt x="28" y="37"/>
                    <a:pt x="26" y="40"/>
                  </a:cubicBezTo>
                  <a:cubicBezTo>
                    <a:pt x="23" y="43"/>
                    <a:pt x="21" y="36"/>
                    <a:pt x="18" y="40"/>
                  </a:cubicBezTo>
                  <a:cubicBezTo>
                    <a:pt x="16" y="43"/>
                    <a:pt x="13" y="43"/>
                    <a:pt x="12" y="42"/>
                  </a:cubicBezTo>
                  <a:cubicBezTo>
                    <a:pt x="12" y="42"/>
                    <a:pt x="11" y="42"/>
                    <a:pt x="11" y="41"/>
                  </a:cubicBezTo>
                  <a:cubicBezTo>
                    <a:pt x="9" y="43"/>
                    <a:pt x="6" y="45"/>
                    <a:pt x="5" y="48"/>
                  </a:cubicBezTo>
                  <a:cubicBezTo>
                    <a:pt x="4" y="53"/>
                    <a:pt x="0" y="57"/>
                    <a:pt x="0" y="59"/>
                  </a:cubicBezTo>
                  <a:cubicBezTo>
                    <a:pt x="0" y="62"/>
                    <a:pt x="1" y="65"/>
                    <a:pt x="1" y="69"/>
                  </a:cubicBezTo>
                  <a:cubicBezTo>
                    <a:pt x="1" y="73"/>
                    <a:pt x="2" y="75"/>
                    <a:pt x="5" y="78"/>
                  </a:cubicBezTo>
                  <a:cubicBezTo>
                    <a:pt x="7" y="81"/>
                    <a:pt x="6" y="84"/>
                    <a:pt x="6" y="84"/>
                  </a:cubicBezTo>
                  <a:cubicBezTo>
                    <a:pt x="6" y="84"/>
                    <a:pt x="7" y="86"/>
                    <a:pt x="9" y="88"/>
                  </a:cubicBezTo>
                  <a:cubicBezTo>
                    <a:pt x="11" y="90"/>
                    <a:pt x="16" y="94"/>
                    <a:pt x="16" y="95"/>
                  </a:cubicBezTo>
                  <a:cubicBezTo>
                    <a:pt x="16" y="96"/>
                    <a:pt x="17" y="97"/>
                    <a:pt x="18" y="97"/>
                  </a:cubicBezTo>
                  <a:cubicBezTo>
                    <a:pt x="18" y="97"/>
                    <a:pt x="18" y="96"/>
                    <a:pt x="19" y="96"/>
                  </a:cubicBezTo>
                  <a:cubicBezTo>
                    <a:pt x="22" y="93"/>
                    <a:pt x="21" y="88"/>
                    <a:pt x="21" y="88"/>
                  </a:cubicBezTo>
                  <a:cubicBezTo>
                    <a:pt x="27" y="86"/>
                    <a:pt x="27" y="86"/>
                    <a:pt x="27" y="86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9" y="70"/>
                    <a:pt x="53" y="70"/>
                  </a:cubicBezTo>
                  <a:cubicBezTo>
                    <a:pt x="58" y="70"/>
                    <a:pt x="63" y="76"/>
                    <a:pt x="63" y="76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4" y="80"/>
                    <a:pt x="85" y="74"/>
                    <a:pt x="88" y="72"/>
                  </a:cubicBezTo>
                  <a:cubicBezTo>
                    <a:pt x="90" y="71"/>
                    <a:pt x="94" y="74"/>
                    <a:pt x="97" y="72"/>
                  </a:cubicBezTo>
                  <a:cubicBezTo>
                    <a:pt x="99" y="71"/>
                    <a:pt x="104" y="69"/>
                    <a:pt x="108" y="69"/>
                  </a:cubicBezTo>
                  <a:cubicBezTo>
                    <a:pt x="113" y="69"/>
                    <a:pt x="115" y="72"/>
                    <a:pt x="117" y="68"/>
                  </a:cubicBezTo>
                  <a:cubicBezTo>
                    <a:pt x="120" y="63"/>
                    <a:pt x="130" y="69"/>
                    <a:pt x="130" y="69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36" y="61"/>
                    <a:pt x="136" y="61"/>
                    <a:pt x="136" y="61"/>
                  </a:cubicBezTo>
                  <a:cubicBezTo>
                    <a:pt x="136" y="61"/>
                    <a:pt x="128" y="57"/>
                    <a:pt x="128" y="5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B67E7FD3-9290-4FC6-AA33-D12AED0A7E98}"/>
                </a:ext>
              </a:extLst>
            </p:cNvPr>
            <p:cNvSpPr/>
            <p:nvPr/>
          </p:nvSpPr>
          <p:spPr bwMode="auto">
            <a:xfrm>
              <a:off x="4421188" y="2951163"/>
              <a:ext cx="255588" cy="212725"/>
            </a:xfrm>
            <a:custGeom>
              <a:avLst/>
              <a:gdLst/>
              <a:ahLst/>
              <a:cxnLst>
                <a:cxn ang="0">
                  <a:pos x="83" y="81"/>
                </a:cxn>
                <a:cxn ang="0">
                  <a:pos x="89" y="80"/>
                </a:cxn>
                <a:cxn ang="0">
                  <a:pos x="97" y="86"/>
                </a:cxn>
                <a:cxn ang="0">
                  <a:pos x="102" y="81"/>
                </a:cxn>
                <a:cxn ang="0">
                  <a:pos x="110" y="63"/>
                </a:cxn>
                <a:cxn ang="0">
                  <a:pos x="116" y="57"/>
                </a:cxn>
                <a:cxn ang="0">
                  <a:pos x="117" y="51"/>
                </a:cxn>
                <a:cxn ang="0">
                  <a:pos x="120" y="43"/>
                </a:cxn>
                <a:cxn ang="0">
                  <a:pos x="126" y="31"/>
                </a:cxn>
                <a:cxn ang="0">
                  <a:pos x="133" y="27"/>
                </a:cxn>
                <a:cxn ang="0">
                  <a:pos x="132" y="20"/>
                </a:cxn>
                <a:cxn ang="0">
                  <a:pos x="128" y="16"/>
                </a:cxn>
                <a:cxn ang="0">
                  <a:pos x="128" y="9"/>
                </a:cxn>
                <a:cxn ang="0">
                  <a:pos x="124" y="5"/>
                </a:cxn>
                <a:cxn ang="0">
                  <a:pos x="120" y="3"/>
                </a:cxn>
                <a:cxn ang="0">
                  <a:pos x="112" y="10"/>
                </a:cxn>
                <a:cxn ang="0">
                  <a:pos x="103" y="8"/>
                </a:cxn>
                <a:cxn ang="0">
                  <a:pos x="88" y="7"/>
                </a:cxn>
                <a:cxn ang="0">
                  <a:pos x="80" y="13"/>
                </a:cxn>
                <a:cxn ang="0">
                  <a:pos x="69" y="13"/>
                </a:cxn>
                <a:cxn ang="0">
                  <a:pos x="60" y="8"/>
                </a:cxn>
                <a:cxn ang="0">
                  <a:pos x="51" y="11"/>
                </a:cxn>
                <a:cxn ang="0">
                  <a:pos x="45" y="5"/>
                </a:cxn>
                <a:cxn ang="0">
                  <a:pos x="36" y="2"/>
                </a:cxn>
                <a:cxn ang="0">
                  <a:pos x="29" y="4"/>
                </a:cxn>
                <a:cxn ang="0">
                  <a:pos x="19" y="4"/>
                </a:cxn>
                <a:cxn ang="0">
                  <a:pos x="16" y="13"/>
                </a:cxn>
                <a:cxn ang="0">
                  <a:pos x="11" y="21"/>
                </a:cxn>
                <a:cxn ang="0">
                  <a:pos x="10" y="23"/>
                </a:cxn>
                <a:cxn ang="0">
                  <a:pos x="11" y="31"/>
                </a:cxn>
                <a:cxn ang="0">
                  <a:pos x="10" y="47"/>
                </a:cxn>
                <a:cxn ang="0">
                  <a:pos x="6" y="54"/>
                </a:cxn>
                <a:cxn ang="0">
                  <a:pos x="1" y="62"/>
                </a:cxn>
                <a:cxn ang="0">
                  <a:pos x="1" y="75"/>
                </a:cxn>
                <a:cxn ang="0">
                  <a:pos x="5" y="84"/>
                </a:cxn>
                <a:cxn ang="0">
                  <a:pos x="5" y="84"/>
                </a:cxn>
                <a:cxn ang="0">
                  <a:pos x="22" y="88"/>
                </a:cxn>
                <a:cxn ang="0">
                  <a:pos x="32" y="100"/>
                </a:cxn>
                <a:cxn ang="0">
                  <a:pos x="38" y="110"/>
                </a:cxn>
                <a:cxn ang="0">
                  <a:pos x="50" y="107"/>
                </a:cxn>
                <a:cxn ang="0">
                  <a:pos x="65" y="105"/>
                </a:cxn>
                <a:cxn ang="0">
                  <a:pos x="66" y="105"/>
                </a:cxn>
                <a:cxn ang="0">
                  <a:pos x="70" y="93"/>
                </a:cxn>
                <a:cxn ang="0">
                  <a:pos x="83" y="81"/>
                </a:cxn>
              </a:cxnLst>
              <a:rect l="0" t="0" r="r" b="b"/>
              <a:pathLst>
                <a:path w="134" h="111">
                  <a:moveTo>
                    <a:pt x="83" y="81"/>
                  </a:moveTo>
                  <a:cubicBezTo>
                    <a:pt x="84" y="81"/>
                    <a:pt x="87" y="82"/>
                    <a:pt x="89" y="80"/>
                  </a:cubicBezTo>
                  <a:cubicBezTo>
                    <a:pt x="92" y="78"/>
                    <a:pt x="97" y="82"/>
                    <a:pt x="97" y="86"/>
                  </a:cubicBezTo>
                  <a:cubicBezTo>
                    <a:pt x="98" y="89"/>
                    <a:pt x="100" y="84"/>
                    <a:pt x="102" y="81"/>
                  </a:cubicBezTo>
                  <a:cubicBezTo>
                    <a:pt x="104" y="77"/>
                    <a:pt x="110" y="66"/>
                    <a:pt x="110" y="63"/>
                  </a:cubicBezTo>
                  <a:cubicBezTo>
                    <a:pt x="110" y="61"/>
                    <a:pt x="116" y="58"/>
                    <a:pt x="116" y="57"/>
                  </a:cubicBezTo>
                  <a:cubicBezTo>
                    <a:pt x="116" y="55"/>
                    <a:pt x="115" y="51"/>
                    <a:pt x="117" y="51"/>
                  </a:cubicBezTo>
                  <a:cubicBezTo>
                    <a:pt x="119" y="50"/>
                    <a:pt x="120" y="45"/>
                    <a:pt x="120" y="43"/>
                  </a:cubicBezTo>
                  <a:cubicBezTo>
                    <a:pt x="119" y="42"/>
                    <a:pt x="125" y="32"/>
                    <a:pt x="126" y="31"/>
                  </a:cubicBezTo>
                  <a:cubicBezTo>
                    <a:pt x="127" y="30"/>
                    <a:pt x="133" y="30"/>
                    <a:pt x="133" y="27"/>
                  </a:cubicBezTo>
                  <a:cubicBezTo>
                    <a:pt x="133" y="24"/>
                    <a:pt x="134" y="21"/>
                    <a:pt x="132" y="20"/>
                  </a:cubicBezTo>
                  <a:cubicBezTo>
                    <a:pt x="130" y="20"/>
                    <a:pt x="128" y="17"/>
                    <a:pt x="128" y="16"/>
                  </a:cubicBezTo>
                  <a:cubicBezTo>
                    <a:pt x="128" y="15"/>
                    <a:pt x="128" y="12"/>
                    <a:pt x="128" y="9"/>
                  </a:cubicBezTo>
                  <a:cubicBezTo>
                    <a:pt x="126" y="9"/>
                    <a:pt x="126" y="6"/>
                    <a:pt x="124" y="5"/>
                  </a:cubicBezTo>
                  <a:cubicBezTo>
                    <a:pt x="122" y="3"/>
                    <a:pt x="122" y="2"/>
                    <a:pt x="120" y="3"/>
                  </a:cubicBezTo>
                  <a:cubicBezTo>
                    <a:pt x="118" y="3"/>
                    <a:pt x="115" y="9"/>
                    <a:pt x="112" y="10"/>
                  </a:cubicBezTo>
                  <a:cubicBezTo>
                    <a:pt x="109" y="11"/>
                    <a:pt x="105" y="9"/>
                    <a:pt x="103" y="8"/>
                  </a:cubicBezTo>
                  <a:cubicBezTo>
                    <a:pt x="101" y="7"/>
                    <a:pt x="91" y="8"/>
                    <a:pt x="88" y="7"/>
                  </a:cubicBezTo>
                  <a:cubicBezTo>
                    <a:pt x="85" y="7"/>
                    <a:pt x="82" y="11"/>
                    <a:pt x="80" y="13"/>
                  </a:cubicBezTo>
                  <a:cubicBezTo>
                    <a:pt x="78" y="14"/>
                    <a:pt x="71" y="13"/>
                    <a:pt x="69" y="13"/>
                  </a:cubicBezTo>
                  <a:cubicBezTo>
                    <a:pt x="67" y="12"/>
                    <a:pt x="62" y="8"/>
                    <a:pt x="60" y="8"/>
                  </a:cubicBezTo>
                  <a:cubicBezTo>
                    <a:pt x="58" y="8"/>
                    <a:pt x="54" y="9"/>
                    <a:pt x="51" y="11"/>
                  </a:cubicBezTo>
                  <a:cubicBezTo>
                    <a:pt x="48" y="13"/>
                    <a:pt x="47" y="7"/>
                    <a:pt x="45" y="5"/>
                  </a:cubicBezTo>
                  <a:cubicBezTo>
                    <a:pt x="43" y="2"/>
                    <a:pt x="38" y="4"/>
                    <a:pt x="36" y="2"/>
                  </a:cubicBezTo>
                  <a:cubicBezTo>
                    <a:pt x="33" y="0"/>
                    <a:pt x="31" y="5"/>
                    <a:pt x="29" y="4"/>
                  </a:cubicBezTo>
                  <a:cubicBezTo>
                    <a:pt x="27" y="4"/>
                    <a:pt x="21" y="3"/>
                    <a:pt x="19" y="4"/>
                  </a:cubicBezTo>
                  <a:cubicBezTo>
                    <a:pt x="17" y="6"/>
                    <a:pt x="17" y="12"/>
                    <a:pt x="16" y="13"/>
                  </a:cubicBezTo>
                  <a:cubicBezTo>
                    <a:pt x="15" y="14"/>
                    <a:pt x="11" y="19"/>
                    <a:pt x="11" y="21"/>
                  </a:cubicBezTo>
                  <a:cubicBezTo>
                    <a:pt x="11" y="22"/>
                    <a:pt x="11" y="23"/>
                    <a:pt x="10" y="23"/>
                  </a:cubicBezTo>
                  <a:cubicBezTo>
                    <a:pt x="10" y="26"/>
                    <a:pt x="11" y="30"/>
                    <a:pt x="11" y="31"/>
                  </a:cubicBezTo>
                  <a:cubicBezTo>
                    <a:pt x="11" y="33"/>
                    <a:pt x="12" y="45"/>
                    <a:pt x="10" y="47"/>
                  </a:cubicBezTo>
                  <a:cubicBezTo>
                    <a:pt x="7" y="50"/>
                    <a:pt x="6" y="54"/>
                    <a:pt x="6" y="54"/>
                  </a:cubicBezTo>
                  <a:cubicBezTo>
                    <a:pt x="6" y="54"/>
                    <a:pt x="2" y="56"/>
                    <a:pt x="1" y="62"/>
                  </a:cubicBezTo>
                  <a:cubicBezTo>
                    <a:pt x="0" y="67"/>
                    <a:pt x="1" y="71"/>
                    <a:pt x="1" y="75"/>
                  </a:cubicBezTo>
                  <a:cubicBezTo>
                    <a:pt x="1" y="78"/>
                    <a:pt x="3" y="80"/>
                    <a:pt x="5" y="84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7" y="87"/>
                    <a:pt x="16" y="87"/>
                    <a:pt x="22" y="88"/>
                  </a:cubicBezTo>
                  <a:cubicBezTo>
                    <a:pt x="27" y="90"/>
                    <a:pt x="32" y="97"/>
                    <a:pt x="32" y="100"/>
                  </a:cubicBezTo>
                  <a:cubicBezTo>
                    <a:pt x="32" y="103"/>
                    <a:pt x="36" y="108"/>
                    <a:pt x="38" y="110"/>
                  </a:cubicBezTo>
                  <a:cubicBezTo>
                    <a:pt x="41" y="111"/>
                    <a:pt x="47" y="107"/>
                    <a:pt x="50" y="107"/>
                  </a:cubicBezTo>
                  <a:cubicBezTo>
                    <a:pt x="53" y="107"/>
                    <a:pt x="63" y="107"/>
                    <a:pt x="65" y="105"/>
                  </a:cubicBezTo>
                  <a:cubicBezTo>
                    <a:pt x="65" y="105"/>
                    <a:pt x="66" y="105"/>
                    <a:pt x="66" y="105"/>
                  </a:cubicBezTo>
                  <a:cubicBezTo>
                    <a:pt x="69" y="99"/>
                    <a:pt x="70" y="93"/>
                    <a:pt x="70" y="93"/>
                  </a:cubicBezTo>
                  <a:cubicBezTo>
                    <a:pt x="70" y="93"/>
                    <a:pt x="81" y="81"/>
                    <a:pt x="83" y="8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27" name="Freeform 23">
              <a:extLst>
                <a:ext uri="{FF2B5EF4-FFF2-40B4-BE49-F238E27FC236}">
                  <a16:creationId xmlns:a16="http://schemas.microsoft.com/office/drawing/2014/main" id="{E7EF8D36-D752-4D26-B84A-7724C46D863A}"/>
                </a:ext>
              </a:extLst>
            </p:cNvPr>
            <p:cNvSpPr/>
            <p:nvPr/>
          </p:nvSpPr>
          <p:spPr bwMode="auto">
            <a:xfrm>
              <a:off x="4378325" y="2984500"/>
              <a:ext cx="65088" cy="133350"/>
            </a:xfrm>
            <a:custGeom>
              <a:avLst/>
              <a:gdLst/>
              <a:ahLst/>
              <a:cxnLst>
                <a:cxn ang="0">
                  <a:pos x="23" y="45"/>
                </a:cxn>
                <a:cxn ang="0">
                  <a:pos x="28" y="37"/>
                </a:cxn>
                <a:cxn ang="0">
                  <a:pos x="32" y="30"/>
                </a:cxn>
                <a:cxn ang="0">
                  <a:pos x="33" y="14"/>
                </a:cxn>
                <a:cxn ang="0">
                  <a:pos x="32" y="6"/>
                </a:cxn>
                <a:cxn ang="0">
                  <a:pos x="28" y="6"/>
                </a:cxn>
                <a:cxn ang="0">
                  <a:pos x="25" y="1"/>
                </a:cxn>
                <a:cxn ang="0">
                  <a:pos x="21" y="6"/>
                </a:cxn>
                <a:cxn ang="0">
                  <a:pos x="18" y="11"/>
                </a:cxn>
                <a:cxn ang="0">
                  <a:pos x="8" y="13"/>
                </a:cxn>
                <a:cxn ang="0">
                  <a:pos x="2" y="17"/>
                </a:cxn>
                <a:cxn ang="0">
                  <a:pos x="0" y="17"/>
                </a:cxn>
                <a:cxn ang="0">
                  <a:pos x="6" y="28"/>
                </a:cxn>
                <a:cxn ang="0">
                  <a:pos x="9" y="36"/>
                </a:cxn>
                <a:cxn ang="0">
                  <a:pos x="10" y="49"/>
                </a:cxn>
                <a:cxn ang="0">
                  <a:pos x="11" y="70"/>
                </a:cxn>
                <a:cxn ang="0">
                  <a:pos x="19" y="69"/>
                </a:cxn>
                <a:cxn ang="0">
                  <a:pos x="27" y="67"/>
                </a:cxn>
                <a:cxn ang="0">
                  <a:pos x="23" y="58"/>
                </a:cxn>
                <a:cxn ang="0">
                  <a:pos x="23" y="45"/>
                </a:cxn>
              </a:cxnLst>
              <a:rect l="0" t="0" r="r" b="b"/>
              <a:pathLst>
                <a:path w="34" h="70">
                  <a:moveTo>
                    <a:pt x="23" y="45"/>
                  </a:moveTo>
                  <a:cubicBezTo>
                    <a:pt x="24" y="39"/>
                    <a:pt x="28" y="37"/>
                    <a:pt x="28" y="37"/>
                  </a:cubicBezTo>
                  <a:cubicBezTo>
                    <a:pt x="28" y="37"/>
                    <a:pt x="29" y="33"/>
                    <a:pt x="32" y="30"/>
                  </a:cubicBezTo>
                  <a:cubicBezTo>
                    <a:pt x="34" y="28"/>
                    <a:pt x="33" y="16"/>
                    <a:pt x="33" y="14"/>
                  </a:cubicBezTo>
                  <a:cubicBezTo>
                    <a:pt x="33" y="13"/>
                    <a:pt x="32" y="9"/>
                    <a:pt x="32" y="6"/>
                  </a:cubicBezTo>
                  <a:cubicBezTo>
                    <a:pt x="31" y="7"/>
                    <a:pt x="30" y="7"/>
                    <a:pt x="28" y="6"/>
                  </a:cubicBezTo>
                  <a:cubicBezTo>
                    <a:pt x="25" y="5"/>
                    <a:pt x="28" y="2"/>
                    <a:pt x="25" y="1"/>
                  </a:cubicBezTo>
                  <a:cubicBezTo>
                    <a:pt x="21" y="0"/>
                    <a:pt x="20" y="4"/>
                    <a:pt x="21" y="6"/>
                  </a:cubicBezTo>
                  <a:cubicBezTo>
                    <a:pt x="21" y="9"/>
                    <a:pt x="19" y="9"/>
                    <a:pt x="18" y="11"/>
                  </a:cubicBezTo>
                  <a:cubicBezTo>
                    <a:pt x="16" y="12"/>
                    <a:pt x="10" y="13"/>
                    <a:pt x="8" y="13"/>
                  </a:cubicBezTo>
                  <a:cubicBezTo>
                    <a:pt x="6" y="13"/>
                    <a:pt x="4" y="16"/>
                    <a:pt x="2" y="17"/>
                  </a:cubicBezTo>
                  <a:cubicBezTo>
                    <a:pt x="2" y="17"/>
                    <a:pt x="1" y="17"/>
                    <a:pt x="0" y="17"/>
                  </a:cubicBezTo>
                  <a:cubicBezTo>
                    <a:pt x="1" y="26"/>
                    <a:pt x="2" y="25"/>
                    <a:pt x="6" y="28"/>
                  </a:cubicBezTo>
                  <a:cubicBezTo>
                    <a:pt x="11" y="30"/>
                    <a:pt x="7" y="34"/>
                    <a:pt x="9" y="36"/>
                  </a:cubicBezTo>
                  <a:cubicBezTo>
                    <a:pt x="11" y="38"/>
                    <a:pt x="10" y="43"/>
                    <a:pt x="10" y="49"/>
                  </a:cubicBezTo>
                  <a:cubicBezTo>
                    <a:pt x="11" y="53"/>
                    <a:pt x="11" y="63"/>
                    <a:pt x="11" y="70"/>
                  </a:cubicBezTo>
                  <a:cubicBezTo>
                    <a:pt x="14" y="70"/>
                    <a:pt x="17" y="69"/>
                    <a:pt x="19" y="69"/>
                  </a:cubicBezTo>
                  <a:cubicBezTo>
                    <a:pt x="22" y="69"/>
                    <a:pt x="25" y="65"/>
                    <a:pt x="27" y="67"/>
                  </a:cubicBezTo>
                  <a:cubicBezTo>
                    <a:pt x="25" y="63"/>
                    <a:pt x="23" y="61"/>
                    <a:pt x="23" y="58"/>
                  </a:cubicBezTo>
                  <a:cubicBezTo>
                    <a:pt x="23" y="54"/>
                    <a:pt x="22" y="50"/>
                    <a:pt x="23" y="4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28" name="Freeform 24">
              <a:extLst>
                <a:ext uri="{FF2B5EF4-FFF2-40B4-BE49-F238E27FC236}">
                  <a16:creationId xmlns:a16="http://schemas.microsoft.com/office/drawing/2014/main" id="{0B5A8D17-5CF9-42C2-9DA0-3B19BDD82484}"/>
                </a:ext>
              </a:extLst>
            </p:cNvPr>
            <p:cNvSpPr/>
            <p:nvPr/>
          </p:nvSpPr>
          <p:spPr bwMode="auto">
            <a:xfrm>
              <a:off x="4359275" y="3013075"/>
              <a:ext cx="41275" cy="112713"/>
            </a:xfrm>
            <a:custGeom>
              <a:avLst/>
              <a:gdLst/>
              <a:ahLst/>
              <a:cxnLst>
                <a:cxn ang="0">
                  <a:pos x="19" y="21"/>
                </a:cxn>
                <a:cxn ang="0">
                  <a:pos x="16" y="13"/>
                </a:cxn>
                <a:cxn ang="0">
                  <a:pos x="10" y="2"/>
                </a:cxn>
                <a:cxn ang="0">
                  <a:pos x="2" y="1"/>
                </a:cxn>
                <a:cxn ang="0">
                  <a:pos x="0" y="1"/>
                </a:cxn>
                <a:cxn ang="0">
                  <a:pos x="3" y="8"/>
                </a:cxn>
                <a:cxn ang="0">
                  <a:pos x="5" y="15"/>
                </a:cxn>
                <a:cxn ang="0">
                  <a:pos x="6" y="31"/>
                </a:cxn>
                <a:cxn ang="0">
                  <a:pos x="9" y="46"/>
                </a:cxn>
                <a:cxn ang="0">
                  <a:pos x="13" y="59"/>
                </a:cxn>
                <a:cxn ang="0">
                  <a:pos x="15" y="58"/>
                </a:cxn>
                <a:cxn ang="0">
                  <a:pos x="21" y="55"/>
                </a:cxn>
                <a:cxn ang="0">
                  <a:pos x="20" y="34"/>
                </a:cxn>
                <a:cxn ang="0">
                  <a:pos x="19" y="21"/>
                </a:cxn>
              </a:cxnLst>
              <a:rect l="0" t="0" r="r" b="b"/>
              <a:pathLst>
                <a:path w="21" h="59">
                  <a:moveTo>
                    <a:pt x="19" y="21"/>
                  </a:moveTo>
                  <a:cubicBezTo>
                    <a:pt x="17" y="19"/>
                    <a:pt x="21" y="15"/>
                    <a:pt x="16" y="13"/>
                  </a:cubicBezTo>
                  <a:cubicBezTo>
                    <a:pt x="12" y="10"/>
                    <a:pt x="11" y="11"/>
                    <a:pt x="10" y="2"/>
                  </a:cubicBezTo>
                  <a:cubicBezTo>
                    <a:pt x="8" y="2"/>
                    <a:pt x="4" y="1"/>
                    <a:pt x="2" y="1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1" y="4"/>
                    <a:pt x="2" y="7"/>
                    <a:pt x="3" y="8"/>
                  </a:cubicBezTo>
                  <a:cubicBezTo>
                    <a:pt x="4" y="9"/>
                    <a:pt x="6" y="11"/>
                    <a:pt x="5" y="15"/>
                  </a:cubicBezTo>
                  <a:cubicBezTo>
                    <a:pt x="5" y="19"/>
                    <a:pt x="4" y="27"/>
                    <a:pt x="6" y="31"/>
                  </a:cubicBezTo>
                  <a:cubicBezTo>
                    <a:pt x="7" y="34"/>
                    <a:pt x="9" y="40"/>
                    <a:pt x="9" y="46"/>
                  </a:cubicBezTo>
                  <a:cubicBezTo>
                    <a:pt x="9" y="50"/>
                    <a:pt x="11" y="55"/>
                    <a:pt x="13" y="59"/>
                  </a:cubicBezTo>
                  <a:cubicBezTo>
                    <a:pt x="14" y="59"/>
                    <a:pt x="14" y="58"/>
                    <a:pt x="15" y="58"/>
                  </a:cubicBezTo>
                  <a:cubicBezTo>
                    <a:pt x="17" y="56"/>
                    <a:pt x="19" y="55"/>
                    <a:pt x="21" y="55"/>
                  </a:cubicBezTo>
                  <a:cubicBezTo>
                    <a:pt x="21" y="48"/>
                    <a:pt x="21" y="38"/>
                    <a:pt x="20" y="34"/>
                  </a:cubicBezTo>
                  <a:cubicBezTo>
                    <a:pt x="20" y="28"/>
                    <a:pt x="21" y="23"/>
                    <a:pt x="19" y="2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29" name="Freeform 25">
              <a:extLst>
                <a:ext uri="{FF2B5EF4-FFF2-40B4-BE49-F238E27FC236}">
                  <a16:creationId xmlns:a16="http://schemas.microsoft.com/office/drawing/2014/main" id="{64E9BD93-74E8-40E7-B8C3-E0F50FC7C30D}"/>
                </a:ext>
              </a:extLst>
            </p:cNvPr>
            <p:cNvSpPr/>
            <p:nvPr/>
          </p:nvSpPr>
          <p:spPr bwMode="auto">
            <a:xfrm>
              <a:off x="4546600" y="2968625"/>
              <a:ext cx="160338" cy="249238"/>
            </a:xfrm>
            <a:custGeom>
              <a:avLst/>
              <a:gdLst/>
              <a:ahLst/>
              <a:cxnLst>
                <a:cxn ang="0">
                  <a:pos x="35" y="124"/>
                </a:cxn>
                <a:cxn ang="0">
                  <a:pos x="65" y="125"/>
                </a:cxn>
                <a:cxn ang="0">
                  <a:pos x="81" y="130"/>
                </a:cxn>
                <a:cxn ang="0">
                  <a:pos x="84" y="120"/>
                </a:cxn>
                <a:cxn ang="0">
                  <a:pos x="82" y="118"/>
                </a:cxn>
                <a:cxn ang="0">
                  <a:pos x="75" y="111"/>
                </a:cxn>
                <a:cxn ang="0">
                  <a:pos x="72" y="107"/>
                </a:cxn>
                <a:cxn ang="0">
                  <a:pos x="71" y="101"/>
                </a:cxn>
                <a:cxn ang="0">
                  <a:pos x="67" y="92"/>
                </a:cxn>
                <a:cxn ang="0">
                  <a:pos x="66" y="82"/>
                </a:cxn>
                <a:cxn ang="0">
                  <a:pos x="71" y="71"/>
                </a:cxn>
                <a:cxn ang="0">
                  <a:pos x="77" y="64"/>
                </a:cxn>
                <a:cxn ang="0">
                  <a:pos x="74" y="56"/>
                </a:cxn>
                <a:cxn ang="0">
                  <a:pos x="64" y="46"/>
                </a:cxn>
                <a:cxn ang="0">
                  <a:pos x="62" y="38"/>
                </a:cxn>
                <a:cxn ang="0">
                  <a:pos x="71" y="37"/>
                </a:cxn>
                <a:cxn ang="0">
                  <a:pos x="76" y="35"/>
                </a:cxn>
                <a:cxn ang="0">
                  <a:pos x="71" y="21"/>
                </a:cxn>
                <a:cxn ang="0">
                  <a:pos x="70" y="11"/>
                </a:cxn>
                <a:cxn ang="0">
                  <a:pos x="63" y="1"/>
                </a:cxn>
                <a:cxn ang="0">
                  <a:pos x="62" y="0"/>
                </a:cxn>
                <a:cxn ang="0">
                  <a:pos x="62" y="7"/>
                </a:cxn>
                <a:cxn ang="0">
                  <a:pos x="66" y="11"/>
                </a:cxn>
                <a:cxn ang="0">
                  <a:pos x="67" y="18"/>
                </a:cxn>
                <a:cxn ang="0">
                  <a:pos x="60" y="22"/>
                </a:cxn>
                <a:cxn ang="0">
                  <a:pos x="54" y="34"/>
                </a:cxn>
                <a:cxn ang="0">
                  <a:pos x="51" y="42"/>
                </a:cxn>
                <a:cxn ang="0">
                  <a:pos x="50" y="48"/>
                </a:cxn>
                <a:cxn ang="0">
                  <a:pos x="44" y="54"/>
                </a:cxn>
                <a:cxn ang="0">
                  <a:pos x="36" y="72"/>
                </a:cxn>
                <a:cxn ang="0">
                  <a:pos x="31" y="77"/>
                </a:cxn>
                <a:cxn ang="0">
                  <a:pos x="23" y="71"/>
                </a:cxn>
                <a:cxn ang="0">
                  <a:pos x="17" y="72"/>
                </a:cxn>
                <a:cxn ang="0">
                  <a:pos x="4" y="84"/>
                </a:cxn>
                <a:cxn ang="0">
                  <a:pos x="0" y="96"/>
                </a:cxn>
                <a:cxn ang="0">
                  <a:pos x="5" y="103"/>
                </a:cxn>
                <a:cxn ang="0">
                  <a:pos x="14" y="104"/>
                </a:cxn>
                <a:cxn ang="0">
                  <a:pos x="17" y="115"/>
                </a:cxn>
                <a:cxn ang="0">
                  <a:pos x="15" y="125"/>
                </a:cxn>
                <a:cxn ang="0">
                  <a:pos x="31" y="125"/>
                </a:cxn>
                <a:cxn ang="0">
                  <a:pos x="35" y="124"/>
                </a:cxn>
              </a:cxnLst>
              <a:rect l="0" t="0" r="r" b="b"/>
              <a:pathLst>
                <a:path w="84" h="130">
                  <a:moveTo>
                    <a:pt x="35" y="124"/>
                  </a:moveTo>
                  <a:cubicBezTo>
                    <a:pt x="35" y="124"/>
                    <a:pt x="62" y="125"/>
                    <a:pt x="65" y="125"/>
                  </a:cubicBezTo>
                  <a:cubicBezTo>
                    <a:pt x="69" y="124"/>
                    <a:pt x="81" y="130"/>
                    <a:pt x="81" y="130"/>
                  </a:cubicBezTo>
                  <a:cubicBezTo>
                    <a:pt x="81" y="130"/>
                    <a:pt x="82" y="124"/>
                    <a:pt x="84" y="120"/>
                  </a:cubicBezTo>
                  <a:cubicBezTo>
                    <a:pt x="83" y="120"/>
                    <a:pt x="82" y="119"/>
                    <a:pt x="82" y="118"/>
                  </a:cubicBezTo>
                  <a:cubicBezTo>
                    <a:pt x="82" y="117"/>
                    <a:pt x="77" y="113"/>
                    <a:pt x="75" y="111"/>
                  </a:cubicBezTo>
                  <a:cubicBezTo>
                    <a:pt x="73" y="109"/>
                    <a:pt x="72" y="107"/>
                    <a:pt x="72" y="107"/>
                  </a:cubicBezTo>
                  <a:cubicBezTo>
                    <a:pt x="72" y="107"/>
                    <a:pt x="73" y="104"/>
                    <a:pt x="71" y="101"/>
                  </a:cubicBezTo>
                  <a:cubicBezTo>
                    <a:pt x="68" y="98"/>
                    <a:pt x="67" y="96"/>
                    <a:pt x="67" y="92"/>
                  </a:cubicBezTo>
                  <a:cubicBezTo>
                    <a:pt x="67" y="88"/>
                    <a:pt x="66" y="85"/>
                    <a:pt x="66" y="82"/>
                  </a:cubicBezTo>
                  <a:cubicBezTo>
                    <a:pt x="66" y="80"/>
                    <a:pt x="70" y="76"/>
                    <a:pt x="71" y="71"/>
                  </a:cubicBezTo>
                  <a:cubicBezTo>
                    <a:pt x="72" y="68"/>
                    <a:pt x="75" y="66"/>
                    <a:pt x="77" y="64"/>
                  </a:cubicBezTo>
                  <a:cubicBezTo>
                    <a:pt x="76" y="62"/>
                    <a:pt x="75" y="59"/>
                    <a:pt x="74" y="56"/>
                  </a:cubicBezTo>
                  <a:cubicBezTo>
                    <a:pt x="72" y="52"/>
                    <a:pt x="69" y="50"/>
                    <a:pt x="64" y="46"/>
                  </a:cubicBezTo>
                  <a:cubicBezTo>
                    <a:pt x="60" y="42"/>
                    <a:pt x="62" y="40"/>
                    <a:pt x="62" y="38"/>
                  </a:cubicBezTo>
                  <a:cubicBezTo>
                    <a:pt x="62" y="37"/>
                    <a:pt x="67" y="37"/>
                    <a:pt x="71" y="37"/>
                  </a:cubicBezTo>
                  <a:cubicBezTo>
                    <a:pt x="75" y="37"/>
                    <a:pt x="78" y="36"/>
                    <a:pt x="76" y="35"/>
                  </a:cubicBezTo>
                  <a:cubicBezTo>
                    <a:pt x="74" y="34"/>
                    <a:pt x="71" y="27"/>
                    <a:pt x="71" y="21"/>
                  </a:cubicBezTo>
                  <a:cubicBezTo>
                    <a:pt x="72" y="16"/>
                    <a:pt x="70" y="14"/>
                    <a:pt x="70" y="11"/>
                  </a:cubicBezTo>
                  <a:cubicBezTo>
                    <a:pt x="70" y="8"/>
                    <a:pt x="66" y="1"/>
                    <a:pt x="63" y="1"/>
                  </a:cubicBezTo>
                  <a:cubicBezTo>
                    <a:pt x="63" y="1"/>
                    <a:pt x="63" y="0"/>
                    <a:pt x="62" y="0"/>
                  </a:cubicBezTo>
                  <a:cubicBezTo>
                    <a:pt x="62" y="3"/>
                    <a:pt x="62" y="6"/>
                    <a:pt x="62" y="7"/>
                  </a:cubicBezTo>
                  <a:cubicBezTo>
                    <a:pt x="62" y="8"/>
                    <a:pt x="64" y="11"/>
                    <a:pt x="66" y="11"/>
                  </a:cubicBezTo>
                  <a:cubicBezTo>
                    <a:pt x="68" y="12"/>
                    <a:pt x="67" y="15"/>
                    <a:pt x="67" y="18"/>
                  </a:cubicBezTo>
                  <a:cubicBezTo>
                    <a:pt x="67" y="21"/>
                    <a:pt x="61" y="21"/>
                    <a:pt x="60" y="22"/>
                  </a:cubicBezTo>
                  <a:cubicBezTo>
                    <a:pt x="59" y="23"/>
                    <a:pt x="53" y="33"/>
                    <a:pt x="54" y="34"/>
                  </a:cubicBezTo>
                  <a:cubicBezTo>
                    <a:pt x="54" y="36"/>
                    <a:pt x="53" y="41"/>
                    <a:pt x="51" y="42"/>
                  </a:cubicBezTo>
                  <a:cubicBezTo>
                    <a:pt x="49" y="42"/>
                    <a:pt x="50" y="46"/>
                    <a:pt x="50" y="48"/>
                  </a:cubicBezTo>
                  <a:cubicBezTo>
                    <a:pt x="50" y="49"/>
                    <a:pt x="44" y="52"/>
                    <a:pt x="44" y="54"/>
                  </a:cubicBezTo>
                  <a:cubicBezTo>
                    <a:pt x="44" y="57"/>
                    <a:pt x="38" y="68"/>
                    <a:pt x="36" y="72"/>
                  </a:cubicBezTo>
                  <a:cubicBezTo>
                    <a:pt x="34" y="75"/>
                    <a:pt x="32" y="80"/>
                    <a:pt x="31" y="77"/>
                  </a:cubicBezTo>
                  <a:cubicBezTo>
                    <a:pt x="31" y="73"/>
                    <a:pt x="26" y="69"/>
                    <a:pt x="23" y="71"/>
                  </a:cubicBezTo>
                  <a:cubicBezTo>
                    <a:pt x="21" y="73"/>
                    <a:pt x="18" y="72"/>
                    <a:pt x="17" y="72"/>
                  </a:cubicBezTo>
                  <a:cubicBezTo>
                    <a:pt x="15" y="72"/>
                    <a:pt x="4" y="84"/>
                    <a:pt x="4" y="84"/>
                  </a:cubicBezTo>
                  <a:cubicBezTo>
                    <a:pt x="4" y="84"/>
                    <a:pt x="3" y="90"/>
                    <a:pt x="0" y="96"/>
                  </a:cubicBezTo>
                  <a:cubicBezTo>
                    <a:pt x="2" y="97"/>
                    <a:pt x="4" y="100"/>
                    <a:pt x="5" y="103"/>
                  </a:cubicBezTo>
                  <a:cubicBezTo>
                    <a:pt x="8" y="106"/>
                    <a:pt x="12" y="103"/>
                    <a:pt x="14" y="104"/>
                  </a:cubicBezTo>
                  <a:cubicBezTo>
                    <a:pt x="16" y="105"/>
                    <a:pt x="18" y="113"/>
                    <a:pt x="17" y="115"/>
                  </a:cubicBezTo>
                  <a:cubicBezTo>
                    <a:pt x="16" y="117"/>
                    <a:pt x="14" y="123"/>
                    <a:pt x="15" y="125"/>
                  </a:cubicBezTo>
                  <a:cubicBezTo>
                    <a:pt x="31" y="125"/>
                    <a:pt x="31" y="125"/>
                    <a:pt x="31" y="125"/>
                  </a:cubicBezTo>
                  <a:lnTo>
                    <a:pt x="35" y="124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30" name="Freeform 26">
              <a:extLst>
                <a:ext uri="{FF2B5EF4-FFF2-40B4-BE49-F238E27FC236}">
                  <a16:creationId xmlns:a16="http://schemas.microsoft.com/office/drawing/2014/main" id="{2E631931-4357-4633-A70F-69F1CD522C2D}"/>
                </a:ext>
              </a:extLst>
            </p:cNvPr>
            <p:cNvSpPr/>
            <p:nvPr/>
          </p:nvSpPr>
          <p:spPr bwMode="auto">
            <a:xfrm>
              <a:off x="4176713" y="3022600"/>
              <a:ext cx="131763" cy="134938"/>
            </a:xfrm>
            <a:custGeom>
              <a:avLst/>
              <a:gdLst/>
              <a:ahLst/>
              <a:cxnLst>
                <a:cxn ang="0">
                  <a:pos x="66" y="60"/>
                </a:cxn>
                <a:cxn ang="0">
                  <a:pos x="61" y="47"/>
                </a:cxn>
                <a:cxn ang="0">
                  <a:pos x="65" y="36"/>
                </a:cxn>
                <a:cxn ang="0">
                  <a:pos x="69" y="29"/>
                </a:cxn>
                <a:cxn ang="0">
                  <a:pos x="65" y="11"/>
                </a:cxn>
                <a:cxn ang="0">
                  <a:pos x="63" y="10"/>
                </a:cxn>
                <a:cxn ang="0">
                  <a:pos x="50" y="12"/>
                </a:cxn>
                <a:cxn ang="0">
                  <a:pos x="40" y="7"/>
                </a:cxn>
                <a:cxn ang="0">
                  <a:pos x="31" y="4"/>
                </a:cxn>
                <a:cxn ang="0">
                  <a:pos x="27" y="3"/>
                </a:cxn>
                <a:cxn ang="0">
                  <a:pos x="22" y="4"/>
                </a:cxn>
                <a:cxn ang="0">
                  <a:pos x="15" y="7"/>
                </a:cxn>
                <a:cxn ang="0">
                  <a:pos x="10" y="5"/>
                </a:cxn>
                <a:cxn ang="0">
                  <a:pos x="6" y="6"/>
                </a:cxn>
                <a:cxn ang="0">
                  <a:pos x="6" y="15"/>
                </a:cxn>
                <a:cxn ang="0">
                  <a:pos x="8" y="20"/>
                </a:cxn>
                <a:cxn ang="0">
                  <a:pos x="10" y="27"/>
                </a:cxn>
                <a:cxn ang="0">
                  <a:pos x="5" y="28"/>
                </a:cxn>
                <a:cxn ang="0">
                  <a:pos x="6" y="35"/>
                </a:cxn>
                <a:cxn ang="0">
                  <a:pos x="2" y="41"/>
                </a:cxn>
                <a:cxn ang="0">
                  <a:pos x="1" y="49"/>
                </a:cxn>
                <a:cxn ang="0">
                  <a:pos x="5" y="52"/>
                </a:cxn>
                <a:cxn ang="0">
                  <a:pos x="14" y="61"/>
                </a:cxn>
                <a:cxn ang="0">
                  <a:pos x="10" y="71"/>
                </a:cxn>
                <a:cxn ang="0">
                  <a:pos x="44" y="64"/>
                </a:cxn>
                <a:cxn ang="0">
                  <a:pos x="65" y="65"/>
                </a:cxn>
                <a:cxn ang="0">
                  <a:pos x="66" y="60"/>
                </a:cxn>
              </a:cxnLst>
              <a:rect l="0" t="0" r="r" b="b"/>
              <a:pathLst>
                <a:path w="69" h="71">
                  <a:moveTo>
                    <a:pt x="66" y="60"/>
                  </a:moveTo>
                  <a:cubicBezTo>
                    <a:pt x="64" y="58"/>
                    <a:pt x="61" y="49"/>
                    <a:pt x="61" y="47"/>
                  </a:cubicBezTo>
                  <a:cubicBezTo>
                    <a:pt x="61" y="45"/>
                    <a:pt x="65" y="39"/>
                    <a:pt x="65" y="36"/>
                  </a:cubicBezTo>
                  <a:cubicBezTo>
                    <a:pt x="65" y="33"/>
                    <a:pt x="69" y="31"/>
                    <a:pt x="69" y="29"/>
                  </a:cubicBezTo>
                  <a:cubicBezTo>
                    <a:pt x="69" y="27"/>
                    <a:pt x="68" y="17"/>
                    <a:pt x="65" y="11"/>
                  </a:cubicBezTo>
                  <a:cubicBezTo>
                    <a:pt x="65" y="11"/>
                    <a:pt x="64" y="11"/>
                    <a:pt x="63" y="10"/>
                  </a:cubicBezTo>
                  <a:cubicBezTo>
                    <a:pt x="61" y="8"/>
                    <a:pt x="53" y="9"/>
                    <a:pt x="50" y="12"/>
                  </a:cubicBezTo>
                  <a:cubicBezTo>
                    <a:pt x="47" y="15"/>
                    <a:pt x="41" y="9"/>
                    <a:pt x="40" y="7"/>
                  </a:cubicBezTo>
                  <a:cubicBezTo>
                    <a:pt x="39" y="6"/>
                    <a:pt x="35" y="2"/>
                    <a:pt x="31" y="4"/>
                  </a:cubicBezTo>
                  <a:cubicBezTo>
                    <a:pt x="28" y="7"/>
                    <a:pt x="27" y="6"/>
                    <a:pt x="27" y="3"/>
                  </a:cubicBezTo>
                  <a:cubicBezTo>
                    <a:pt x="28" y="0"/>
                    <a:pt x="22" y="1"/>
                    <a:pt x="22" y="4"/>
                  </a:cubicBezTo>
                  <a:cubicBezTo>
                    <a:pt x="21" y="6"/>
                    <a:pt x="17" y="9"/>
                    <a:pt x="15" y="7"/>
                  </a:cubicBezTo>
                  <a:cubicBezTo>
                    <a:pt x="14" y="5"/>
                    <a:pt x="11" y="2"/>
                    <a:pt x="10" y="5"/>
                  </a:cubicBezTo>
                  <a:cubicBezTo>
                    <a:pt x="9" y="7"/>
                    <a:pt x="7" y="7"/>
                    <a:pt x="6" y="6"/>
                  </a:cubicBezTo>
                  <a:cubicBezTo>
                    <a:pt x="5" y="9"/>
                    <a:pt x="4" y="14"/>
                    <a:pt x="6" y="15"/>
                  </a:cubicBezTo>
                  <a:cubicBezTo>
                    <a:pt x="8" y="16"/>
                    <a:pt x="8" y="19"/>
                    <a:pt x="8" y="20"/>
                  </a:cubicBezTo>
                  <a:cubicBezTo>
                    <a:pt x="7" y="22"/>
                    <a:pt x="12" y="25"/>
                    <a:pt x="10" y="27"/>
                  </a:cubicBezTo>
                  <a:cubicBezTo>
                    <a:pt x="8" y="29"/>
                    <a:pt x="6" y="25"/>
                    <a:pt x="5" y="28"/>
                  </a:cubicBezTo>
                  <a:cubicBezTo>
                    <a:pt x="3" y="30"/>
                    <a:pt x="7" y="33"/>
                    <a:pt x="6" y="35"/>
                  </a:cubicBezTo>
                  <a:cubicBezTo>
                    <a:pt x="4" y="37"/>
                    <a:pt x="2" y="37"/>
                    <a:pt x="2" y="41"/>
                  </a:cubicBezTo>
                  <a:cubicBezTo>
                    <a:pt x="3" y="45"/>
                    <a:pt x="3" y="48"/>
                    <a:pt x="1" y="49"/>
                  </a:cubicBezTo>
                  <a:cubicBezTo>
                    <a:pt x="0" y="50"/>
                    <a:pt x="1" y="50"/>
                    <a:pt x="5" y="52"/>
                  </a:cubicBezTo>
                  <a:cubicBezTo>
                    <a:pt x="8" y="55"/>
                    <a:pt x="14" y="57"/>
                    <a:pt x="14" y="61"/>
                  </a:cubicBezTo>
                  <a:cubicBezTo>
                    <a:pt x="13" y="64"/>
                    <a:pt x="12" y="65"/>
                    <a:pt x="10" y="71"/>
                  </a:cubicBezTo>
                  <a:cubicBezTo>
                    <a:pt x="17" y="71"/>
                    <a:pt x="29" y="66"/>
                    <a:pt x="44" y="64"/>
                  </a:cubicBezTo>
                  <a:cubicBezTo>
                    <a:pt x="52" y="62"/>
                    <a:pt x="60" y="64"/>
                    <a:pt x="65" y="65"/>
                  </a:cubicBezTo>
                  <a:cubicBezTo>
                    <a:pt x="66" y="63"/>
                    <a:pt x="66" y="61"/>
                    <a:pt x="66" y="6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C58556DF-A73D-4E8E-8FE3-4109A16D668B}"/>
                </a:ext>
              </a:extLst>
            </p:cNvPr>
            <p:cNvSpPr/>
            <p:nvPr/>
          </p:nvSpPr>
          <p:spPr bwMode="auto">
            <a:xfrm>
              <a:off x="4292600" y="3014663"/>
              <a:ext cx="92075" cy="139700"/>
            </a:xfrm>
            <a:custGeom>
              <a:avLst/>
              <a:gdLst/>
              <a:ahLst/>
              <a:cxnLst>
                <a:cxn ang="0">
                  <a:pos x="41" y="30"/>
                </a:cxn>
                <a:cxn ang="0">
                  <a:pos x="40" y="14"/>
                </a:cxn>
                <a:cxn ang="0">
                  <a:pos x="38" y="7"/>
                </a:cxn>
                <a:cxn ang="0">
                  <a:pos x="35" y="0"/>
                </a:cxn>
                <a:cxn ang="0">
                  <a:pos x="32" y="3"/>
                </a:cxn>
                <a:cxn ang="0">
                  <a:pos x="4" y="2"/>
                </a:cxn>
                <a:cxn ang="0">
                  <a:pos x="6" y="13"/>
                </a:cxn>
                <a:cxn ang="0">
                  <a:pos x="4" y="15"/>
                </a:cxn>
                <a:cxn ang="0">
                  <a:pos x="8" y="33"/>
                </a:cxn>
                <a:cxn ang="0">
                  <a:pos x="4" y="40"/>
                </a:cxn>
                <a:cxn ang="0">
                  <a:pos x="0" y="51"/>
                </a:cxn>
                <a:cxn ang="0">
                  <a:pos x="5" y="64"/>
                </a:cxn>
                <a:cxn ang="0">
                  <a:pos x="4" y="69"/>
                </a:cxn>
                <a:cxn ang="0">
                  <a:pos x="13" y="72"/>
                </a:cxn>
                <a:cxn ang="0">
                  <a:pos x="35" y="64"/>
                </a:cxn>
                <a:cxn ang="0">
                  <a:pos x="48" y="58"/>
                </a:cxn>
                <a:cxn ang="0">
                  <a:pos x="44" y="45"/>
                </a:cxn>
                <a:cxn ang="0">
                  <a:pos x="41" y="30"/>
                </a:cxn>
              </a:cxnLst>
              <a:rect l="0" t="0" r="r" b="b"/>
              <a:pathLst>
                <a:path w="48" h="73">
                  <a:moveTo>
                    <a:pt x="41" y="30"/>
                  </a:moveTo>
                  <a:cubicBezTo>
                    <a:pt x="39" y="26"/>
                    <a:pt x="40" y="18"/>
                    <a:pt x="40" y="14"/>
                  </a:cubicBezTo>
                  <a:cubicBezTo>
                    <a:pt x="41" y="10"/>
                    <a:pt x="39" y="8"/>
                    <a:pt x="38" y="7"/>
                  </a:cubicBezTo>
                  <a:cubicBezTo>
                    <a:pt x="37" y="6"/>
                    <a:pt x="36" y="3"/>
                    <a:pt x="35" y="0"/>
                  </a:cubicBezTo>
                  <a:cubicBezTo>
                    <a:pt x="33" y="1"/>
                    <a:pt x="33" y="4"/>
                    <a:pt x="32" y="3"/>
                  </a:cubicBezTo>
                  <a:cubicBezTo>
                    <a:pt x="31" y="1"/>
                    <a:pt x="5" y="0"/>
                    <a:pt x="4" y="2"/>
                  </a:cubicBezTo>
                  <a:cubicBezTo>
                    <a:pt x="3" y="4"/>
                    <a:pt x="6" y="11"/>
                    <a:pt x="6" y="13"/>
                  </a:cubicBezTo>
                  <a:cubicBezTo>
                    <a:pt x="6" y="14"/>
                    <a:pt x="5" y="15"/>
                    <a:pt x="4" y="15"/>
                  </a:cubicBezTo>
                  <a:cubicBezTo>
                    <a:pt x="7" y="21"/>
                    <a:pt x="8" y="31"/>
                    <a:pt x="8" y="33"/>
                  </a:cubicBezTo>
                  <a:cubicBezTo>
                    <a:pt x="8" y="35"/>
                    <a:pt x="4" y="37"/>
                    <a:pt x="4" y="40"/>
                  </a:cubicBezTo>
                  <a:cubicBezTo>
                    <a:pt x="4" y="43"/>
                    <a:pt x="0" y="49"/>
                    <a:pt x="0" y="51"/>
                  </a:cubicBezTo>
                  <a:cubicBezTo>
                    <a:pt x="0" y="53"/>
                    <a:pt x="3" y="62"/>
                    <a:pt x="5" y="64"/>
                  </a:cubicBezTo>
                  <a:cubicBezTo>
                    <a:pt x="5" y="65"/>
                    <a:pt x="5" y="67"/>
                    <a:pt x="4" y="69"/>
                  </a:cubicBezTo>
                  <a:cubicBezTo>
                    <a:pt x="9" y="71"/>
                    <a:pt x="12" y="72"/>
                    <a:pt x="13" y="72"/>
                  </a:cubicBezTo>
                  <a:cubicBezTo>
                    <a:pt x="15" y="73"/>
                    <a:pt x="29" y="66"/>
                    <a:pt x="35" y="64"/>
                  </a:cubicBezTo>
                  <a:cubicBezTo>
                    <a:pt x="39" y="61"/>
                    <a:pt x="44" y="60"/>
                    <a:pt x="48" y="58"/>
                  </a:cubicBezTo>
                  <a:cubicBezTo>
                    <a:pt x="46" y="54"/>
                    <a:pt x="44" y="49"/>
                    <a:pt x="44" y="45"/>
                  </a:cubicBezTo>
                  <a:cubicBezTo>
                    <a:pt x="44" y="39"/>
                    <a:pt x="42" y="33"/>
                    <a:pt x="41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32" name="Freeform 28">
              <a:extLst>
                <a:ext uri="{FF2B5EF4-FFF2-40B4-BE49-F238E27FC236}">
                  <a16:creationId xmlns:a16="http://schemas.microsoft.com/office/drawing/2014/main" id="{757DABE4-FA58-46A4-B040-37021C49DC5B}"/>
                </a:ext>
              </a:extLst>
            </p:cNvPr>
            <p:cNvSpPr/>
            <p:nvPr/>
          </p:nvSpPr>
          <p:spPr bwMode="auto">
            <a:xfrm>
              <a:off x="4033838" y="2981325"/>
              <a:ext cx="165100" cy="122238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4" y="33"/>
                </a:cxn>
                <a:cxn ang="0">
                  <a:pos x="42" y="31"/>
                </a:cxn>
                <a:cxn ang="0">
                  <a:pos x="51" y="42"/>
                </a:cxn>
                <a:cxn ang="0">
                  <a:pos x="53" y="49"/>
                </a:cxn>
                <a:cxn ang="0">
                  <a:pos x="53" y="50"/>
                </a:cxn>
                <a:cxn ang="0">
                  <a:pos x="61" y="48"/>
                </a:cxn>
                <a:cxn ang="0">
                  <a:pos x="65" y="58"/>
                </a:cxn>
                <a:cxn ang="0">
                  <a:pos x="70" y="62"/>
                </a:cxn>
                <a:cxn ang="0">
                  <a:pos x="74" y="58"/>
                </a:cxn>
                <a:cxn ang="0">
                  <a:pos x="77" y="60"/>
                </a:cxn>
                <a:cxn ang="0">
                  <a:pos x="80" y="57"/>
                </a:cxn>
                <a:cxn ang="0">
                  <a:pos x="79" y="50"/>
                </a:cxn>
                <a:cxn ang="0">
                  <a:pos x="84" y="49"/>
                </a:cxn>
                <a:cxn ang="0">
                  <a:pos x="82" y="42"/>
                </a:cxn>
                <a:cxn ang="0">
                  <a:pos x="80" y="37"/>
                </a:cxn>
                <a:cxn ang="0">
                  <a:pos x="80" y="28"/>
                </a:cxn>
                <a:cxn ang="0">
                  <a:pos x="78" y="26"/>
                </a:cxn>
                <a:cxn ang="0">
                  <a:pos x="76" y="20"/>
                </a:cxn>
                <a:cxn ang="0">
                  <a:pos x="76" y="16"/>
                </a:cxn>
                <a:cxn ang="0">
                  <a:pos x="72" y="11"/>
                </a:cxn>
                <a:cxn ang="0">
                  <a:pos x="67" y="2"/>
                </a:cxn>
                <a:cxn ang="0">
                  <a:pos x="59" y="8"/>
                </a:cxn>
                <a:cxn ang="0">
                  <a:pos x="52" y="7"/>
                </a:cxn>
                <a:cxn ang="0">
                  <a:pos x="45" y="8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4"/>
                </a:cxn>
                <a:cxn ang="0">
                  <a:pos x="24" y="3"/>
                </a:cxn>
                <a:cxn ang="0">
                  <a:pos x="16" y="0"/>
                </a:cxn>
                <a:cxn ang="0">
                  <a:pos x="14" y="5"/>
                </a:cxn>
                <a:cxn ang="0">
                  <a:pos x="15" y="10"/>
                </a:cxn>
                <a:cxn ang="0">
                  <a:pos x="11" y="12"/>
                </a:cxn>
                <a:cxn ang="0">
                  <a:pos x="1" y="17"/>
                </a:cxn>
                <a:cxn ang="0">
                  <a:pos x="0" y="18"/>
                </a:cxn>
                <a:cxn ang="0">
                  <a:pos x="8" y="28"/>
                </a:cxn>
                <a:cxn ang="0">
                  <a:pos x="21" y="42"/>
                </a:cxn>
                <a:cxn ang="0">
                  <a:pos x="29" y="34"/>
                </a:cxn>
              </a:cxnLst>
              <a:rect l="0" t="0" r="r" b="b"/>
              <a:pathLst>
                <a:path w="86" h="64">
                  <a:moveTo>
                    <a:pt x="29" y="34"/>
                  </a:moveTo>
                  <a:cubicBezTo>
                    <a:pt x="29" y="31"/>
                    <a:pt x="31" y="32"/>
                    <a:pt x="34" y="33"/>
                  </a:cubicBezTo>
                  <a:cubicBezTo>
                    <a:pt x="37" y="33"/>
                    <a:pt x="40" y="31"/>
                    <a:pt x="42" y="31"/>
                  </a:cubicBezTo>
                  <a:cubicBezTo>
                    <a:pt x="45" y="31"/>
                    <a:pt x="51" y="40"/>
                    <a:pt x="51" y="42"/>
                  </a:cubicBezTo>
                  <a:cubicBezTo>
                    <a:pt x="51" y="45"/>
                    <a:pt x="52" y="47"/>
                    <a:pt x="53" y="49"/>
                  </a:cubicBezTo>
                  <a:cubicBezTo>
                    <a:pt x="53" y="49"/>
                    <a:pt x="53" y="49"/>
                    <a:pt x="53" y="50"/>
                  </a:cubicBezTo>
                  <a:cubicBezTo>
                    <a:pt x="57" y="49"/>
                    <a:pt x="61" y="48"/>
                    <a:pt x="61" y="48"/>
                  </a:cubicBezTo>
                  <a:cubicBezTo>
                    <a:pt x="63" y="48"/>
                    <a:pt x="65" y="54"/>
                    <a:pt x="65" y="58"/>
                  </a:cubicBezTo>
                  <a:cubicBezTo>
                    <a:pt x="64" y="61"/>
                    <a:pt x="68" y="64"/>
                    <a:pt x="70" y="62"/>
                  </a:cubicBezTo>
                  <a:cubicBezTo>
                    <a:pt x="72" y="59"/>
                    <a:pt x="74" y="56"/>
                    <a:pt x="74" y="58"/>
                  </a:cubicBezTo>
                  <a:cubicBezTo>
                    <a:pt x="75" y="59"/>
                    <a:pt x="75" y="59"/>
                    <a:pt x="77" y="60"/>
                  </a:cubicBezTo>
                  <a:cubicBezTo>
                    <a:pt x="77" y="58"/>
                    <a:pt x="79" y="58"/>
                    <a:pt x="80" y="57"/>
                  </a:cubicBezTo>
                  <a:cubicBezTo>
                    <a:pt x="81" y="55"/>
                    <a:pt x="77" y="52"/>
                    <a:pt x="79" y="50"/>
                  </a:cubicBezTo>
                  <a:cubicBezTo>
                    <a:pt x="80" y="47"/>
                    <a:pt x="82" y="51"/>
                    <a:pt x="84" y="49"/>
                  </a:cubicBezTo>
                  <a:cubicBezTo>
                    <a:pt x="86" y="47"/>
                    <a:pt x="81" y="44"/>
                    <a:pt x="82" y="42"/>
                  </a:cubicBezTo>
                  <a:cubicBezTo>
                    <a:pt x="82" y="41"/>
                    <a:pt x="82" y="38"/>
                    <a:pt x="80" y="37"/>
                  </a:cubicBezTo>
                  <a:cubicBezTo>
                    <a:pt x="78" y="36"/>
                    <a:pt x="79" y="31"/>
                    <a:pt x="80" y="28"/>
                  </a:cubicBezTo>
                  <a:cubicBezTo>
                    <a:pt x="79" y="27"/>
                    <a:pt x="79" y="27"/>
                    <a:pt x="78" y="26"/>
                  </a:cubicBezTo>
                  <a:cubicBezTo>
                    <a:pt x="77" y="24"/>
                    <a:pt x="78" y="20"/>
                    <a:pt x="76" y="20"/>
                  </a:cubicBezTo>
                  <a:cubicBezTo>
                    <a:pt x="73" y="20"/>
                    <a:pt x="74" y="17"/>
                    <a:pt x="76" y="16"/>
                  </a:cubicBezTo>
                  <a:cubicBezTo>
                    <a:pt x="78" y="15"/>
                    <a:pt x="72" y="13"/>
                    <a:pt x="72" y="11"/>
                  </a:cubicBezTo>
                  <a:cubicBezTo>
                    <a:pt x="72" y="8"/>
                    <a:pt x="69" y="3"/>
                    <a:pt x="67" y="2"/>
                  </a:cubicBezTo>
                  <a:cubicBezTo>
                    <a:pt x="66" y="2"/>
                    <a:pt x="61" y="8"/>
                    <a:pt x="59" y="8"/>
                  </a:cubicBezTo>
                  <a:cubicBezTo>
                    <a:pt x="57" y="8"/>
                    <a:pt x="53" y="4"/>
                    <a:pt x="52" y="7"/>
                  </a:cubicBezTo>
                  <a:cubicBezTo>
                    <a:pt x="50" y="11"/>
                    <a:pt x="47" y="6"/>
                    <a:pt x="45" y="8"/>
                  </a:cubicBezTo>
                  <a:cubicBezTo>
                    <a:pt x="43" y="11"/>
                    <a:pt x="42" y="5"/>
                    <a:pt x="42" y="5"/>
                  </a:cubicBezTo>
                  <a:cubicBezTo>
                    <a:pt x="42" y="5"/>
                    <a:pt x="42" y="4"/>
                    <a:pt x="42" y="3"/>
                  </a:cubicBezTo>
                  <a:cubicBezTo>
                    <a:pt x="42" y="3"/>
                    <a:pt x="41" y="4"/>
                    <a:pt x="41" y="4"/>
                  </a:cubicBezTo>
                  <a:cubicBezTo>
                    <a:pt x="35" y="6"/>
                    <a:pt x="25" y="5"/>
                    <a:pt x="24" y="3"/>
                  </a:cubicBezTo>
                  <a:cubicBezTo>
                    <a:pt x="24" y="1"/>
                    <a:pt x="16" y="0"/>
                    <a:pt x="16" y="0"/>
                  </a:cubicBezTo>
                  <a:cubicBezTo>
                    <a:pt x="16" y="0"/>
                    <a:pt x="17" y="4"/>
                    <a:pt x="14" y="5"/>
                  </a:cubicBezTo>
                  <a:cubicBezTo>
                    <a:pt x="11" y="6"/>
                    <a:pt x="15" y="9"/>
                    <a:pt x="15" y="10"/>
                  </a:cubicBezTo>
                  <a:cubicBezTo>
                    <a:pt x="15" y="11"/>
                    <a:pt x="12" y="13"/>
                    <a:pt x="11" y="12"/>
                  </a:cubicBezTo>
                  <a:cubicBezTo>
                    <a:pt x="9" y="11"/>
                    <a:pt x="4" y="16"/>
                    <a:pt x="1" y="17"/>
                  </a:cubicBezTo>
                  <a:cubicBezTo>
                    <a:pt x="1" y="17"/>
                    <a:pt x="1" y="18"/>
                    <a:pt x="0" y="18"/>
                  </a:cubicBezTo>
                  <a:cubicBezTo>
                    <a:pt x="4" y="22"/>
                    <a:pt x="4" y="25"/>
                    <a:pt x="8" y="28"/>
                  </a:cubicBezTo>
                  <a:cubicBezTo>
                    <a:pt x="12" y="31"/>
                    <a:pt x="18" y="36"/>
                    <a:pt x="21" y="42"/>
                  </a:cubicBezTo>
                  <a:cubicBezTo>
                    <a:pt x="24" y="39"/>
                    <a:pt x="28" y="36"/>
                    <a:pt x="29" y="3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D559E223-5392-4E47-B5BF-EE0C6CDA8FB3}"/>
                </a:ext>
              </a:extLst>
            </p:cNvPr>
            <p:cNvSpPr/>
            <p:nvPr/>
          </p:nvSpPr>
          <p:spPr bwMode="auto">
            <a:xfrm>
              <a:off x="4113213" y="3071813"/>
              <a:ext cx="88900" cy="85725"/>
            </a:xfrm>
            <a:custGeom>
              <a:avLst/>
              <a:gdLst/>
              <a:ahLst/>
              <a:cxnLst>
                <a:cxn ang="0">
                  <a:pos x="38" y="26"/>
                </a:cxn>
                <a:cxn ang="0">
                  <a:pos x="34" y="23"/>
                </a:cxn>
                <a:cxn ang="0">
                  <a:pos x="35" y="15"/>
                </a:cxn>
                <a:cxn ang="0">
                  <a:pos x="36" y="12"/>
                </a:cxn>
                <a:cxn ang="0">
                  <a:pos x="33" y="10"/>
                </a:cxn>
                <a:cxn ang="0">
                  <a:pos x="29" y="14"/>
                </a:cxn>
                <a:cxn ang="0">
                  <a:pos x="24" y="1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11" y="7"/>
                </a:cxn>
                <a:cxn ang="0">
                  <a:pos x="2" y="15"/>
                </a:cxn>
                <a:cxn ang="0">
                  <a:pos x="0" y="19"/>
                </a:cxn>
                <a:cxn ang="0">
                  <a:pos x="14" y="28"/>
                </a:cxn>
                <a:cxn ang="0">
                  <a:pos x="41" y="45"/>
                </a:cxn>
                <a:cxn ang="0">
                  <a:pos x="43" y="45"/>
                </a:cxn>
                <a:cxn ang="0">
                  <a:pos x="47" y="35"/>
                </a:cxn>
                <a:cxn ang="0">
                  <a:pos x="38" y="26"/>
                </a:cxn>
              </a:cxnLst>
              <a:rect l="0" t="0" r="r" b="b"/>
              <a:pathLst>
                <a:path w="47" h="45">
                  <a:moveTo>
                    <a:pt x="38" y="26"/>
                  </a:moveTo>
                  <a:cubicBezTo>
                    <a:pt x="34" y="24"/>
                    <a:pt x="33" y="24"/>
                    <a:pt x="34" y="23"/>
                  </a:cubicBezTo>
                  <a:cubicBezTo>
                    <a:pt x="36" y="22"/>
                    <a:pt x="36" y="19"/>
                    <a:pt x="35" y="15"/>
                  </a:cubicBezTo>
                  <a:cubicBezTo>
                    <a:pt x="35" y="13"/>
                    <a:pt x="35" y="13"/>
                    <a:pt x="36" y="12"/>
                  </a:cubicBezTo>
                  <a:cubicBezTo>
                    <a:pt x="34" y="11"/>
                    <a:pt x="34" y="11"/>
                    <a:pt x="33" y="10"/>
                  </a:cubicBezTo>
                  <a:cubicBezTo>
                    <a:pt x="33" y="8"/>
                    <a:pt x="31" y="11"/>
                    <a:pt x="29" y="14"/>
                  </a:cubicBezTo>
                  <a:cubicBezTo>
                    <a:pt x="27" y="16"/>
                    <a:pt x="23" y="13"/>
                    <a:pt x="24" y="10"/>
                  </a:cubicBezTo>
                  <a:cubicBezTo>
                    <a:pt x="24" y="6"/>
                    <a:pt x="22" y="0"/>
                    <a:pt x="20" y="0"/>
                  </a:cubicBezTo>
                  <a:cubicBezTo>
                    <a:pt x="20" y="0"/>
                    <a:pt x="16" y="1"/>
                    <a:pt x="12" y="2"/>
                  </a:cubicBezTo>
                  <a:cubicBezTo>
                    <a:pt x="13" y="3"/>
                    <a:pt x="12" y="5"/>
                    <a:pt x="11" y="7"/>
                  </a:cubicBezTo>
                  <a:cubicBezTo>
                    <a:pt x="11" y="10"/>
                    <a:pt x="5" y="13"/>
                    <a:pt x="2" y="15"/>
                  </a:cubicBezTo>
                  <a:cubicBezTo>
                    <a:pt x="1" y="15"/>
                    <a:pt x="0" y="17"/>
                    <a:pt x="0" y="19"/>
                  </a:cubicBezTo>
                  <a:cubicBezTo>
                    <a:pt x="4" y="22"/>
                    <a:pt x="10" y="25"/>
                    <a:pt x="14" y="28"/>
                  </a:cubicBezTo>
                  <a:cubicBezTo>
                    <a:pt x="22" y="35"/>
                    <a:pt x="35" y="43"/>
                    <a:pt x="41" y="45"/>
                  </a:cubicBezTo>
                  <a:cubicBezTo>
                    <a:pt x="41" y="45"/>
                    <a:pt x="42" y="45"/>
                    <a:pt x="43" y="45"/>
                  </a:cubicBezTo>
                  <a:cubicBezTo>
                    <a:pt x="45" y="39"/>
                    <a:pt x="46" y="38"/>
                    <a:pt x="47" y="35"/>
                  </a:cubicBezTo>
                  <a:cubicBezTo>
                    <a:pt x="47" y="31"/>
                    <a:pt x="41" y="29"/>
                    <a:pt x="38" y="2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CB3B1B12-733F-4960-8666-8396FE325D45}"/>
                </a:ext>
              </a:extLst>
            </p:cNvPr>
            <p:cNvSpPr/>
            <p:nvPr/>
          </p:nvSpPr>
          <p:spPr bwMode="auto">
            <a:xfrm>
              <a:off x="4075113" y="3040063"/>
              <a:ext cx="63500" cy="68263"/>
            </a:xfrm>
            <a:custGeom>
              <a:avLst/>
              <a:gdLst/>
              <a:ahLst/>
              <a:cxnLst>
                <a:cxn ang="0">
                  <a:pos x="31" y="24"/>
                </a:cxn>
                <a:cxn ang="0">
                  <a:pos x="32" y="18"/>
                </a:cxn>
                <a:cxn ang="0">
                  <a:pos x="30" y="11"/>
                </a:cxn>
                <a:cxn ang="0">
                  <a:pos x="21" y="0"/>
                </a:cxn>
                <a:cxn ang="0">
                  <a:pos x="13" y="2"/>
                </a:cxn>
                <a:cxn ang="0">
                  <a:pos x="8" y="3"/>
                </a:cxn>
                <a:cxn ang="0">
                  <a:pos x="0" y="11"/>
                </a:cxn>
                <a:cxn ang="0">
                  <a:pos x="2" y="15"/>
                </a:cxn>
                <a:cxn ang="0">
                  <a:pos x="11" y="30"/>
                </a:cxn>
                <a:cxn ang="0">
                  <a:pos x="20" y="36"/>
                </a:cxn>
                <a:cxn ang="0">
                  <a:pos x="22" y="32"/>
                </a:cxn>
                <a:cxn ang="0">
                  <a:pos x="31" y="24"/>
                </a:cxn>
              </a:cxnLst>
              <a:rect l="0" t="0" r="r" b="b"/>
              <a:pathLst>
                <a:path w="33" h="36">
                  <a:moveTo>
                    <a:pt x="31" y="24"/>
                  </a:moveTo>
                  <a:cubicBezTo>
                    <a:pt x="32" y="22"/>
                    <a:pt x="33" y="20"/>
                    <a:pt x="32" y="18"/>
                  </a:cubicBezTo>
                  <a:cubicBezTo>
                    <a:pt x="31" y="16"/>
                    <a:pt x="30" y="14"/>
                    <a:pt x="30" y="11"/>
                  </a:cubicBezTo>
                  <a:cubicBezTo>
                    <a:pt x="30" y="9"/>
                    <a:pt x="24" y="0"/>
                    <a:pt x="21" y="0"/>
                  </a:cubicBezTo>
                  <a:cubicBezTo>
                    <a:pt x="19" y="0"/>
                    <a:pt x="16" y="2"/>
                    <a:pt x="13" y="2"/>
                  </a:cubicBezTo>
                  <a:cubicBezTo>
                    <a:pt x="10" y="1"/>
                    <a:pt x="8" y="0"/>
                    <a:pt x="8" y="3"/>
                  </a:cubicBezTo>
                  <a:cubicBezTo>
                    <a:pt x="7" y="5"/>
                    <a:pt x="3" y="8"/>
                    <a:pt x="0" y="11"/>
                  </a:cubicBezTo>
                  <a:cubicBezTo>
                    <a:pt x="1" y="12"/>
                    <a:pt x="1" y="14"/>
                    <a:pt x="2" y="15"/>
                  </a:cubicBezTo>
                  <a:cubicBezTo>
                    <a:pt x="4" y="25"/>
                    <a:pt x="7" y="26"/>
                    <a:pt x="11" y="30"/>
                  </a:cubicBezTo>
                  <a:cubicBezTo>
                    <a:pt x="12" y="31"/>
                    <a:pt x="16" y="33"/>
                    <a:pt x="20" y="36"/>
                  </a:cubicBezTo>
                  <a:cubicBezTo>
                    <a:pt x="20" y="34"/>
                    <a:pt x="21" y="32"/>
                    <a:pt x="22" y="32"/>
                  </a:cubicBezTo>
                  <a:cubicBezTo>
                    <a:pt x="25" y="30"/>
                    <a:pt x="31" y="27"/>
                    <a:pt x="31" y="2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8554F63C-80A0-43BA-8371-ABADF5E19070}"/>
                </a:ext>
              </a:extLst>
            </p:cNvPr>
            <p:cNvSpPr/>
            <p:nvPr/>
          </p:nvSpPr>
          <p:spPr bwMode="auto">
            <a:xfrm>
              <a:off x="3994150" y="2640013"/>
              <a:ext cx="179388" cy="147638"/>
            </a:xfrm>
            <a:custGeom>
              <a:avLst/>
              <a:gdLst/>
              <a:ahLst/>
              <a:cxnLst>
                <a:cxn ang="0">
                  <a:pos x="44" y="59"/>
                </a:cxn>
                <a:cxn ang="0">
                  <a:pos x="56" y="51"/>
                </a:cxn>
                <a:cxn ang="0">
                  <a:pos x="56" y="20"/>
                </a:cxn>
                <a:cxn ang="0">
                  <a:pos x="94" y="20"/>
                </a:cxn>
                <a:cxn ang="0">
                  <a:pos x="94" y="4"/>
                </a:cxn>
                <a:cxn ang="0">
                  <a:pos x="86" y="0"/>
                </a:cxn>
                <a:cxn ang="0">
                  <a:pos x="44" y="0"/>
                </a:cxn>
                <a:cxn ang="0">
                  <a:pos x="38" y="10"/>
                </a:cxn>
                <a:cxn ang="0">
                  <a:pos x="23" y="31"/>
                </a:cxn>
                <a:cxn ang="0">
                  <a:pos x="3" y="66"/>
                </a:cxn>
                <a:cxn ang="0">
                  <a:pos x="0" y="77"/>
                </a:cxn>
                <a:cxn ang="0">
                  <a:pos x="44" y="77"/>
                </a:cxn>
                <a:cxn ang="0">
                  <a:pos x="44" y="59"/>
                </a:cxn>
              </a:cxnLst>
              <a:rect l="0" t="0" r="r" b="b"/>
              <a:pathLst>
                <a:path w="94" h="77">
                  <a:moveTo>
                    <a:pt x="44" y="59"/>
                  </a:moveTo>
                  <a:cubicBezTo>
                    <a:pt x="44" y="56"/>
                    <a:pt x="56" y="53"/>
                    <a:pt x="56" y="51"/>
                  </a:cubicBezTo>
                  <a:cubicBezTo>
                    <a:pt x="56" y="48"/>
                    <a:pt x="56" y="20"/>
                    <a:pt x="56" y="20"/>
                  </a:cubicBezTo>
                  <a:cubicBezTo>
                    <a:pt x="56" y="20"/>
                    <a:pt x="93" y="21"/>
                    <a:pt x="94" y="20"/>
                  </a:cubicBezTo>
                  <a:cubicBezTo>
                    <a:pt x="94" y="20"/>
                    <a:pt x="94" y="12"/>
                    <a:pt x="94" y="4"/>
                  </a:cubicBezTo>
                  <a:cubicBezTo>
                    <a:pt x="92" y="2"/>
                    <a:pt x="94" y="0"/>
                    <a:pt x="86" y="0"/>
                  </a:cubicBezTo>
                  <a:cubicBezTo>
                    <a:pt x="79" y="0"/>
                    <a:pt x="58" y="0"/>
                    <a:pt x="44" y="0"/>
                  </a:cubicBezTo>
                  <a:cubicBezTo>
                    <a:pt x="41" y="3"/>
                    <a:pt x="39" y="7"/>
                    <a:pt x="38" y="10"/>
                  </a:cubicBezTo>
                  <a:cubicBezTo>
                    <a:pt x="36" y="16"/>
                    <a:pt x="23" y="23"/>
                    <a:pt x="23" y="31"/>
                  </a:cubicBezTo>
                  <a:cubicBezTo>
                    <a:pt x="22" y="38"/>
                    <a:pt x="11" y="50"/>
                    <a:pt x="3" y="66"/>
                  </a:cubicBezTo>
                  <a:cubicBezTo>
                    <a:pt x="1" y="70"/>
                    <a:pt x="0" y="74"/>
                    <a:pt x="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77"/>
                    <a:pt x="44" y="62"/>
                    <a:pt x="44" y="5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5EF05632-B0A2-40D6-87BA-197FA0BBE049}"/>
                </a:ext>
              </a:extLst>
            </p:cNvPr>
            <p:cNvSpPr/>
            <p:nvPr/>
          </p:nvSpPr>
          <p:spPr bwMode="auto">
            <a:xfrm>
              <a:off x="3992563" y="2647950"/>
              <a:ext cx="261938" cy="287338"/>
            </a:xfrm>
            <a:custGeom>
              <a:avLst/>
              <a:gdLst/>
              <a:ahLst/>
              <a:cxnLst>
                <a:cxn ang="0">
                  <a:pos x="11" y="130"/>
                </a:cxn>
                <a:cxn ang="0">
                  <a:pos x="21" y="130"/>
                </a:cxn>
                <a:cxn ang="0">
                  <a:pos x="30" y="129"/>
                </a:cxn>
                <a:cxn ang="0">
                  <a:pos x="36" y="135"/>
                </a:cxn>
                <a:cxn ang="0">
                  <a:pos x="40" y="135"/>
                </a:cxn>
                <a:cxn ang="0">
                  <a:pos x="48" y="145"/>
                </a:cxn>
                <a:cxn ang="0">
                  <a:pos x="53" y="150"/>
                </a:cxn>
                <a:cxn ang="0">
                  <a:pos x="59" y="147"/>
                </a:cxn>
                <a:cxn ang="0">
                  <a:pos x="66" y="144"/>
                </a:cxn>
                <a:cxn ang="0">
                  <a:pos x="72" y="143"/>
                </a:cxn>
                <a:cxn ang="0">
                  <a:pos x="80" y="144"/>
                </a:cxn>
                <a:cxn ang="0">
                  <a:pos x="87" y="141"/>
                </a:cxn>
                <a:cxn ang="0">
                  <a:pos x="131" y="141"/>
                </a:cxn>
                <a:cxn ang="0">
                  <a:pos x="132" y="131"/>
                </a:cxn>
                <a:cxn ang="0">
                  <a:pos x="129" y="128"/>
                </a:cxn>
                <a:cxn ang="0">
                  <a:pos x="118" y="28"/>
                </a:cxn>
                <a:cxn ang="0">
                  <a:pos x="137" y="28"/>
                </a:cxn>
                <a:cxn ang="0">
                  <a:pos x="97" y="2"/>
                </a:cxn>
                <a:cxn ang="0">
                  <a:pos x="95" y="0"/>
                </a:cxn>
                <a:cxn ang="0">
                  <a:pos x="95" y="16"/>
                </a:cxn>
                <a:cxn ang="0">
                  <a:pos x="57" y="16"/>
                </a:cxn>
                <a:cxn ang="0">
                  <a:pos x="57" y="47"/>
                </a:cxn>
                <a:cxn ang="0">
                  <a:pos x="45" y="55"/>
                </a:cxn>
                <a:cxn ang="0">
                  <a:pos x="45" y="73"/>
                </a:cxn>
                <a:cxn ang="0">
                  <a:pos x="1" y="73"/>
                </a:cxn>
                <a:cxn ang="0">
                  <a:pos x="7" y="85"/>
                </a:cxn>
                <a:cxn ang="0">
                  <a:pos x="9" y="104"/>
                </a:cxn>
                <a:cxn ang="0">
                  <a:pos x="6" y="126"/>
                </a:cxn>
                <a:cxn ang="0">
                  <a:pos x="4" y="135"/>
                </a:cxn>
                <a:cxn ang="0">
                  <a:pos x="4" y="135"/>
                </a:cxn>
                <a:cxn ang="0">
                  <a:pos x="11" y="130"/>
                </a:cxn>
              </a:cxnLst>
              <a:rect l="0" t="0" r="r" b="b"/>
              <a:pathLst>
                <a:path w="137" h="150">
                  <a:moveTo>
                    <a:pt x="11" y="130"/>
                  </a:moveTo>
                  <a:cubicBezTo>
                    <a:pt x="15" y="131"/>
                    <a:pt x="21" y="130"/>
                    <a:pt x="21" y="130"/>
                  </a:cubicBezTo>
                  <a:cubicBezTo>
                    <a:pt x="21" y="130"/>
                    <a:pt x="27" y="127"/>
                    <a:pt x="30" y="129"/>
                  </a:cubicBezTo>
                  <a:cubicBezTo>
                    <a:pt x="33" y="131"/>
                    <a:pt x="36" y="135"/>
                    <a:pt x="36" y="135"/>
                  </a:cubicBezTo>
                  <a:cubicBezTo>
                    <a:pt x="40" y="135"/>
                    <a:pt x="40" y="135"/>
                    <a:pt x="40" y="135"/>
                  </a:cubicBezTo>
                  <a:cubicBezTo>
                    <a:pt x="40" y="135"/>
                    <a:pt x="43" y="143"/>
                    <a:pt x="48" y="145"/>
                  </a:cubicBezTo>
                  <a:cubicBezTo>
                    <a:pt x="51" y="146"/>
                    <a:pt x="52" y="148"/>
                    <a:pt x="53" y="150"/>
                  </a:cubicBezTo>
                  <a:cubicBezTo>
                    <a:pt x="57" y="150"/>
                    <a:pt x="59" y="149"/>
                    <a:pt x="59" y="147"/>
                  </a:cubicBezTo>
                  <a:cubicBezTo>
                    <a:pt x="59" y="144"/>
                    <a:pt x="61" y="139"/>
                    <a:pt x="66" y="144"/>
                  </a:cubicBezTo>
                  <a:cubicBezTo>
                    <a:pt x="71" y="149"/>
                    <a:pt x="71" y="145"/>
                    <a:pt x="72" y="143"/>
                  </a:cubicBezTo>
                  <a:cubicBezTo>
                    <a:pt x="73" y="141"/>
                    <a:pt x="76" y="144"/>
                    <a:pt x="80" y="144"/>
                  </a:cubicBezTo>
                  <a:cubicBezTo>
                    <a:pt x="83" y="144"/>
                    <a:pt x="87" y="141"/>
                    <a:pt x="87" y="141"/>
                  </a:cubicBezTo>
                  <a:cubicBezTo>
                    <a:pt x="87" y="141"/>
                    <a:pt x="129" y="142"/>
                    <a:pt x="131" y="141"/>
                  </a:cubicBezTo>
                  <a:cubicBezTo>
                    <a:pt x="133" y="140"/>
                    <a:pt x="132" y="131"/>
                    <a:pt x="132" y="131"/>
                  </a:cubicBezTo>
                  <a:cubicBezTo>
                    <a:pt x="129" y="128"/>
                    <a:pt x="129" y="128"/>
                    <a:pt x="129" y="128"/>
                  </a:cubicBezTo>
                  <a:cubicBezTo>
                    <a:pt x="118" y="28"/>
                    <a:pt x="118" y="28"/>
                    <a:pt x="118" y="28"/>
                  </a:cubicBezTo>
                  <a:cubicBezTo>
                    <a:pt x="137" y="28"/>
                    <a:pt x="137" y="28"/>
                    <a:pt x="137" y="28"/>
                  </a:cubicBezTo>
                  <a:cubicBezTo>
                    <a:pt x="117" y="15"/>
                    <a:pt x="99" y="3"/>
                    <a:pt x="97" y="2"/>
                  </a:cubicBezTo>
                  <a:cubicBezTo>
                    <a:pt x="96" y="2"/>
                    <a:pt x="95" y="1"/>
                    <a:pt x="95" y="0"/>
                  </a:cubicBezTo>
                  <a:cubicBezTo>
                    <a:pt x="95" y="8"/>
                    <a:pt x="95" y="16"/>
                    <a:pt x="95" y="16"/>
                  </a:cubicBezTo>
                  <a:cubicBezTo>
                    <a:pt x="94" y="17"/>
                    <a:pt x="57" y="16"/>
                    <a:pt x="57" y="16"/>
                  </a:cubicBezTo>
                  <a:cubicBezTo>
                    <a:pt x="57" y="16"/>
                    <a:pt x="57" y="44"/>
                    <a:pt x="57" y="47"/>
                  </a:cubicBezTo>
                  <a:cubicBezTo>
                    <a:pt x="57" y="49"/>
                    <a:pt x="45" y="52"/>
                    <a:pt x="45" y="55"/>
                  </a:cubicBezTo>
                  <a:cubicBezTo>
                    <a:pt x="45" y="58"/>
                    <a:pt x="45" y="73"/>
                    <a:pt x="45" y="73"/>
                  </a:cubicBezTo>
                  <a:cubicBezTo>
                    <a:pt x="1" y="73"/>
                    <a:pt x="1" y="73"/>
                    <a:pt x="1" y="73"/>
                  </a:cubicBezTo>
                  <a:cubicBezTo>
                    <a:pt x="0" y="80"/>
                    <a:pt x="4" y="82"/>
                    <a:pt x="7" y="85"/>
                  </a:cubicBezTo>
                  <a:cubicBezTo>
                    <a:pt x="10" y="89"/>
                    <a:pt x="4" y="96"/>
                    <a:pt x="9" y="104"/>
                  </a:cubicBezTo>
                  <a:cubicBezTo>
                    <a:pt x="15" y="111"/>
                    <a:pt x="8" y="122"/>
                    <a:pt x="6" y="126"/>
                  </a:cubicBezTo>
                  <a:cubicBezTo>
                    <a:pt x="4" y="128"/>
                    <a:pt x="4" y="132"/>
                    <a:pt x="4" y="135"/>
                  </a:cubicBezTo>
                  <a:cubicBezTo>
                    <a:pt x="4" y="135"/>
                    <a:pt x="4" y="135"/>
                    <a:pt x="4" y="135"/>
                  </a:cubicBezTo>
                  <a:cubicBezTo>
                    <a:pt x="8" y="135"/>
                    <a:pt x="7" y="129"/>
                    <a:pt x="11" y="1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37" name="Freeform 33">
              <a:extLst>
                <a:ext uri="{FF2B5EF4-FFF2-40B4-BE49-F238E27FC236}">
                  <a16:creationId xmlns:a16="http://schemas.microsoft.com/office/drawing/2014/main" id="{FF05F717-316D-4BFE-81D0-7A01F40DE4F7}"/>
                </a:ext>
              </a:extLst>
            </p:cNvPr>
            <p:cNvSpPr/>
            <p:nvPr/>
          </p:nvSpPr>
          <p:spPr bwMode="auto">
            <a:xfrm>
              <a:off x="4094163" y="2701925"/>
              <a:ext cx="360363" cy="338138"/>
            </a:xfrm>
            <a:custGeom>
              <a:avLst/>
              <a:gdLst/>
              <a:ahLst/>
              <a:cxnLst>
                <a:cxn ang="0">
                  <a:pos x="179" y="73"/>
                </a:cxn>
                <a:cxn ang="0">
                  <a:pos x="173" y="61"/>
                </a:cxn>
                <a:cxn ang="0">
                  <a:pos x="161" y="57"/>
                </a:cxn>
                <a:cxn ang="0">
                  <a:pos x="153" y="47"/>
                </a:cxn>
                <a:cxn ang="0">
                  <a:pos x="84" y="0"/>
                </a:cxn>
                <a:cxn ang="0">
                  <a:pos x="65" y="0"/>
                </a:cxn>
                <a:cxn ang="0">
                  <a:pos x="76" y="100"/>
                </a:cxn>
                <a:cxn ang="0">
                  <a:pos x="79" y="103"/>
                </a:cxn>
                <a:cxn ang="0">
                  <a:pos x="78" y="113"/>
                </a:cxn>
                <a:cxn ang="0">
                  <a:pos x="34" y="113"/>
                </a:cxn>
                <a:cxn ang="0">
                  <a:pos x="27" y="116"/>
                </a:cxn>
                <a:cxn ang="0">
                  <a:pos x="19" y="115"/>
                </a:cxn>
                <a:cxn ang="0">
                  <a:pos x="13" y="116"/>
                </a:cxn>
                <a:cxn ang="0">
                  <a:pos x="6" y="119"/>
                </a:cxn>
                <a:cxn ang="0">
                  <a:pos x="0" y="122"/>
                </a:cxn>
                <a:cxn ang="0">
                  <a:pos x="1" y="125"/>
                </a:cxn>
                <a:cxn ang="0">
                  <a:pos x="3" y="128"/>
                </a:cxn>
                <a:cxn ang="0">
                  <a:pos x="5" y="135"/>
                </a:cxn>
                <a:cxn ang="0">
                  <a:pos x="11" y="142"/>
                </a:cxn>
                <a:cxn ang="0">
                  <a:pos x="11" y="151"/>
                </a:cxn>
                <a:cxn ang="0">
                  <a:pos x="14" y="154"/>
                </a:cxn>
                <a:cxn ang="0">
                  <a:pos x="21" y="153"/>
                </a:cxn>
                <a:cxn ang="0">
                  <a:pos x="28" y="154"/>
                </a:cxn>
                <a:cxn ang="0">
                  <a:pos x="36" y="148"/>
                </a:cxn>
                <a:cxn ang="0">
                  <a:pos x="41" y="157"/>
                </a:cxn>
                <a:cxn ang="0">
                  <a:pos x="45" y="162"/>
                </a:cxn>
                <a:cxn ang="0">
                  <a:pos x="45" y="166"/>
                </a:cxn>
                <a:cxn ang="0">
                  <a:pos x="47" y="172"/>
                </a:cxn>
                <a:cxn ang="0">
                  <a:pos x="53" y="173"/>
                </a:cxn>
                <a:cxn ang="0">
                  <a:pos x="58" y="175"/>
                </a:cxn>
                <a:cxn ang="0">
                  <a:pos x="65" y="172"/>
                </a:cxn>
                <a:cxn ang="0">
                  <a:pos x="70" y="171"/>
                </a:cxn>
                <a:cxn ang="0">
                  <a:pos x="74" y="172"/>
                </a:cxn>
                <a:cxn ang="0">
                  <a:pos x="78" y="172"/>
                </a:cxn>
                <a:cxn ang="0">
                  <a:pos x="81" y="163"/>
                </a:cxn>
                <a:cxn ang="0">
                  <a:pos x="80" y="156"/>
                </a:cxn>
                <a:cxn ang="0">
                  <a:pos x="89" y="152"/>
                </a:cxn>
                <a:cxn ang="0">
                  <a:pos x="93" y="145"/>
                </a:cxn>
                <a:cxn ang="0">
                  <a:pos x="96" y="136"/>
                </a:cxn>
                <a:cxn ang="0">
                  <a:pos x="103" y="137"/>
                </a:cxn>
                <a:cxn ang="0">
                  <a:pos x="108" y="131"/>
                </a:cxn>
                <a:cxn ang="0">
                  <a:pos x="114" y="129"/>
                </a:cxn>
                <a:cxn ang="0">
                  <a:pos x="118" y="126"/>
                </a:cxn>
                <a:cxn ang="0">
                  <a:pos x="128" y="122"/>
                </a:cxn>
                <a:cxn ang="0">
                  <a:pos x="136" y="119"/>
                </a:cxn>
                <a:cxn ang="0">
                  <a:pos x="150" y="119"/>
                </a:cxn>
                <a:cxn ang="0">
                  <a:pos x="159" y="116"/>
                </a:cxn>
                <a:cxn ang="0">
                  <a:pos x="177" y="115"/>
                </a:cxn>
                <a:cxn ang="0">
                  <a:pos x="184" y="110"/>
                </a:cxn>
                <a:cxn ang="0">
                  <a:pos x="188" y="101"/>
                </a:cxn>
                <a:cxn ang="0">
                  <a:pos x="188" y="71"/>
                </a:cxn>
                <a:cxn ang="0">
                  <a:pos x="179" y="73"/>
                </a:cxn>
              </a:cxnLst>
              <a:rect l="0" t="0" r="r" b="b"/>
              <a:pathLst>
                <a:path w="189" h="177">
                  <a:moveTo>
                    <a:pt x="179" y="73"/>
                  </a:moveTo>
                  <a:cubicBezTo>
                    <a:pt x="179" y="73"/>
                    <a:pt x="179" y="65"/>
                    <a:pt x="173" y="61"/>
                  </a:cubicBezTo>
                  <a:cubicBezTo>
                    <a:pt x="168" y="58"/>
                    <a:pt x="161" y="57"/>
                    <a:pt x="161" y="57"/>
                  </a:cubicBezTo>
                  <a:cubicBezTo>
                    <a:pt x="161" y="57"/>
                    <a:pt x="157" y="50"/>
                    <a:pt x="153" y="47"/>
                  </a:cubicBezTo>
                  <a:cubicBezTo>
                    <a:pt x="152" y="45"/>
                    <a:pt x="114" y="20"/>
                    <a:pt x="84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76" y="100"/>
                    <a:pt x="76" y="100"/>
                    <a:pt x="76" y="100"/>
                  </a:cubicBezTo>
                  <a:cubicBezTo>
                    <a:pt x="79" y="103"/>
                    <a:pt x="79" y="103"/>
                    <a:pt x="79" y="103"/>
                  </a:cubicBezTo>
                  <a:cubicBezTo>
                    <a:pt x="79" y="103"/>
                    <a:pt x="80" y="112"/>
                    <a:pt x="78" y="113"/>
                  </a:cubicBezTo>
                  <a:cubicBezTo>
                    <a:pt x="76" y="114"/>
                    <a:pt x="34" y="113"/>
                    <a:pt x="34" y="113"/>
                  </a:cubicBezTo>
                  <a:cubicBezTo>
                    <a:pt x="34" y="113"/>
                    <a:pt x="30" y="116"/>
                    <a:pt x="27" y="116"/>
                  </a:cubicBezTo>
                  <a:cubicBezTo>
                    <a:pt x="23" y="116"/>
                    <a:pt x="20" y="113"/>
                    <a:pt x="19" y="115"/>
                  </a:cubicBezTo>
                  <a:cubicBezTo>
                    <a:pt x="18" y="117"/>
                    <a:pt x="18" y="121"/>
                    <a:pt x="13" y="116"/>
                  </a:cubicBezTo>
                  <a:cubicBezTo>
                    <a:pt x="8" y="111"/>
                    <a:pt x="6" y="116"/>
                    <a:pt x="6" y="119"/>
                  </a:cubicBezTo>
                  <a:cubicBezTo>
                    <a:pt x="6" y="121"/>
                    <a:pt x="4" y="122"/>
                    <a:pt x="0" y="122"/>
                  </a:cubicBezTo>
                  <a:cubicBezTo>
                    <a:pt x="1" y="124"/>
                    <a:pt x="1" y="125"/>
                    <a:pt x="1" y="125"/>
                  </a:cubicBezTo>
                  <a:cubicBezTo>
                    <a:pt x="3" y="128"/>
                    <a:pt x="3" y="128"/>
                    <a:pt x="3" y="128"/>
                  </a:cubicBezTo>
                  <a:cubicBezTo>
                    <a:pt x="3" y="128"/>
                    <a:pt x="3" y="133"/>
                    <a:pt x="5" y="135"/>
                  </a:cubicBezTo>
                  <a:cubicBezTo>
                    <a:pt x="7" y="137"/>
                    <a:pt x="11" y="141"/>
                    <a:pt x="11" y="142"/>
                  </a:cubicBezTo>
                  <a:cubicBezTo>
                    <a:pt x="11" y="144"/>
                    <a:pt x="11" y="151"/>
                    <a:pt x="11" y="151"/>
                  </a:cubicBezTo>
                  <a:cubicBezTo>
                    <a:pt x="11" y="151"/>
                    <a:pt x="12" y="157"/>
                    <a:pt x="14" y="154"/>
                  </a:cubicBezTo>
                  <a:cubicBezTo>
                    <a:pt x="16" y="152"/>
                    <a:pt x="19" y="157"/>
                    <a:pt x="21" y="153"/>
                  </a:cubicBezTo>
                  <a:cubicBezTo>
                    <a:pt x="22" y="150"/>
                    <a:pt x="26" y="154"/>
                    <a:pt x="28" y="154"/>
                  </a:cubicBezTo>
                  <a:cubicBezTo>
                    <a:pt x="30" y="154"/>
                    <a:pt x="35" y="148"/>
                    <a:pt x="36" y="148"/>
                  </a:cubicBezTo>
                  <a:cubicBezTo>
                    <a:pt x="38" y="149"/>
                    <a:pt x="41" y="154"/>
                    <a:pt x="41" y="157"/>
                  </a:cubicBezTo>
                  <a:cubicBezTo>
                    <a:pt x="41" y="159"/>
                    <a:pt x="47" y="161"/>
                    <a:pt x="45" y="162"/>
                  </a:cubicBezTo>
                  <a:cubicBezTo>
                    <a:pt x="43" y="163"/>
                    <a:pt x="42" y="166"/>
                    <a:pt x="45" y="166"/>
                  </a:cubicBezTo>
                  <a:cubicBezTo>
                    <a:pt x="47" y="166"/>
                    <a:pt x="46" y="170"/>
                    <a:pt x="47" y="172"/>
                  </a:cubicBezTo>
                  <a:cubicBezTo>
                    <a:pt x="49" y="174"/>
                    <a:pt x="51" y="176"/>
                    <a:pt x="53" y="173"/>
                  </a:cubicBezTo>
                  <a:cubicBezTo>
                    <a:pt x="54" y="170"/>
                    <a:pt x="57" y="173"/>
                    <a:pt x="58" y="175"/>
                  </a:cubicBezTo>
                  <a:cubicBezTo>
                    <a:pt x="60" y="177"/>
                    <a:pt x="64" y="174"/>
                    <a:pt x="65" y="172"/>
                  </a:cubicBezTo>
                  <a:cubicBezTo>
                    <a:pt x="65" y="169"/>
                    <a:pt x="71" y="168"/>
                    <a:pt x="70" y="171"/>
                  </a:cubicBezTo>
                  <a:cubicBezTo>
                    <a:pt x="70" y="174"/>
                    <a:pt x="71" y="175"/>
                    <a:pt x="74" y="172"/>
                  </a:cubicBezTo>
                  <a:cubicBezTo>
                    <a:pt x="75" y="171"/>
                    <a:pt x="76" y="171"/>
                    <a:pt x="78" y="172"/>
                  </a:cubicBezTo>
                  <a:cubicBezTo>
                    <a:pt x="79" y="168"/>
                    <a:pt x="80" y="164"/>
                    <a:pt x="81" y="163"/>
                  </a:cubicBezTo>
                  <a:cubicBezTo>
                    <a:pt x="82" y="161"/>
                    <a:pt x="78" y="156"/>
                    <a:pt x="80" y="156"/>
                  </a:cubicBezTo>
                  <a:cubicBezTo>
                    <a:pt x="82" y="155"/>
                    <a:pt x="87" y="156"/>
                    <a:pt x="89" y="152"/>
                  </a:cubicBezTo>
                  <a:cubicBezTo>
                    <a:pt x="91" y="147"/>
                    <a:pt x="93" y="145"/>
                    <a:pt x="93" y="145"/>
                  </a:cubicBezTo>
                  <a:cubicBezTo>
                    <a:pt x="93" y="145"/>
                    <a:pt x="93" y="135"/>
                    <a:pt x="96" y="136"/>
                  </a:cubicBezTo>
                  <a:cubicBezTo>
                    <a:pt x="99" y="138"/>
                    <a:pt x="103" y="141"/>
                    <a:pt x="103" y="137"/>
                  </a:cubicBezTo>
                  <a:cubicBezTo>
                    <a:pt x="104" y="133"/>
                    <a:pt x="107" y="135"/>
                    <a:pt x="108" y="131"/>
                  </a:cubicBezTo>
                  <a:cubicBezTo>
                    <a:pt x="109" y="128"/>
                    <a:pt x="111" y="128"/>
                    <a:pt x="114" y="129"/>
                  </a:cubicBezTo>
                  <a:cubicBezTo>
                    <a:pt x="116" y="129"/>
                    <a:pt x="118" y="128"/>
                    <a:pt x="118" y="126"/>
                  </a:cubicBezTo>
                  <a:cubicBezTo>
                    <a:pt x="118" y="124"/>
                    <a:pt x="123" y="125"/>
                    <a:pt x="128" y="122"/>
                  </a:cubicBezTo>
                  <a:cubicBezTo>
                    <a:pt x="132" y="119"/>
                    <a:pt x="134" y="117"/>
                    <a:pt x="136" y="119"/>
                  </a:cubicBezTo>
                  <a:cubicBezTo>
                    <a:pt x="138" y="120"/>
                    <a:pt x="149" y="120"/>
                    <a:pt x="150" y="119"/>
                  </a:cubicBezTo>
                  <a:cubicBezTo>
                    <a:pt x="152" y="119"/>
                    <a:pt x="155" y="116"/>
                    <a:pt x="159" y="116"/>
                  </a:cubicBezTo>
                  <a:cubicBezTo>
                    <a:pt x="163" y="117"/>
                    <a:pt x="173" y="115"/>
                    <a:pt x="177" y="115"/>
                  </a:cubicBezTo>
                  <a:cubicBezTo>
                    <a:pt x="181" y="115"/>
                    <a:pt x="183" y="111"/>
                    <a:pt x="184" y="110"/>
                  </a:cubicBezTo>
                  <a:cubicBezTo>
                    <a:pt x="185" y="108"/>
                    <a:pt x="186" y="102"/>
                    <a:pt x="188" y="101"/>
                  </a:cubicBezTo>
                  <a:cubicBezTo>
                    <a:pt x="189" y="100"/>
                    <a:pt x="189" y="79"/>
                    <a:pt x="188" y="71"/>
                  </a:cubicBezTo>
                  <a:cubicBezTo>
                    <a:pt x="184" y="72"/>
                    <a:pt x="179" y="73"/>
                    <a:pt x="179" y="7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4816BF86-917C-4B61-9F6B-9C2670C3E7AC}"/>
                </a:ext>
              </a:extLst>
            </p:cNvPr>
            <p:cNvSpPr/>
            <p:nvPr/>
          </p:nvSpPr>
          <p:spPr bwMode="auto">
            <a:xfrm>
              <a:off x="4243388" y="2925763"/>
              <a:ext cx="176213" cy="125413"/>
            </a:xfrm>
            <a:custGeom>
              <a:avLst/>
              <a:gdLst/>
              <a:ahLst/>
              <a:cxnLst>
                <a:cxn ang="0">
                  <a:pos x="92" y="37"/>
                </a:cxn>
                <a:cxn ang="0">
                  <a:pos x="87" y="35"/>
                </a:cxn>
                <a:cxn ang="0">
                  <a:pos x="86" y="29"/>
                </a:cxn>
                <a:cxn ang="0">
                  <a:pos x="81" y="30"/>
                </a:cxn>
                <a:cxn ang="0">
                  <a:pos x="76" y="26"/>
                </a:cxn>
                <a:cxn ang="0">
                  <a:pos x="74" y="21"/>
                </a:cxn>
                <a:cxn ang="0">
                  <a:pos x="69" y="15"/>
                </a:cxn>
                <a:cxn ang="0">
                  <a:pos x="65" y="9"/>
                </a:cxn>
                <a:cxn ang="0">
                  <a:pos x="65" y="3"/>
                </a:cxn>
                <a:cxn ang="0">
                  <a:pos x="58" y="2"/>
                </a:cxn>
                <a:cxn ang="0">
                  <a:pos x="50" y="5"/>
                </a:cxn>
                <a:cxn ang="0">
                  <a:pos x="40" y="9"/>
                </a:cxn>
                <a:cxn ang="0">
                  <a:pos x="36" y="12"/>
                </a:cxn>
                <a:cxn ang="0">
                  <a:pos x="30" y="14"/>
                </a:cxn>
                <a:cxn ang="0">
                  <a:pos x="25" y="20"/>
                </a:cxn>
                <a:cxn ang="0">
                  <a:pos x="18" y="19"/>
                </a:cxn>
                <a:cxn ang="0">
                  <a:pos x="15" y="28"/>
                </a:cxn>
                <a:cxn ang="0">
                  <a:pos x="11" y="35"/>
                </a:cxn>
                <a:cxn ang="0">
                  <a:pos x="2" y="39"/>
                </a:cxn>
                <a:cxn ang="0">
                  <a:pos x="3" y="46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5" y="63"/>
                </a:cxn>
                <a:cxn ang="0">
                  <a:pos x="28" y="61"/>
                </a:cxn>
                <a:cxn ang="0">
                  <a:pos x="32" y="60"/>
                </a:cxn>
                <a:cxn ang="0">
                  <a:pos x="30" y="49"/>
                </a:cxn>
                <a:cxn ang="0">
                  <a:pos x="58" y="50"/>
                </a:cxn>
                <a:cxn ang="0">
                  <a:pos x="63" y="47"/>
                </a:cxn>
                <a:cxn ang="0">
                  <a:pos x="73" y="48"/>
                </a:cxn>
                <a:cxn ang="0">
                  <a:pos x="79" y="44"/>
                </a:cxn>
                <a:cxn ang="0">
                  <a:pos x="89" y="42"/>
                </a:cxn>
                <a:cxn ang="0">
                  <a:pos x="92" y="37"/>
                </a:cxn>
                <a:cxn ang="0">
                  <a:pos x="92" y="37"/>
                </a:cxn>
              </a:cxnLst>
              <a:rect l="0" t="0" r="r" b="b"/>
              <a:pathLst>
                <a:path w="92" h="66">
                  <a:moveTo>
                    <a:pt x="92" y="37"/>
                  </a:moveTo>
                  <a:cubicBezTo>
                    <a:pt x="90" y="35"/>
                    <a:pt x="88" y="35"/>
                    <a:pt x="87" y="35"/>
                  </a:cubicBezTo>
                  <a:cubicBezTo>
                    <a:pt x="86" y="35"/>
                    <a:pt x="87" y="30"/>
                    <a:pt x="86" y="29"/>
                  </a:cubicBezTo>
                  <a:cubicBezTo>
                    <a:pt x="86" y="28"/>
                    <a:pt x="83" y="30"/>
                    <a:pt x="81" y="30"/>
                  </a:cubicBezTo>
                  <a:cubicBezTo>
                    <a:pt x="79" y="29"/>
                    <a:pt x="78" y="26"/>
                    <a:pt x="76" y="26"/>
                  </a:cubicBezTo>
                  <a:cubicBezTo>
                    <a:pt x="74" y="26"/>
                    <a:pt x="74" y="24"/>
                    <a:pt x="74" y="21"/>
                  </a:cubicBezTo>
                  <a:cubicBezTo>
                    <a:pt x="74" y="19"/>
                    <a:pt x="71" y="17"/>
                    <a:pt x="69" y="15"/>
                  </a:cubicBezTo>
                  <a:cubicBezTo>
                    <a:pt x="67" y="14"/>
                    <a:pt x="66" y="10"/>
                    <a:pt x="65" y="9"/>
                  </a:cubicBezTo>
                  <a:cubicBezTo>
                    <a:pt x="64" y="8"/>
                    <a:pt x="65" y="5"/>
                    <a:pt x="65" y="3"/>
                  </a:cubicBezTo>
                  <a:cubicBezTo>
                    <a:pt x="62" y="3"/>
                    <a:pt x="59" y="2"/>
                    <a:pt x="58" y="2"/>
                  </a:cubicBezTo>
                  <a:cubicBezTo>
                    <a:pt x="56" y="0"/>
                    <a:pt x="54" y="2"/>
                    <a:pt x="50" y="5"/>
                  </a:cubicBezTo>
                  <a:cubicBezTo>
                    <a:pt x="45" y="8"/>
                    <a:pt x="40" y="7"/>
                    <a:pt x="40" y="9"/>
                  </a:cubicBezTo>
                  <a:cubicBezTo>
                    <a:pt x="40" y="11"/>
                    <a:pt x="38" y="12"/>
                    <a:pt x="36" y="12"/>
                  </a:cubicBezTo>
                  <a:cubicBezTo>
                    <a:pt x="33" y="11"/>
                    <a:pt x="31" y="11"/>
                    <a:pt x="30" y="14"/>
                  </a:cubicBezTo>
                  <a:cubicBezTo>
                    <a:pt x="29" y="18"/>
                    <a:pt x="26" y="16"/>
                    <a:pt x="25" y="20"/>
                  </a:cubicBezTo>
                  <a:cubicBezTo>
                    <a:pt x="25" y="24"/>
                    <a:pt x="21" y="21"/>
                    <a:pt x="18" y="19"/>
                  </a:cubicBezTo>
                  <a:cubicBezTo>
                    <a:pt x="15" y="18"/>
                    <a:pt x="15" y="28"/>
                    <a:pt x="15" y="28"/>
                  </a:cubicBezTo>
                  <a:cubicBezTo>
                    <a:pt x="15" y="28"/>
                    <a:pt x="13" y="30"/>
                    <a:pt x="11" y="35"/>
                  </a:cubicBezTo>
                  <a:cubicBezTo>
                    <a:pt x="9" y="39"/>
                    <a:pt x="4" y="38"/>
                    <a:pt x="2" y="39"/>
                  </a:cubicBezTo>
                  <a:cubicBezTo>
                    <a:pt x="0" y="39"/>
                    <a:pt x="4" y="44"/>
                    <a:pt x="3" y="46"/>
                  </a:cubicBezTo>
                  <a:cubicBezTo>
                    <a:pt x="2" y="47"/>
                    <a:pt x="1" y="51"/>
                    <a:pt x="0" y="55"/>
                  </a:cubicBezTo>
                  <a:cubicBezTo>
                    <a:pt x="2" y="55"/>
                    <a:pt x="4" y="57"/>
                    <a:pt x="5" y="58"/>
                  </a:cubicBezTo>
                  <a:cubicBezTo>
                    <a:pt x="6" y="60"/>
                    <a:pt x="12" y="66"/>
                    <a:pt x="15" y="63"/>
                  </a:cubicBezTo>
                  <a:cubicBezTo>
                    <a:pt x="18" y="60"/>
                    <a:pt x="26" y="59"/>
                    <a:pt x="28" y="61"/>
                  </a:cubicBezTo>
                  <a:cubicBezTo>
                    <a:pt x="30" y="63"/>
                    <a:pt x="32" y="62"/>
                    <a:pt x="32" y="60"/>
                  </a:cubicBezTo>
                  <a:cubicBezTo>
                    <a:pt x="32" y="58"/>
                    <a:pt x="29" y="51"/>
                    <a:pt x="30" y="49"/>
                  </a:cubicBezTo>
                  <a:cubicBezTo>
                    <a:pt x="31" y="47"/>
                    <a:pt x="57" y="48"/>
                    <a:pt x="58" y="50"/>
                  </a:cubicBezTo>
                  <a:cubicBezTo>
                    <a:pt x="59" y="51"/>
                    <a:pt x="59" y="46"/>
                    <a:pt x="63" y="47"/>
                  </a:cubicBezTo>
                  <a:cubicBezTo>
                    <a:pt x="66" y="47"/>
                    <a:pt x="71" y="49"/>
                    <a:pt x="73" y="48"/>
                  </a:cubicBezTo>
                  <a:cubicBezTo>
                    <a:pt x="75" y="47"/>
                    <a:pt x="77" y="44"/>
                    <a:pt x="79" y="44"/>
                  </a:cubicBezTo>
                  <a:cubicBezTo>
                    <a:pt x="81" y="44"/>
                    <a:pt x="87" y="43"/>
                    <a:pt x="89" y="42"/>
                  </a:cubicBezTo>
                  <a:cubicBezTo>
                    <a:pt x="90" y="40"/>
                    <a:pt x="92" y="40"/>
                    <a:pt x="92" y="37"/>
                  </a:cubicBezTo>
                  <a:cubicBezTo>
                    <a:pt x="92" y="37"/>
                    <a:pt x="92" y="37"/>
                    <a:pt x="92" y="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26E43CF2-B1AA-4FF6-899F-B52BF9419536}"/>
                </a:ext>
              </a:extLst>
            </p:cNvPr>
            <p:cNvSpPr/>
            <p:nvPr/>
          </p:nvSpPr>
          <p:spPr bwMode="auto">
            <a:xfrm>
              <a:off x="4365625" y="2738438"/>
              <a:ext cx="336550" cy="261938"/>
            </a:xfrm>
            <a:custGeom>
              <a:avLst/>
              <a:gdLst/>
              <a:ahLst/>
              <a:cxnLst>
                <a:cxn ang="0">
                  <a:pos x="168" y="20"/>
                </a:cxn>
                <a:cxn ang="0">
                  <a:pos x="167" y="5"/>
                </a:cxn>
                <a:cxn ang="0">
                  <a:pos x="158" y="10"/>
                </a:cxn>
                <a:cxn ang="0">
                  <a:pos x="151" y="3"/>
                </a:cxn>
                <a:cxn ang="0">
                  <a:pos x="134" y="0"/>
                </a:cxn>
                <a:cxn ang="0">
                  <a:pos x="86" y="30"/>
                </a:cxn>
                <a:cxn ang="0">
                  <a:pos x="65" y="46"/>
                </a:cxn>
                <a:cxn ang="0">
                  <a:pos x="48" y="52"/>
                </a:cxn>
                <a:cxn ang="0">
                  <a:pos x="46" y="52"/>
                </a:cxn>
                <a:cxn ang="0">
                  <a:pos x="46" y="82"/>
                </a:cxn>
                <a:cxn ang="0">
                  <a:pos x="42" y="91"/>
                </a:cxn>
                <a:cxn ang="0">
                  <a:pos x="35" y="96"/>
                </a:cxn>
                <a:cxn ang="0">
                  <a:pos x="17" y="97"/>
                </a:cxn>
                <a:cxn ang="0">
                  <a:pos x="8" y="100"/>
                </a:cxn>
                <a:cxn ang="0">
                  <a:pos x="1" y="101"/>
                </a:cxn>
                <a:cxn ang="0">
                  <a:pos x="1" y="107"/>
                </a:cxn>
                <a:cxn ang="0">
                  <a:pos x="5" y="113"/>
                </a:cxn>
                <a:cxn ang="0">
                  <a:pos x="10" y="119"/>
                </a:cxn>
                <a:cxn ang="0">
                  <a:pos x="12" y="124"/>
                </a:cxn>
                <a:cxn ang="0">
                  <a:pos x="17" y="128"/>
                </a:cxn>
                <a:cxn ang="0">
                  <a:pos x="22" y="127"/>
                </a:cxn>
                <a:cxn ang="0">
                  <a:pos x="23" y="133"/>
                </a:cxn>
                <a:cxn ang="0">
                  <a:pos x="28" y="135"/>
                </a:cxn>
                <a:cxn ang="0">
                  <a:pos x="32" y="130"/>
                </a:cxn>
                <a:cxn ang="0">
                  <a:pos x="35" y="135"/>
                </a:cxn>
                <a:cxn ang="0">
                  <a:pos x="40" y="133"/>
                </a:cxn>
                <a:cxn ang="0">
                  <a:pos x="45" y="125"/>
                </a:cxn>
                <a:cxn ang="0">
                  <a:pos x="48" y="116"/>
                </a:cxn>
                <a:cxn ang="0">
                  <a:pos x="58" y="116"/>
                </a:cxn>
                <a:cxn ang="0">
                  <a:pos x="65" y="114"/>
                </a:cxn>
                <a:cxn ang="0">
                  <a:pos x="74" y="117"/>
                </a:cxn>
                <a:cxn ang="0">
                  <a:pos x="80" y="123"/>
                </a:cxn>
                <a:cxn ang="0">
                  <a:pos x="89" y="120"/>
                </a:cxn>
                <a:cxn ang="0">
                  <a:pos x="98" y="125"/>
                </a:cxn>
                <a:cxn ang="0">
                  <a:pos x="109" y="125"/>
                </a:cxn>
                <a:cxn ang="0">
                  <a:pos x="117" y="119"/>
                </a:cxn>
                <a:cxn ang="0">
                  <a:pos x="132" y="120"/>
                </a:cxn>
                <a:cxn ang="0">
                  <a:pos x="141" y="122"/>
                </a:cxn>
                <a:cxn ang="0">
                  <a:pos x="149" y="115"/>
                </a:cxn>
                <a:cxn ang="0">
                  <a:pos x="151" y="114"/>
                </a:cxn>
                <a:cxn ang="0">
                  <a:pos x="151" y="111"/>
                </a:cxn>
                <a:cxn ang="0">
                  <a:pos x="153" y="101"/>
                </a:cxn>
                <a:cxn ang="0">
                  <a:pos x="171" y="79"/>
                </a:cxn>
                <a:cxn ang="0">
                  <a:pos x="172" y="51"/>
                </a:cxn>
                <a:cxn ang="0">
                  <a:pos x="174" y="39"/>
                </a:cxn>
                <a:cxn ang="0">
                  <a:pos x="172" y="30"/>
                </a:cxn>
                <a:cxn ang="0">
                  <a:pos x="168" y="20"/>
                </a:cxn>
              </a:cxnLst>
              <a:rect l="0" t="0" r="r" b="b"/>
              <a:pathLst>
                <a:path w="176" h="137">
                  <a:moveTo>
                    <a:pt x="168" y="20"/>
                  </a:moveTo>
                  <a:cubicBezTo>
                    <a:pt x="168" y="18"/>
                    <a:pt x="167" y="11"/>
                    <a:pt x="167" y="5"/>
                  </a:cubicBezTo>
                  <a:cubicBezTo>
                    <a:pt x="158" y="10"/>
                    <a:pt x="158" y="10"/>
                    <a:pt x="158" y="10"/>
                  </a:cubicBezTo>
                  <a:cubicBezTo>
                    <a:pt x="158" y="10"/>
                    <a:pt x="156" y="6"/>
                    <a:pt x="151" y="3"/>
                  </a:cubicBezTo>
                  <a:cubicBezTo>
                    <a:pt x="146" y="0"/>
                    <a:pt x="134" y="0"/>
                    <a:pt x="134" y="0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6"/>
                    <a:pt x="52" y="51"/>
                    <a:pt x="48" y="52"/>
                  </a:cubicBezTo>
                  <a:cubicBezTo>
                    <a:pt x="47" y="52"/>
                    <a:pt x="47" y="52"/>
                    <a:pt x="46" y="52"/>
                  </a:cubicBezTo>
                  <a:cubicBezTo>
                    <a:pt x="47" y="60"/>
                    <a:pt x="47" y="81"/>
                    <a:pt x="46" y="82"/>
                  </a:cubicBezTo>
                  <a:cubicBezTo>
                    <a:pt x="44" y="83"/>
                    <a:pt x="43" y="89"/>
                    <a:pt x="42" y="91"/>
                  </a:cubicBezTo>
                  <a:cubicBezTo>
                    <a:pt x="41" y="92"/>
                    <a:pt x="39" y="96"/>
                    <a:pt x="35" y="96"/>
                  </a:cubicBezTo>
                  <a:cubicBezTo>
                    <a:pt x="31" y="96"/>
                    <a:pt x="21" y="98"/>
                    <a:pt x="17" y="97"/>
                  </a:cubicBezTo>
                  <a:cubicBezTo>
                    <a:pt x="13" y="97"/>
                    <a:pt x="10" y="100"/>
                    <a:pt x="8" y="100"/>
                  </a:cubicBezTo>
                  <a:cubicBezTo>
                    <a:pt x="8" y="101"/>
                    <a:pt x="4" y="101"/>
                    <a:pt x="1" y="101"/>
                  </a:cubicBezTo>
                  <a:cubicBezTo>
                    <a:pt x="1" y="103"/>
                    <a:pt x="0" y="106"/>
                    <a:pt x="1" y="107"/>
                  </a:cubicBezTo>
                  <a:cubicBezTo>
                    <a:pt x="2" y="108"/>
                    <a:pt x="3" y="112"/>
                    <a:pt x="5" y="113"/>
                  </a:cubicBezTo>
                  <a:cubicBezTo>
                    <a:pt x="7" y="115"/>
                    <a:pt x="10" y="117"/>
                    <a:pt x="10" y="119"/>
                  </a:cubicBezTo>
                  <a:cubicBezTo>
                    <a:pt x="10" y="122"/>
                    <a:pt x="10" y="124"/>
                    <a:pt x="12" y="124"/>
                  </a:cubicBezTo>
                  <a:cubicBezTo>
                    <a:pt x="14" y="124"/>
                    <a:pt x="15" y="127"/>
                    <a:pt x="17" y="128"/>
                  </a:cubicBezTo>
                  <a:cubicBezTo>
                    <a:pt x="19" y="128"/>
                    <a:pt x="22" y="126"/>
                    <a:pt x="22" y="127"/>
                  </a:cubicBezTo>
                  <a:cubicBezTo>
                    <a:pt x="23" y="128"/>
                    <a:pt x="22" y="133"/>
                    <a:pt x="23" y="133"/>
                  </a:cubicBezTo>
                  <a:cubicBezTo>
                    <a:pt x="24" y="133"/>
                    <a:pt x="26" y="133"/>
                    <a:pt x="28" y="135"/>
                  </a:cubicBezTo>
                  <a:cubicBezTo>
                    <a:pt x="27" y="132"/>
                    <a:pt x="28" y="129"/>
                    <a:pt x="32" y="130"/>
                  </a:cubicBezTo>
                  <a:cubicBezTo>
                    <a:pt x="35" y="131"/>
                    <a:pt x="32" y="134"/>
                    <a:pt x="35" y="135"/>
                  </a:cubicBezTo>
                  <a:cubicBezTo>
                    <a:pt x="38" y="137"/>
                    <a:pt x="40" y="136"/>
                    <a:pt x="40" y="133"/>
                  </a:cubicBezTo>
                  <a:cubicBezTo>
                    <a:pt x="40" y="131"/>
                    <a:pt x="44" y="126"/>
                    <a:pt x="45" y="125"/>
                  </a:cubicBezTo>
                  <a:cubicBezTo>
                    <a:pt x="46" y="124"/>
                    <a:pt x="46" y="118"/>
                    <a:pt x="48" y="116"/>
                  </a:cubicBezTo>
                  <a:cubicBezTo>
                    <a:pt x="50" y="115"/>
                    <a:pt x="56" y="116"/>
                    <a:pt x="58" y="116"/>
                  </a:cubicBezTo>
                  <a:cubicBezTo>
                    <a:pt x="60" y="117"/>
                    <a:pt x="62" y="112"/>
                    <a:pt x="65" y="114"/>
                  </a:cubicBezTo>
                  <a:cubicBezTo>
                    <a:pt x="67" y="116"/>
                    <a:pt x="72" y="114"/>
                    <a:pt x="74" y="117"/>
                  </a:cubicBezTo>
                  <a:cubicBezTo>
                    <a:pt x="76" y="119"/>
                    <a:pt x="77" y="125"/>
                    <a:pt x="80" y="123"/>
                  </a:cubicBezTo>
                  <a:cubicBezTo>
                    <a:pt x="83" y="121"/>
                    <a:pt x="87" y="120"/>
                    <a:pt x="89" y="120"/>
                  </a:cubicBezTo>
                  <a:cubicBezTo>
                    <a:pt x="91" y="120"/>
                    <a:pt x="96" y="124"/>
                    <a:pt x="98" y="125"/>
                  </a:cubicBezTo>
                  <a:cubicBezTo>
                    <a:pt x="100" y="125"/>
                    <a:pt x="107" y="126"/>
                    <a:pt x="109" y="125"/>
                  </a:cubicBezTo>
                  <a:cubicBezTo>
                    <a:pt x="111" y="123"/>
                    <a:pt x="114" y="119"/>
                    <a:pt x="117" y="119"/>
                  </a:cubicBezTo>
                  <a:cubicBezTo>
                    <a:pt x="120" y="120"/>
                    <a:pt x="130" y="119"/>
                    <a:pt x="132" y="120"/>
                  </a:cubicBezTo>
                  <a:cubicBezTo>
                    <a:pt x="134" y="121"/>
                    <a:pt x="138" y="123"/>
                    <a:pt x="141" y="122"/>
                  </a:cubicBezTo>
                  <a:cubicBezTo>
                    <a:pt x="144" y="121"/>
                    <a:pt x="147" y="115"/>
                    <a:pt x="149" y="115"/>
                  </a:cubicBezTo>
                  <a:cubicBezTo>
                    <a:pt x="150" y="114"/>
                    <a:pt x="150" y="114"/>
                    <a:pt x="151" y="114"/>
                  </a:cubicBezTo>
                  <a:cubicBezTo>
                    <a:pt x="151" y="113"/>
                    <a:pt x="151" y="112"/>
                    <a:pt x="151" y="111"/>
                  </a:cubicBezTo>
                  <a:cubicBezTo>
                    <a:pt x="151" y="105"/>
                    <a:pt x="152" y="107"/>
                    <a:pt x="153" y="101"/>
                  </a:cubicBezTo>
                  <a:cubicBezTo>
                    <a:pt x="154" y="95"/>
                    <a:pt x="170" y="80"/>
                    <a:pt x="171" y="79"/>
                  </a:cubicBezTo>
                  <a:cubicBezTo>
                    <a:pt x="172" y="78"/>
                    <a:pt x="172" y="54"/>
                    <a:pt x="172" y="51"/>
                  </a:cubicBezTo>
                  <a:cubicBezTo>
                    <a:pt x="172" y="47"/>
                    <a:pt x="173" y="43"/>
                    <a:pt x="174" y="39"/>
                  </a:cubicBezTo>
                  <a:cubicBezTo>
                    <a:pt x="176" y="34"/>
                    <a:pt x="172" y="34"/>
                    <a:pt x="172" y="30"/>
                  </a:cubicBezTo>
                  <a:cubicBezTo>
                    <a:pt x="173" y="26"/>
                    <a:pt x="168" y="22"/>
                    <a:pt x="168" y="2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98E748DE-4F2D-49D9-8B0F-7A54DF2C25BC}"/>
                </a:ext>
              </a:extLst>
            </p:cNvPr>
            <p:cNvSpPr/>
            <p:nvPr/>
          </p:nvSpPr>
          <p:spPr bwMode="auto">
            <a:xfrm>
              <a:off x="4654550" y="2738438"/>
              <a:ext cx="215900" cy="357188"/>
            </a:xfrm>
            <a:custGeom>
              <a:avLst/>
              <a:gdLst/>
              <a:ahLst/>
              <a:cxnLst>
                <a:cxn ang="0">
                  <a:pos x="112" y="46"/>
                </a:cxn>
                <a:cxn ang="0">
                  <a:pos x="26" y="0"/>
                </a:cxn>
                <a:cxn ang="0">
                  <a:pos x="16" y="5"/>
                </a:cxn>
                <a:cxn ang="0">
                  <a:pos x="17" y="20"/>
                </a:cxn>
                <a:cxn ang="0">
                  <a:pos x="21" y="30"/>
                </a:cxn>
                <a:cxn ang="0">
                  <a:pos x="23" y="39"/>
                </a:cxn>
                <a:cxn ang="0">
                  <a:pos x="21" y="51"/>
                </a:cxn>
                <a:cxn ang="0">
                  <a:pos x="20" y="79"/>
                </a:cxn>
                <a:cxn ang="0">
                  <a:pos x="2" y="101"/>
                </a:cxn>
                <a:cxn ang="0">
                  <a:pos x="0" y="111"/>
                </a:cxn>
                <a:cxn ang="0">
                  <a:pos x="0" y="114"/>
                </a:cxn>
                <a:cxn ang="0">
                  <a:pos x="2" y="117"/>
                </a:cxn>
                <a:cxn ang="0">
                  <a:pos x="7" y="122"/>
                </a:cxn>
                <a:cxn ang="0">
                  <a:pos x="14" y="132"/>
                </a:cxn>
                <a:cxn ang="0">
                  <a:pos x="15" y="142"/>
                </a:cxn>
                <a:cxn ang="0">
                  <a:pos x="20" y="156"/>
                </a:cxn>
                <a:cxn ang="0">
                  <a:pos x="15" y="158"/>
                </a:cxn>
                <a:cxn ang="0">
                  <a:pos x="6" y="159"/>
                </a:cxn>
                <a:cxn ang="0">
                  <a:pos x="8" y="167"/>
                </a:cxn>
                <a:cxn ang="0">
                  <a:pos x="18" y="177"/>
                </a:cxn>
                <a:cxn ang="0">
                  <a:pos x="22" y="186"/>
                </a:cxn>
                <a:cxn ang="0">
                  <a:pos x="28" y="184"/>
                </a:cxn>
                <a:cxn ang="0">
                  <a:pos x="36" y="184"/>
                </a:cxn>
                <a:cxn ang="0">
                  <a:pos x="48" y="180"/>
                </a:cxn>
                <a:cxn ang="0">
                  <a:pos x="58" y="175"/>
                </a:cxn>
                <a:cxn ang="0">
                  <a:pos x="59" y="169"/>
                </a:cxn>
                <a:cxn ang="0">
                  <a:pos x="75" y="165"/>
                </a:cxn>
                <a:cxn ang="0">
                  <a:pos x="86" y="154"/>
                </a:cxn>
                <a:cxn ang="0">
                  <a:pos x="88" y="149"/>
                </a:cxn>
                <a:cxn ang="0">
                  <a:pos x="97" y="145"/>
                </a:cxn>
                <a:cxn ang="0">
                  <a:pos x="99" y="145"/>
                </a:cxn>
                <a:cxn ang="0">
                  <a:pos x="99" y="145"/>
                </a:cxn>
                <a:cxn ang="0">
                  <a:pos x="100" y="140"/>
                </a:cxn>
                <a:cxn ang="0">
                  <a:pos x="95" y="133"/>
                </a:cxn>
                <a:cxn ang="0">
                  <a:pos x="93" y="125"/>
                </a:cxn>
                <a:cxn ang="0">
                  <a:pos x="91" y="118"/>
                </a:cxn>
                <a:cxn ang="0">
                  <a:pos x="92" y="110"/>
                </a:cxn>
                <a:cxn ang="0">
                  <a:pos x="97" y="102"/>
                </a:cxn>
                <a:cxn ang="0">
                  <a:pos x="101" y="95"/>
                </a:cxn>
                <a:cxn ang="0">
                  <a:pos x="111" y="89"/>
                </a:cxn>
                <a:cxn ang="0">
                  <a:pos x="112" y="77"/>
                </a:cxn>
                <a:cxn ang="0">
                  <a:pos x="112" y="46"/>
                </a:cxn>
              </a:cxnLst>
              <a:rect l="0" t="0" r="r" b="b"/>
              <a:pathLst>
                <a:path w="113" h="187">
                  <a:moveTo>
                    <a:pt x="112" y="46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11"/>
                    <a:pt x="17" y="18"/>
                    <a:pt x="17" y="20"/>
                  </a:cubicBezTo>
                  <a:cubicBezTo>
                    <a:pt x="17" y="22"/>
                    <a:pt x="22" y="26"/>
                    <a:pt x="21" y="30"/>
                  </a:cubicBezTo>
                  <a:cubicBezTo>
                    <a:pt x="21" y="34"/>
                    <a:pt x="25" y="34"/>
                    <a:pt x="23" y="39"/>
                  </a:cubicBezTo>
                  <a:cubicBezTo>
                    <a:pt x="22" y="43"/>
                    <a:pt x="21" y="47"/>
                    <a:pt x="21" y="51"/>
                  </a:cubicBezTo>
                  <a:cubicBezTo>
                    <a:pt x="21" y="54"/>
                    <a:pt x="21" y="78"/>
                    <a:pt x="20" y="79"/>
                  </a:cubicBezTo>
                  <a:cubicBezTo>
                    <a:pt x="19" y="80"/>
                    <a:pt x="3" y="95"/>
                    <a:pt x="2" y="101"/>
                  </a:cubicBezTo>
                  <a:cubicBezTo>
                    <a:pt x="1" y="107"/>
                    <a:pt x="0" y="105"/>
                    <a:pt x="0" y="111"/>
                  </a:cubicBezTo>
                  <a:cubicBezTo>
                    <a:pt x="0" y="112"/>
                    <a:pt x="0" y="113"/>
                    <a:pt x="0" y="114"/>
                  </a:cubicBezTo>
                  <a:cubicBezTo>
                    <a:pt x="0" y="115"/>
                    <a:pt x="1" y="116"/>
                    <a:pt x="2" y="117"/>
                  </a:cubicBezTo>
                  <a:cubicBezTo>
                    <a:pt x="4" y="119"/>
                    <a:pt x="4" y="122"/>
                    <a:pt x="7" y="122"/>
                  </a:cubicBezTo>
                  <a:cubicBezTo>
                    <a:pt x="10" y="122"/>
                    <a:pt x="14" y="129"/>
                    <a:pt x="14" y="132"/>
                  </a:cubicBezTo>
                  <a:cubicBezTo>
                    <a:pt x="14" y="135"/>
                    <a:pt x="16" y="137"/>
                    <a:pt x="15" y="142"/>
                  </a:cubicBezTo>
                  <a:cubicBezTo>
                    <a:pt x="15" y="148"/>
                    <a:pt x="18" y="155"/>
                    <a:pt x="20" y="156"/>
                  </a:cubicBezTo>
                  <a:cubicBezTo>
                    <a:pt x="22" y="157"/>
                    <a:pt x="19" y="158"/>
                    <a:pt x="15" y="158"/>
                  </a:cubicBezTo>
                  <a:cubicBezTo>
                    <a:pt x="11" y="158"/>
                    <a:pt x="6" y="158"/>
                    <a:pt x="6" y="159"/>
                  </a:cubicBezTo>
                  <a:cubicBezTo>
                    <a:pt x="6" y="161"/>
                    <a:pt x="4" y="163"/>
                    <a:pt x="8" y="167"/>
                  </a:cubicBezTo>
                  <a:cubicBezTo>
                    <a:pt x="13" y="171"/>
                    <a:pt x="16" y="173"/>
                    <a:pt x="18" y="177"/>
                  </a:cubicBezTo>
                  <a:cubicBezTo>
                    <a:pt x="19" y="181"/>
                    <a:pt x="21" y="185"/>
                    <a:pt x="22" y="186"/>
                  </a:cubicBezTo>
                  <a:cubicBezTo>
                    <a:pt x="23" y="187"/>
                    <a:pt x="26" y="187"/>
                    <a:pt x="28" y="184"/>
                  </a:cubicBezTo>
                  <a:cubicBezTo>
                    <a:pt x="31" y="180"/>
                    <a:pt x="33" y="187"/>
                    <a:pt x="36" y="184"/>
                  </a:cubicBezTo>
                  <a:cubicBezTo>
                    <a:pt x="38" y="181"/>
                    <a:pt x="46" y="181"/>
                    <a:pt x="48" y="180"/>
                  </a:cubicBezTo>
                  <a:cubicBezTo>
                    <a:pt x="50" y="179"/>
                    <a:pt x="56" y="176"/>
                    <a:pt x="58" y="175"/>
                  </a:cubicBezTo>
                  <a:cubicBezTo>
                    <a:pt x="60" y="173"/>
                    <a:pt x="56" y="170"/>
                    <a:pt x="59" y="169"/>
                  </a:cubicBezTo>
                  <a:cubicBezTo>
                    <a:pt x="62" y="167"/>
                    <a:pt x="71" y="170"/>
                    <a:pt x="75" y="165"/>
                  </a:cubicBezTo>
                  <a:cubicBezTo>
                    <a:pt x="78" y="161"/>
                    <a:pt x="84" y="156"/>
                    <a:pt x="86" y="154"/>
                  </a:cubicBezTo>
                  <a:cubicBezTo>
                    <a:pt x="87" y="152"/>
                    <a:pt x="86" y="151"/>
                    <a:pt x="88" y="149"/>
                  </a:cubicBezTo>
                  <a:cubicBezTo>
                    <a:pt x="90" y="146"/>
                    <a:pt x="95" y="144"/>
                    <a:pt x="97" y="145"/>
                  </a:cubicBezTo>
                  <a:cubicBezTo>
                    <a:pt x="98" y="145"/>
                    <a:pt x="99" y="145"/>
                    <a:pt x="99" y="145"/>
                  </a:cubicBezTo>
                  <a:cubicBezTo>
                    <a:pt x="99" y="145"/>
                    <a:pt x="99" y="145"/>
                    <a:pt x="99" y="145"/>
                  </a:cubicBezTo>
                  <a:cubicBezTo>
                    <a:pt x="100" y="140"/>
                    <a:pt x="100" y="140"/>
                    <a:pt x="100" y="140"/>
                  </a:cubicBezTo>
                  <a:cubicBezTo>
                    <a:pt x="100" y="140"/>
                    <a:pt x="95" y="137"/>
                    <a:pt x="95" y="133"/>
                  </a:cubicBezTo>
                  <a:cubicBezTo>
                    <a:pt x="95" y="129"/>
                    <a:pt x="96" y="125"/>
                    <a:pt x="93" y="125"/>
                  </a:cubicBezTo>
                  <a:cubicBezTo>
                    <a:pt x="89" y="125"/>
                    <a:pt x="89" y="121"/>
                    <a:pt x="91" y="118"/>
                  </a:cubicBezTo>
                  <a:cubicBezTo>
                    <a:pt x="94" y="116"/>
                    <a:pt x="87" y="110"/>
                    <a:pt x="92" y="110"/>
                  </a:cubicBezTo>
                  <a:cubicBezTo>
                    <a:pt x="97" y="110"/>
                    <a:pt x="93" y="102"/>
                    <a:pt x="97" y="102"/>
                  </a:cubicBezTo>
                  <a:cubicBezTo>
                    <a:pt x="100" y="101"/>
                    <a:pt x="101" y="98"/>
                    <a:pt x="101" y="95"/>
                  </a:cubicBezTo>
                  <a:cubicBezTo>
                    <a:pt x="101" y="91"/>
                    <a:pt x="109" y="89"/>
                    <a:pt x="111" y="89"/>
                  </a:cubicBezTo>
                  <a:cubicBezTo>
                    <a:pt x="113" y="88"/>
                    <a:pt x="112" y="77"/>
                    <a:pt x="112" y="77"/>
                  </a:cubicBezTo>
                  <a:lnTo>
                    <a:pt x="112" y="46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41" name="Freeform 37">
              <a:extLst>
                <a:ext uri="{FF2B5EF4-FFF2-40B4-BE49-F238E27FC236}">
                  <a16:creationId xmlns:a16="http://schemas.microsoft.com/office/drawing/2014/main" id="{C27A2899-2B91-44CB-A7A1-BB40F4A95CDC}"/>
                </a:ext>
              </a:extLst>
            </p:cNvPr>
            <p:cNvSpPr/>
            <p:nvPr/>
          </p:nvSpPr>
          <p:spPr bwMode="auto">
            <a:xfrm>
              <a:off x="4881563" y="2540000"/>
              <a:ext cx="236538" cy="234950"/>
            </a:xfrm>
            <a:custGeom>
              <a:avLst/>
              <a:gdLst/>
              <a:ahLst/>
              <a:cxnLst>
                <a:cxn ang="0">
                  <a:pos x="115" y="27"/>
                </a:cxn>
                <a:cxn ang="0">
                  <a:pos x="107" y="7"/>
                </a:cxn>
                <a:cxn ang="0">
                  <a:pos x="106" y="9"/>
                </a:cxn>
                <a:cxn ang="0">
                  <a:pos x="94" y="8"/>
                </a:cxn>
                <a:cxn ang="0">
                  <a:pos x="80" y="5"/>
                </a:cxn>
                <a:cxn ang="0">
                  <a:pos x="56" y="9"/>
                </a:cxn>
                <a:cxn ang="0">
                  <a:pos x="44" y="10"/>
                </a:cxn>
                <a:cxn ang="0">
                  <a:pos x="23" y="4"/>
                </a:cxn>
                <a:cxn ang="0">
                  <a:pos x="6" y="0"/>
                </a:cxn>
                <a:cxn ang="0">
                  <a:pos x="5" y="3"/>
                </a:cxn>
                <a:cxn ang="0">
                  <a:pos x="4" y="17"/>
                </a:cxn>
                <a:cxn ang="0">
                  <a:pos x="4" y="33"/>
                </a:cxn>
                <a:cxn ang="0">
                  <a:pos x="4" y="120"/>
                </a:cxn>
                <a:cxn ang="0">
                  <a:pos x="72" y="120"/>
                </a:cxn>
                <a:cxn ang="0">
                  <a:pos x="76" y="118"/>
                </a:cxn>
                <a:cxn ang="0">
                  <a:pos x="82" y="120"/>
                </a:cxn>
                <a:cxn ang="0">
                  <a:pos x="96" y="120"/>
                </a:cxn>
                <a:cxn ang="0">
                  <a:pos x="102" y="123"/>
                </a:cxn>
                <a:cxn ang="0">
                  <a:pos x="109" y="118"/>
                </a:cxn>
                <a:cxn ang="0">
                  <a:pos x="116" y="110"/>
                </a:cxn>
                <a:cxn ang="0">
                  <a:pos x="122" y="106"/>
                </a:cxn>
                <a:cxn ang="0">
                  <a:pos x="123" y="105"/>
                </a:cxn>
                <a:cxn ang="0">
                  <a:pos x="123" y="101"/>
                </a:cxn>
                <a:cxn ang="0">
                  <a:pos x="118" y="88"/>
                </a:cxn>
                <a:cxn ang="0">
                  <a:pos x="106" y="65"/>
                </a:cxn>
                <a:cxn ang="0">
                  <a:pos x="100" y="54"/>
                </a:cxn>
                <a:cxn ang="0">
                  <a:pos x="93" y="41"/>
                </a:cxn>
                <a:cxn ang="0">
                  <a:pos x="87" y="20"/>
                </a:cxn>
                <a:cxn ang="0">
                  <a:pos x="95" y="35"/>
                </a:cxn>
                <a:cxn ang="0">
                  <a:pos x="106" y="50"/>
                </a:cxn>
                <a:cxn ang="0">
                  <a:pos x="113" y="34"/>
                </a:cxn>
                <a:cxn ang="0">
                  <a:pos x="113" y="34"/>
                </a:cxn>
                <a:cxn ang="0">
                  <a:pos x="114" y="31"/>
                </a:cxn>
                <a:cxn ang="0">
                  <a:pos x="115" y="27"/>
                </a:cxn>
              </a:cxnLst>
              <a:rect l="0" t="0" r="r" b="b"/>
              <a:pathLst>
                <a:path w="124" h="123">
                  <a:moveTo>
                    <a:pt x="115" y="27"/>
                  </a:moveTo>
                  <a:cubicBezTo>
                    <a:pt x="107" y="7"/>
                    <a:pt x="107" y="7"/>
                    <a:pt x="107" y="7"/>
                  </a:cubicBezTo>
                  <a:cubicBezTo>
                    <a:pt x="107" y="8"/>
                    <a:pt x="106" y="8"/>
                    <a:pt x="106" y="9"/>
                  </a:cubicBezTo>
                  <a:cubicBezTo>
                    <a:pt x="105" y="10"/>
                    <a:pt x="99" y="7"/>
                    <a:pt x="94" y="8"/>
                  </a:cubicBezTo>
                  <a:cubicBezTo>
                    <a:pt x="89" y="9"/>
                    <a:pt x="85" y="7"/>
                    <a:pt x="80" y="5"/>
                  </a:cubicBezTo>
                  <a:cubicBezTo>
                    <a:pt x="75" y="2"/>
                    <a:pt x="59" y="6"/>
                    <a:pt x="56" y="9"/>
                  </a:cubicBezTo>
                  <a:cubicBezTo>
                    <a:pt x="54" y="12"/>
                    <a:pt x="49" y="12"/>
                    <a:pt x="44" y="10"/>
                  </a:cubicBezTo>
                  <a:cubicBezTo>
                    <a:pt x="39" y="8"/>
                    <a:pt x="32" y="5"/>
                    <a:pt x="23" y="4"/>
                  </a:cubicBezTo>
                  <a:cubicBezTo>
                    <a:pt x="14" y="3"/>
                    <a:pt x="8" y="2"/>
                    <a:pt x="6" y="0"/>
                  </a:cubicBezTo>
                  <a:cubicBezTo>
                    <a:pt x="6" y="1"/>
                    <a:pt x="5" y="2"/>
                    <a:pt x="5" y="3"/>
                  </a:cubicBezTo>
                  <a:cubicBezTo>
                    <a:pt x="2" y="10"/>
                    <a:pt x="7" y="12"/>
                    <a:pt x="4" y="17"/>
                  </a:cubicBezTo>
                  <a:cubicBezTo>
                    <a:pt x="0" y="21"/>
                    <a:pt x="4" y="26"/>
                    <a:pt x="4" y="33"/>
                  </a:cubicBezTo>
                  <a:cubicBezTo>
                    <a:pt x="4" y="39"/>
                    <a:pt x="4" y="89"/>
                    <a:pt x="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20"/>
                    <a:pt x="74" y="119"/>
                    <a:pt x="76" y="118"/>
                  </a:cubicBezTo>
                  <a:cubicBezTo>
                    <a:pt x="78" y="116"/>
                    <a:pt x="82" y="120"/>
                    <a:pt x="8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6" y="120"/>
                    <a:pt x="99" y="123"/>
                    <a:pt x="102" y="123"/>
                  </a:cubicBezTo>
                  <a:cubicBezTo>
                    <a:pt x="106" y="123"/>
                    <a:pt x="104" y="118"/>
                    <a:pt x="109" y="118"/>
                  </a:cubicBezTo>
                  <a:cubicBezTo>
                    <a:pt x="114" y="118"/>
                    <a:pt x="113" y="110"/>
                    <a:pt x="116" y="110"/>
                  </a:cubicBezTo>
                  <a:cubicBezTo>
                    <a:pt x="120" y="110"/>
                    <a:pt x="119" y="110"/>
                    <a:pt x="122" y="106"/>
                  </a:cubicBezTo>
                  <a:cubicBezTo>
                    <a:pt x="122" y="105"/>
                    <a:pt x="123" y="105"/>
                    <a:pt x="123" y="105"/>
                  </a:cubicBezTo>
                  <a:cubicBezTo>
                    <a:pt x="122" y="104"/>
                    <a:pt x="122" y="102"/>
                    <a:pt x="123" y="101"/>
                  </a:cubicBezTo>
                  <a:cubicBezTo>
                    <a:pt x="124" y="95"/>
                    <a:pt x="120" y="96"/>
                    <a:pt x="118" y="88"/>
                  </a:cubicBezTo>
                  <a:cubicBezTo>
                    <a:pt x="115" y="81"/>
                    <a:pt x="106" y="69"/>
                    <a:pt x="106" y="65"/>
                  </a:cubicBezTo>
                  <a:cubicBezTo>
                    <a:pt x="105" y="61"/>
                    <a:pt x="100" y="58"/>
                    <a:pt x="100" y="54"/>
                  </a:cubicBezTo>
                  <a:cubicBezTo>
                    <a:pt x="100" y="49"/>
                    <a:pt x="98" y="48"/>
                    <a:pt x="93" y="41"/>
                  </a:cubicBezTo>
                  <a:cubicBezTo>
                    <a:pt x="87" y="34"/>
                    <a:pt x="86" y="21"/>
                    <a:pt x="87" y="20"/>
                  </a:cubicBezTo>
                  <a:cubicBezTo>
                    <a:pt x="89" y="20"/>
                    <a:pt x="93" y="31"/>
                    <a:pt x="95" y="35"/>
                  </a:cubicBezTo>
                  <a:cubicBezTo>
                    <a:pt x="97" y="39"/>
                    <a:pt x="102" y="50"/>
                    <a:pt x="106" y="50"/>
                  </a:cubicBezTo>
                  <a:cubicBezTo>
                    <a:pt x="110" y="50"/>
                    <a:pt x="112" y="33"/>
                    <a:pt x="113" y="34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114" y="31"/>
                    <a:pt x="114" y="31"/>
                    <a:pt x="114" y="31"/>
                  </a:cubicBezTo>
                  <a:lnTo>
                    <a:pt x="115" y="27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7F443603-D354-4A1F-8860-E07C4E0E76A9}"/>
                </a:ext>
              </a:extLst>
            </p:cNvPr>
            <p:cNvSpPr/>
            <p:nvPr/>
          </p:nvSpPr>
          <p:spPr bwMode="auto">
            <a:xfrm>
              <a:off x="4551363" y="3206750"/>
              <a:ext cx="122238" cy="134938"/>
            </a:xfrm>
            <a:custGeom>
              <a:avLst/>
              <a:gdLst/>
              <a:ahLst/>
              <a:cxnLst>
                <a:cxn ang="0">
                  <a:pos x="32" y="67"/>
                </a:cxn>
                <a:cxn ang="0">
                  <a:pos x="34" y="58"/>
                </a:cxn>
                <a:cxn ang="0">
                  <a:pos x="41" y="53"/>
                </a:cxn>
                <a:cxn ang="0">
                  <a:pos x="45" y="47"/>
                </a:cxn>
                <a:cxn ang="0">
                  <a:pos x="52" y="54"/>
                </a:cxn>
                <a:cxn ang="0">
                  <a:pos x="60" y="56"/>
                </a:cxn>
                <a:cxn ang="0">
                  <a:pos x="64" y="42"/>
                </a:cxn>
                <a:cxn ang="0">
                  <a:pos x="61" y="30"/>
                </a:cxn>
                <a:cxn ang="0">
                  <a:pos x="59" y="21"/>
                </a:cxn>
                <a:cxn ang="0">
                  <a:pos x="60" y="12"/>
                </a:cxn>
                <a:cxn ang="0">
                  <a:pos x="49" y="12"/>
                </a:cxn>
                <a:cxn ang="0">
                  <a:pos x="50" y="1"/>
                </a:cxn>
                <a:cxn ang="0">
                  <a:pos x="33" y="0"/>
                </a:cxn>
                <a:cxn ang="0">
                  <a:pos x="31" y="1"/>
                </a:cxn>
                <a:cxn ang="0">
                  <a:pos x="31" y="15"/>
                </a:cxn>
                <a:cxn ang="0">
                  <a:pos x="15" y="16"/>
                </a:cxn>
                <a:cxn ang="0">
                  <a:pos x="10" y="16"/>
                </a:cxn>
                <a:cxn ang="0">
                  <a:pos x="8" y="19"/>
                </a:cxn>
                <a:cxn ang="0">
                  <a:pos x="13" y="25"/>
                </a:cxn>
                <a:cxn ang="0">
                  <a:pos x="7" y="29"/>
                </a:cxn>
                <a:cxn ang="0">
                  <a:pos x="2" y="36"/>
                </a:cxn>
                <a:cxn ang="0">
                  <a:pos x="8" y="46"/>
                </a:cxn>
                <a:cxn ang="0">
                  <a:pos x="16" y="57"/>
                </a:cxn>
                <a:cxn ang="0">
                  <a:pos x="27" y="71"/>
                </a:cxn>
                <a:cxn ang="0">
                  <a:pos x="32" y="67"/>
                </a:cxn>
              </a:cxnLst>
              <a:rect l="0" t="0" r="r" b="b"/>
              <a:pathLst>
                <a:path w="64" h="71">
                  <a:moveTo>
                    <a:pt x="32" y="67"/>
                  </a:moveTo>
                  <a:cubicBezTo>
                    <a:pt x="38" y="67"/>
                    <a:pt x="36" y="64"/>
                    <a:pt x="34" y="58"/>
                  </a:cubicBezTo>
                  <a:cubicBezTo>
                    <a:pt x="32" y="53"/>
                    <a:pt x="37" y="53"/>
                    <a:pt x="41" y="53"/>
                  </a:cubicBezTo>
                  <a:cubicBezTo>
                    <a:pt x="44" y="53"/>
                    <a:pt x="43" y="47"/>
                    <a:pt x="45" y="47"/>
                  </a:cubicBezTo>
                  <a:cubicBezTo>
                    <a:pt x="48" y="47"/>
                    <a:pt x="49" y="55"/>
                    <a:pt x="52" y="54"/>
                  </a:cubicBezTo>
                  <a:cubicBezTo>
                    <a:pt x="55" y="53"/>
                    <a:pt x="57" y="56"/>
                    <a:pt x="60" y="56"/>
                  </a:cubicBezTo>
                  <a:cubicBezTo>
                    <a:pt x="64" y="55"/>
                    <a:pt x="64" y="48"/>
                    <a:pt x="64" y="42"/>
                  </a:cubicBezTo>
                  <a:cubicBezTo>
                    <a:pt x="64" y="37"/>
                    <a:pt x="64" y="33"/>
                    <a:pt x="61" y="30"/>
                  </a:cubicBezTo>
                  <a:cubicBezTo>
                    <a:pt x="57" y="28"/>
                    <a:pt x="55" y="23"/>
                    <a:pt x="59" y="21"/>
                  </a:cubicBezTo>
                  <a:cubicBezTo>
                    <a:pt x="63" y="19"/>
                    <a:pt x="64" y="15"/>
                    <a:pt x="60" y="12"/>
                  </a:cubicBezTo>
                  <a:cubicBezTo>
                    <a:pt x="57" y="10"/>
                    <a:pt x="49" y="15"/>
                    <a:pt x="49" y="12"/>
                  </a:cubicBezTo>
                  <a:cubicBezTo>
                    <a:pt x="49" y="11"/>
                    <a:pt x="50" y="5"/>
                    <a:pt x="50" y="1"/>
                  </a:cubicBezTo>
                  <a:cubicBezTo>
                    <a:pt x="42" y="0"/>
                    <a:pt x="33" y="0"/>
                    <a:pt x="33" y="0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9"/>
                    <a:pt x="31" y="15"/>
                    <a:pt x="31" y="15"/>
                  </a:cubicBezTo>
                  <a:cubicBezTo>
                    <a:pt x="31" y="15"/>
                    <a:pt x="18" y="16"/>
                    <a:pt x="15" y="16"/>
                  </a:cubicBezTo>
                  <a:cubicBezTo>
                    <a:pt x="15" y="16"/>
                    <a:pt x="13" y="16"/>
                    <a:pt x="10" y="16"/>
                  </a:cubicBezTo>
                  <a:cubicBezTo>
                    <a:pt x="10" y="17"/>
                    <a:pt x="9" y="18"/>
                    <a:pt x="8" y="19"/>
                  </a:cubicBezTo>
                  <a:cubicBezTo>
                    <a:pt x="7" y="20"/>
                    <a:pt x="12" y="22"/>
                    <a:pt x="13" y="25"/>
                  </a:cubicBezTo>
                  <a:cubicBezTo>
                    <a:pt x="14" y="27"/>
                    <a:pt x="6" y="26"/>
                    <a:pt x="7" y="29"/>
                  </a:cubicBezTo>
                  <a:cubicBezTo>
                    <a:pt x="7" y="32"/>
                    <a:pt x="4" y="35"/>
                    <a:pt x="2" y="36"/>
                  </a:cubicBezTo>
                  <a:cubicBezTo>
                    <a:pt x="0" y="38"/>
                    <a:pt x="7" y="44"/>
                    <a:pt x="8" y="46"/>
                  </a:cubicBezTo>
                  <a:cubicBezTo>
                    <a:pt x="8" y="49"/>
                    <a:pt x="9" y="51"/>
                    <a:pt x="16" y="57"/>
                  </a:cubicBezTo>
                  <a:cubicBezTo>
                    <a:pt x="22" y="63"/>
                    <a:pt x="19" y="64"/>
                    <a:pt x="27" y="71"/>
                  </a:cubicBezTo>
                  <a:cubicBezTo>
                    <a:pt x="28" y="69"/>
                    <a:pt x="30" y="67"/>
                    <a:pt x="32" y="6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0281D7B4-0DD7-41C7-8D1D-2C26F13D5189}"/>
                </a:ext>
              </a:extLst>
            </p:cNvPr>
            <p:cNvSpPr/>
            <p:nvPr/>
          </p:nvSpPr>
          <p:spPr bwMode="auto">
            <a:xfrm>
              <a:off x="4564063" y="3208338"/>
              <a:ext cx="47625" cy="28575"/>
            </a:xfrm>
            <a:custGeom>
              <a:avLst/>
              <a:gdLst/>
              <a:ahLst/>
              <a:cxnLst>
                <a:cxn ang="0">
                  <a:pos x="24" y="14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3" y="8"/>
                </a:cxn>
                <a:cxn ang="0">
                  <a:pos x="3" y="13"/>
                </a:cxn>
                <a:cxn ang="0">
                  <a:pos x="3" y="15"/>
                </a:cxn>
                <a:cxn ang="0">
                  <a:pos x="8" y="15"/>
                </a:cxn>
                <a:cxn ang="0">
                  <a:pos x="24" y="14"/>
                </a:cxn>
              </a:cxnLst>
              <a:rect l="0" t="0" r="r" b="b"/>
              <a:pathLst>
                <a:path w="25" h="15">
                  <a:moveTo>
                    <a:pt x="24" y="14"/>
                  </a:moveTo>
                  <a:cubicBezTo>
                    <a:pt x="24" y="14"/>
                    <a:pt x="25" y="8"/>
                    <a:pt x="2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1"/>
                    <a:pt x="6" y="1"/>
                  </a:cubicBezTo>
                  <a:cubicBezTo>
                    <a:pt x="8" y="3"/>
                    <a:pt x="7" y="7"/>
                    <a:pt x="3" y="8"/>
                  </a:cubicBezTo>
                  <a:cubicBezTo>
                    <a:pt x="0" y="9"/>
                    <a:pt x="0" y="12"/>
                    <a:pt x="3" y="13"/>
                  </a:cubicBezTo>
                  <a:cubicBezTo>
                    <a:pt x="5" y="13"/>
                    <a:pt x="4" y="14"/>
                    <a:pt x="3" y="15"/>
                  </a:cubicBezTo>
                  <a:cubicBezTo>
                    <a:pt x="6" y="15"/>
                    <a:pt x="8" y="15"/>
                    <a:pt x="8" y="15"/>
                  </a:cubicBezTo>
                  <a:cubicBezTo>
                    <a:pt x="11" y="15"/>
                    <a:pt x="24" y="14"/>
                    <a:pt x="24" y="1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99105AB9-CDF8-4833-AF55-F3259D2B2271}"/>
                </a:ext>
              </a:extLst>
            </p:cNvPr>
            <p:cNvSpPr/>
            <p:nvPr/>
          </p:nvSpPr>
          <p:spPr bwMode="auto">
            <a:xfrm>
              <a:off x="4602163" y="3175000"/>
              <a:ext cx="153988" cy="188913"/>
            </a:xfrm>
            <a:custGeom>
              <a:avLst/>
              <a:gdLst/>
              <a:ahLst/>
              <a:cxnLst>
                <a:cxn ang="0">
                  <a:pos x="21" y="94"/>
                </a:cxn>
                <a:cxn ang="0">
                  <a:pos x="29" y="95"/>
                </a:cxn>
                <a:cxn ang="0">
                  <a:pos x="38" y="95"/>
                </a:cxn>
                <a:cxn ang="0">
                  <a:pos x="43" y="95"/>
                </a:cxn>
                <a:cxn ang="0">
                  <a:pos x="50" y="88"/>
                </a:cxn>
                <a:cxn ang="0">
                  <a:pos x="54" y="80"/>
                </a:cxn>
                <a:cxn ang="0">
                  <a:pos x="55" y="61"/>
                </a:cxn>
                <a:cxn ang="0">
                  <a:pos x="64" y="49"/>
                </a:cxn>
                <a:cxn ang="0">
                  <a:pos x="73" y="25"/>
                </a:cxn>
                <a:cxn ang="0">
                  <a:pos x="77" y="13"/>
                </a:cxn>
                <a:cxn ang="0">
                  <a:pos x="79" y="1"/>
                </a:cxn>
                <a:cxn ang="0">
                  <a:pos x="79" y="1"/>
                </a:cxn>
                <a:cxn ang="0">
                  <a:pos x="69" y="0"/>
                </a:cxn>
                <a:cxn ang="0">
                  <a:pos x="64" y="1"/>
                </a:cxn>
                <a:cxn ang="0">
                  <a:pos x="58" y="3"/>
                </a:cxn>
                <a:cxn ang="0">
                  <a:pos x="56" y="11"/>
                </a:cxn>
                <a:cxn ang="0">
                  <a:pos x="52" y="22"/>
                </a:cxn>
                <a:cxn ang="0">
                  <a:pos x="36" y="17"/>
                </a:cxn>
                <a:cxn ang="0">
                  <a:pos x="23" y="17"/>
                </a:cxn>
                <a:cxn ang="0">
                  <a:pos x="22" y="28"/>
                </a:cxn>
                <a:cxn ang="0">
                  <a:pos x="33" y="28"/>
                </a:cxn>
                <a:cxn ang="0">
                  <a:pos x="32" y="37"/>
                </a:cxn>
                <a:cxn ang="0">
                  <a:pos x="34" y="46"/>
                </a:cxn>
                <a:cxn ang="0">
                  <a:pos x="37" y="58"/>
                </a:cxn>
                <a:cxn ang="0">
                  <a:pos x="33" y="72"/>
                </a:cxn>
                <a:cxn ang="0">
                  <a:pos x="25" y="70"/>
                </a:cxn>
                <a:cxn ang="0">
                  <a:pos x="18" y="63"/>
                </a:cxn>
                <a:cxn ang="0">
                  <a:pos x="14" y="69"/>
                </a:cxn>
                <a:cxn ang="0">
                  <a:pos x="7" y="74"/>
                </a:cxn>
                <a:cxn ang="0">
                  <a:pos x="5" y="83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11" y="99"/>
                </a:cxn>
                <a:cxn ang="0">
                  <a:pos x="21" y="94"/>
                </a:cxn>
              </a:cxnLst>
              <a:rect l="0" t="0" r="r" b="b"/>
              <a:pathLst>
                <a:path w="80" h="99">
                  <a:moveTo>
                    <a:pt x="21" y="94"/>
                  </a:moveTo>
                  <a:cubicBezTo>
                    <a:pt x="23" y="95"/>
                    <a:pt x="25" y="98"/>
                    <a:pt x="29" y="95"/>
                  </a:cubicBezTo>
                  <a:cubicBezTo>
                    <a:pt x="33" y="91"/>
                    <a:pt x="38" y="92"/>
                    <a:pt x="38" y="95"/>
                  </a:cubicBezTo>
                  <a:cubicBezTo>
                    <a:pt x="38" y="99"/>
                    <a:pt x="39" y="98"/>
                    <a:pt x="43" y="95"/>
                  </a:cubicBezTo>
                  <a:cubicBezTo>
                    <a:pt x="46" y="91"/>
                    <a:pt x="50" y="95"/>
                    <a:pt x="50" y="88"/>
                  </a:cubicBezTo>
                  <a:cubicBezTo>
                    <a:pt x="50" y="81"/>
                    <a:pt x="54" y="88"/>
                    <a:pt x="54" y="80"/>
                  </a:cubicBezTo>
                  <a:cubicBezTo>
                    <a:pt x="54" y="72"/>
                    <a:pt x="55" y="65"/>
                    <a:pt x="55" y="61"/>
                  </a:cubicBezTo>
                  <a:cubicBezTo>
                    <a:pt x="55" y="58"/>
                    <a:pt x="64" y="54"/>
                    <a:pt x="64" y="49"/>
                  </a:cubicBezTo>
                  <a:cubicBezTo>
                    <a:pt x="64" y="43"/>
                    <a:pt x="73" y="32"/>
                    <a:pt x="73" y="25"/>
                  </a:cubicBezTo>
                  <a:cubicBezTo>
                    <a:pt x="73" y="18"/>
                    <a:pt x="75" y="16"/>
                    <a:pt x="77" y="13"/>
                  </a:cubicBezTo>
                  <a:cubicBezTo>
                    <a:pt x="78" y="11"/>
                    <a:pt x="80" y="6"/>
                    <a:pt x="79" y="1"/>
                  </a:cubicBezTo>
                  <a:cubicBezTo>
                    <a:pt x="79" y="1"/>
                    <a:pt x="79" y="1"/>
                    <a:pt x="79" y="1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64" y="1"/>
                    <a:pt x="64" y="1"/>
                    <a:pt x="64" y="1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9" y="8"/>
                    <a:pt x="56" y="11"/>
                  </a:cubicBezTo>
                  <a:cubicBezTo>
                    <a:pt x="53" y="15"/>
                    <a:pt x="52" y="22"/>
                    <a:pt x="52" y="22"/>
                  </a:cubicBezTo>
                  <a:cubicBezTo>
                    <a:pt x="52" y="22"/>
                    <a:pt x="40" y="16"/>
                    <a:pt x="36" y="17"/>
                  </a:cubicBezTo>
                  <a:cubicBezTo>
                    <a:pt x="35" y="17"/>
                    <a:pt x="29" y="17"/>
                    <a:pt x="23" y="17"/>
                  </a:cubicBezTo>
                  <a:cubicBezTo>
                    <a:pt x="23" y="21"/>
                    <a:pt x="22" y="27"/>
                    <a:pt x="22" y="28"/>
                  </a:cubicBezTo>
                  <a:cubicBezTo>
                    <a:pt x="22" y="31"/>
                    <a:pt x="30" y="26"/>
                    <a:pt x="33" y="28"/>
                  </a:cubicBezTo>
                  <a:cubicBezTo>
                    <a:pt x="37" y="31"/>
                    <a:pt x="36" y="35"/>
                    <a:pt x="32" y="37"/>
                  </a:cubicBezTo>
                  <a:cubicBezTo>
                    <a:pt x="28" y="39"/>
                    <a:pt x="30" y="44"/>
                    <a:pt x="34" y="46"/>
                  </a:cubicBezTo>
                  <a:cubicBezTo>
                    <a:pt x="37" y="49"/>
                    <a:pt x="37" y="53"/>
                    <a:pt x="37" y="58"/>
                  </a:cubicBezTo>
                  <a:cubicBezTo>
                    <a:pt x="37" y="64"/>
                    <a:pt x="37" y="71"/>
                    <a:pt x="33" y="72"/>
                  </a:cubicBezTo>
                  <a:cubicBezTo>
                    <a:pt x="30" y="72"/>
                    <a:pt x="28" y="69"/>
                    <a:pt x="25" y="70"/>
                  </a:cubicBezTo>
                  <a:cubicBezTo>
                    <a:pt x="22" y="71"/>
                    <a:pt x="21" y="63"/>
                    <a:pt x="18" y="63"/>
                  </a:cubicBezTo>
                  <a:cubicBezTo>
                    <a:pt x="16" y="63"/>
                    <a:pt x="17" y="69"/>
                    <a:pt x="14" y="69"/>
                  </a:cubicBezTo>
                  <a:cubicBezTo>
                    <a:pt x="10" y="69"/>
                    <a:pt x="5" y="69"/>
                    <a:pt x="7" y="74"/>
                  </a:cubicBezTo>
                  <a:cubicBezTo>
                    <a:pt x="9" y="80"/>
                    <a:pt x="11" y="83"/>
                    <a:pt x="5" y="83"/>
                  </a:cubicBezTo>
                  <a:cubicBezTo>
                    <a:pt x="3" y="83"/>
                    <a:pt x="1" y="85"/>
                    <a:pt x="0" y="87"/>
                  </a:cubicBezTo>
                  <a:cubicBezTo>
                    <a:pt x="0" y="87"/>
                    <a:pt x="1" y="87"/>
                    <a:pt x="1" y="88"/>
                  </a:cubicBezTo>
                  <a:cubicBezTo>
                    <a:pt x="6" y="91"/>
                    <a:pt x="9" y="95"/>
                    <a:pt x="11" y="99"/>
                  </a:cubicBezTo>
                  <a:cubicBezTo>
                    <a:pt x="15" y="96"/>
                    <a:pt x="20" y="93"/>
                    <a:pt x="21" y="9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0D518245-F772-4A0D-B03D-7DB922B3C108}"/>
                </a:ext>
              </a:extLst>
            </p:cNvPr>
            <p:cNvSpPr/>
            <p:nvPr/>
          </p:nvSpPr>
          <p:spPr bwMode="auto">
            <a:xfrm>
              <a:off x="4819650" y="2740025"/>
              <a:ext cx="358775" cy="441325"/>
            </a:xfrm>
            <a:custGeom>
              <a:avLst/>
              <a:gdLst/>
              <a:ahLst/>
              <a:cxnLst>
                <a:cxn ang="0">
                  <a:pos x="141" y="13"/>
                </a:cxn>
                <a:cxn ang="0">
                  <a:pos x="128" y="15"/>
                </a:cxn>
                <a:cxn ang="0">
                  <a:pos x="108" y="13"/>
                </a:cxn>
                <a:cxn ang="0">
                  <a:pos x="36" y="15"/>
                </a:cxn>
                <a:cxn ang="0">
                  <a:pos x="25" y="39"/>
                </a:cxn>
                <a:cxn ang="0">
                  <a:pos x="24" y="88"/>
                </a:cxn>
                <a:cxn ang="0">
                  <a:pos x="10" y="101"/>
                </a:cxn>
                <a:cxn ang="0">
                  <a:pos x="4" y="117"/>
                </a:cxn>
                <a:cxn ang="0">
                  <a:pos x="8" y="132"/>
                </a:cxn>
                <a:cxn ang="0">
                  <a:pos x="12" y="144"/>
                </a:cxn>
                <a:cxn ang="0">
                  <a:pos x="21" y="165"/>
                </a:cxn>
                <a:cxn ang="0">
                  <a:pos x="24" y="170"/>
                </a:cxn>
                <a:cxn ang="0">
                  <a:pos x="35" y="177"/>
                </a:cxn>
                <a:cxn ang="0">
                  <a:pos x="47" y="190"/>
                </a:cxn>
                <a:cxn ang="0">
                  <a:pos x="59" y="204"/>
                </a:cxn>
                <a:cxn ang="0">
                  <a:pos x="64" y="213"/>
                </a:cxn>
                <a:cxn ang="0">
                  <a:pos x="76" y="219"/>
                </a:cxn>
                <a:cxn ang="0">
                  <a:pos x="88" y="218"/>
                </a:cxn>
                <a:cxn ang="0">
                  <a:pos x="109" y="227"/>
                </a:cxn>
                <a:cxn ang="0">
                  <a:pos x="124" y="226"/>
                </a:cxn>
                <a:cxn ang="0">
                  <a:pos x="135" y="222"/>
                </a:cxn>
                <a:cxn ang="0">
                  <a:pos x="146" y="214"/>
                </a:cxn>
                <a:cxn ang="0">
                  <a:pos x="155" y="217"/>
                </a:cxn>
                <a:cxn ang="0">
                  <a:pos x="145" y="198"/>
                </a:cxn>
                <a:cxn ang="0">
                  <a:pos x="125" y="180"/>
                </a:cxn>
                <a:cxn ang="0">
                  <a:pos x="136" y="172"/>
                </a:cxn>
                <a:cxn ang="0">
                  <a:pos x="141" y="149"/>
                </a:cxn>
                <a:cxn ang="0">
                  <a:pos x="149" y="133"/>
                </a:cxn>
                <a:cxn ang="0">
                  <a:pos x="161" y="119"/>
                </a:cxn>
                <a:cxn ang="0">
                  <a:pos x="166" y="90"/>
                </a:cxn>
                <a:cxn ang="0">
                  <a:pos x="176" y="73"/>
                </a:cxn>
                <a:cxn ang="0">
                  <a:pos x="180" y="57"/>
                </a:cxn>
                <a:cxn ang="0">
                  <a:pos x="171" y="20"/>
                </a:cxn>
                <a:cxn ang="0">
                  <a:pos x="155" y="0"/>
                </a:cxn>
                <a:cxn ang="0">
                  <a:pos x="148" y="5"/>
                </a:cxn>
              </a:cxnLst>
              <a:rect l="0" t="0" r="r" b="b"/>
              <a:pathLst>
                <a:path w="187" h="231">
                  <a:moveTo>
                    <a:pt x="148" y="5"/>
                  </a:moveTo>
                  <a:cubicBezTo>
                    <a:pt x="145" y="5"/>
                    <a:pt x="146" y="13"/>
                    <a:pt x="141" y="13"/>
                  </a:cubicBezTo>
                  <a:cubicBezTo>
                    <a:pt x="136" y="13"/>
                    <a:pt x="138" y="18"/>
                    <a:pt x="134" y="18"/>
                  </a:cubicBezTo>
                  <a:cubicBezTo>
                    <a:pt x="131" y="18"/>
                    <a:pt x="128" y="15"/>
                    <a:pt x="128" y="15"/>
                  </a:cubicBezTo>
                  <a:cubicBezTo>
                    <a:pt x="114" y="15"/>
                    <a:pt x="114" y="15"/>
                    <a:pt x="114" y="15"/>
                  </a:cubicBezTo>
                  <a:cubicBezTo>
                    <a:pt x="114" y="15"/>
                    <a:pt x="110" y="11"/>
                    <a:pt x="108" y="13"/>
                  </a:cubicBezTo>
                  <a:cubicBezTo>
                    <a:pt x="106" y="14"/>
                    <a:pt x="104" y="15"/>
                    <a:pt x="104" y="15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29"/>
                    <a:pt x="36" y="39"/>
                    <a:pt x="36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76"/>
                    <a:pt x="25" y="76"/>
                    <a:pt x="25" y="76"/>
                  </a:cubicBezTo>
                  <a:cubicBezTo>
                    <a:pt x="25" y="76"/>
                    <a:pt x="26" y="87"/>
                    <a:pt x="24" y="88"/>
                  </a:cubicBezTo>
                  <a:cubicBezTo>
                    <a:pt x="22" y="88"/>
                    <a:pt x="14" y="90"/>
                    <a:pt x="14" y="94"/>
                  </a:cubicBezTo>
                  <a:cubicBezTo>
                    <a:pt x="14" y="97"/>
                    <a:pt x="13" y="100"/>
                    <a:pt x="10" y="101"/>
                  </a:cubicBezTo>
                  <a:cubicBezTo>
                    <a:pt x="6" y="101"/>
                    <a:pt x="10" y="109"/>
                    <a:pt x="5" y="109"/>
                  </a:cubicBezTo>
                  <a:cubicBezTo>
                    <a:pt x="0" y="109"/>
                    <a:pt x="7" y="115"/>
                    <a:pt x="4" y="117"/>
                  </a:cubicBezTo>
                  <a:cubicBezTo>
                    <a:pt x="2" y="120"/>
                    <a:pt x="2" y="124"/>
                    <a:pt x="6" y="124"/>
                  </a:cubicBezTo>
                  <a:cubicBezTo>
                    <a:pt x="9" y="124"/>
                    <a:pt x="8" y="128"/>
                    <a:pt x="8" y="132"/>
                  </a:cubicBezTo>
                  <a:cubicBezTo>
                    <a:pt x="8" y="136"/>
                    <a:pt x="13" y="139"/>
                    <a:pt x="13" y="139"/>
                  </a:cubicBezTo>
                  <a:cubicBezTo>
                    <a:pt x="12" y="144"/>
                    <a:pt x="12" y="144"/>
                    <a:pt x="12" y="144"/>
                  </a:cubicBezTo>
                  <a:cubicBezTo>
                    <a:pt x="12" y="144"/>
                    <a:pt x="20" y="153"/>
                    <a:pt x="20" y="155"/>
                  </a:cubicBezTo>
                  <a:cubicBezTo>
                    <a:pt x="21" y="157"/>
                    <a:pt x="25" y="163"/>
                    <a:pt x="21" y="165"/>
                  </a:cubicBezTo>
                  <a:cubicBezTo>
                    <a:pt x="17" y="167"/>
                    <a:pt x="20" y="169"/>
                    <a:pt x="20" y="169"/>
                  </a:cubicBezTo>
                  <a:cubicBezTo>
                    <a:pt x="24" y="170"/>
                    <a:pt x="24" y="170"/>
                    <a:pt x="24" y="170"/>
                  </a:cubicBezTo>
                  <a:cubicBezTo>
                    <a:pt x="26" y="173"/>
                    <a:pt x="26" y="173"/>
                    <a:pt x="26" y="173"/>
                  </a:cubicBezTo>
                  <a:cubicBezTo>
                    <a:pt x="26" y="173"/>
                    <a:pt x="31" y="173"/>
                    <a:pt x="35" y="177"/>
                  </a:cubicBezTo>
                  <a:cubicBezTo>
                    <a:pt x="38" y="181"/>
                    <a:pt x="40" y="182"/>
                    <a:pt x="40" y="184"/>
                  </a:cubicBezTo>
                  <a:cubicBezTo>
                    <a:pt x="40" y="186"/>
                    <a:pt x="43" y="187"/>
                    <a:pt x="47" y="190"/>
                  </a:cubicBezTo>
                  <a:cubicBezTo>
                    <a:pt x="51" y="194"/>
                    <a:pt x="51" y="196"/>
                    <a:pt x="51" y="198"/>
                  </a:cubicBezTo>
                  <a:cubicBezTo>
                    <a:pt x="51" y="200"/>
                    <a:pt x="59" y="204"/>
                    <a:pt x="59" y="204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2" y="211"/>
                    <a:pt x="63" y="212"/>
                    <a:pt x="64" y="213"/>
                  </a:cubicBezTo>
                  <a:cubicBezTo>
                    <a:pt x="65" y="217"/>
                    <a:pt x="69" y="219"/>
                    <a:pt x="69" y="219"/>
                  </a:cubicBezTo>
                  <a:cubicBezTo>
                    <a:pt x="69" y="219"/>
                    <a:pt x="73" y="221"/>
                    <a:pt x="76" y="219"/>
                  </a:cubicBezTo>
                  <a:cubicBezTo>
                    <a:pt x="79" y="216"/>
                    <a:pt x="82" y="219"/>
                    <a:pt x="82" y="219"/>
                  </a:cubicBezTo>
                  <a:cubicBezTo>
                    <a:pt x="82" y="219"/>
                    <a:pt x="86" y="217"/>
                    <a:pt x="88" y="218"/>
                  </a:cubicBezTo>
                  <a:cubicBezTo>
                    <a:pt x="89" y="219"/>
                    <a:pt x="95" y="224"/>
                    <a:pt x="101" y="229"/>
                  </a:cubicBezTo>
                  <a:cubicBezTo>
                    <a:pt x="102" y="229"/>
                    <a:pt x="107" y="227"/>
                    <a:pt x="109" y="227"/>
                  </a:cubicBezTo>
                  <a:cubicBezTo>
                    <a:pt x="112" y="226"/>
                    <a:pt x="115" y="231"/>
                    <a:pt x="116" y="229"/>
                  </a:cubicBezTo>
                  <a:cubicBezTo>
                    <a:pt x="117" y="228"/>
                    <a:pt x="122" y="225"/>
                    <a:pt x="124" y="226"/>
                  </a:cubicBezTo>
                  <a:cubicBezTo>
                    <a:pt x="126" y="227"/>
                    <a:pt x="131" y="228"/>
                    <a:pt x="131" y="226"/>
                  </a:cubicBezTo>
                  <a:cubicBezTo>
                    <a:pt x="132" y="225"/>
                    <a:pt x="134" y="223"/>
                    <a:pt x="135" y="222"/>
                  </a:cubicBezTo>
                  <a:cubicBezTo>
                    <a:pt x="136" y="222"/>
                    <a:pt x="136" y="221"/>
                    <a:pt x="137" y="220"/>
                  </a:cubicBezTo>
                  <a:cubicBezTo>
                    <a:pt x="137" y="218"/>
                    <a:pt x="143" y="215"/>
                    <a:pt x="146" y="214"/>
                  </a:cubicBezTo>
                  <a:cubicBezTo>
                    <a:pt x="148" y="214"/>
                    <a:pt x="151" y="214"/>
                    <a:pt x="152" y="215"/>
                  </a:cubicBezTo>
                  <a:cubicBezTo>
                    <a:pt x="153" y="216"/>
                    <a:pt x="154" y="216"/>
                    <a:pt x="155" y="217"/>
                  </a:cubicBezTo>
                  <a:cubicBezTo>
                    <a:pt x="156" y="210"/>
                    <a:pt x="157" y="207"/>
                    <a:pt x="155" y="207"/>
                  </a:cubicBezTo>
                  <a:cubicBezTo>
                    <a:pt x="153" y="207"/>
                    <a:pt x="147" y="204"/>
                    <a:pt x="145" y="198"/>
                  </a:cubicBezTo>
                  <a:cubicBezTo>
                    <a:pt x="143" y="193"/>
                    <a:pt x="137" y="189"/>
                    <a:pt x="135" y="186"/>
                  </a:cubicBezTo>
                  <a:cubicBezTo>
                    <a:pt x="134" y="182"/>
                    <a:pt x="126" y="183"/>
                    <a:pt x="125" y="180"/>
                  </a:cubicBezTo>
                  <a:cubicBezTo>
                    <a:pt x="123" y="178"/>
                    <a:pt x="127" y="178"/>
                    <a:pt x="127" y="174"/>
                  </a:cubicBezTo>
                  <a:cubicBezTo>
                    <a:pt x="127" y="171"/>
                    <a:pt x="135" y="173"/>
                    <a:pt x="136" y="172"/>
                  </a:cubicBezTo>
                  <a:cubicBezTo>
                    <a:pt x="137" y="171"/>
                    <a:pt x="137" y="164"/>
                    <a:pt x="137" y="159"/>
                  </a:cubicBezTo>
                  <a:cubicBezTo>
                    <a:pt x="137" y="155"/>
                    <a:pt x="143" y="151"/>
                    <a:pt x="141" y="149"/>
                  </a:cubicBezTo>
                  <a:cubicBezTo>
                    <a:pt x="139" y="147"/>
                    <a:pt x="143" y="146"/>
                    <a:pt x="146" y="144"/>
                  </a:cubicBezTo>
                  <a:cubicBezTo>
                    <a:pt x="148" y="142"/>
                    <a:pt x="146" y="136"/>
                    <a:pt x="149" y="133"/>
                  </a:cubicBezTo>
                  <a:cubicBezTo>
                    <a:pt x="152" y="130"/>
                    <a:pt x="154" y="125"/>
                    <a:pt x="156" y="125"/>
                  </a:cubicBezTo>
                  <a:cubicBezTo>
                    <a:pt x="158" y="125"/>
                    <a:pt x="161" y="122"/>
                    <a:pt x="161" y="119"/>
                  </a:cubicBezTo>
                  <a:cubicBezTo>
                    <a:pt x="161" y="116"/>
                    <a:pt x="166" y="111"/>
                    <a:pt x="165" y="106"/>
                  </a:cubicBezTo>
                  <a:cubicBezTo>
                    <a:pt x="164" y="101"/>
                    <a:pt x="162" y="95"/>
                    <a:pt x="166" y="90"/>
                  </a:cubicBezTo>
                  <a:cubicBezTo>
                    <a:pt x="169" y="86"/>
                    <a:pt x="171" y="83"/>
                    <a:pt x="170" y="79"/>
                  </a:cubicBezTo>
                  <a:cubicBezTo>
                    <a:pt x="169" y="76"/>
                    <a:pt x="174" y="75"/>
                    <a:pt x="176" y="73"/>
                  </a:cubicBezTo>
                  <a:cubicBezTo>
                    <a:pt x="178" y="72"/>
                    <a:pt x="183" y="69"/>
                    <a:pt x="187" y="63"/>
                  </a:cubicBezTo>
                  <a:cubicBezTo>
                    <a:pt x="184" y="60"/>
                    <a:pt x="182" y="57"/>
                    <a:pt x="180" y="57"/>
                  </a:cubicBezTo>
                  <a:cubicBezTo>
                    <a:pt x="176" y="55"/>
                    <a:pt x="173" y="48"/>
                    <a:pt x="173" y="39"/>
                  </a:cubicBezTo>
                  <a:cubicBezTo>
                    <a:pt x="173" y="30"/>
                    <a:pt x="171" y="23"/>
                    <a:pt x="171" y="20"/>
                  </a:cubicBezTo>
                  <a:cubicBezTo>
                    <a:pt x="171" y="17"/>
                    <a:pt x="166" y="11"/>
                    <a:pt x="161" y="9"/>
                  </a:cubicBezTo>
                  <a:cubicBezTo>
                    <a:pt x="157" y="7"/>
                    <a:pt x="155" y="4"/>
                    <a:pt x="155" y="0"/>
                  </a:cubicBezTo>
                  <a:cubicBezTo>
                    <a:pt x="155" y="0"/>
                    <a:pt x="154" y="0"/>
                    <a:pt x="154" y="1"/>
                  </a:cubicBezTo>
                  <a:cubicBezTo>
                    <a:pt x="151" y="5"/>
                    <a:pt x="152" y="5"/>
                    <a:pt x="148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E4D6E02C-3F31-4C0E-B6B7-1818F122F012}"/>
                </a:ext>
              </a:extLst>
            </p:cNvPr>
            <p:cNvSpPr/>
            <p:nvPr/>
          </p:nvSpPr>
          <p:spPr bwMode="auto">
            <a:xfrm>
              <a:off x="5245100" y="2978150"/>
              <a:ext cx="41275" cy="41275"/>
            </a:xfrm>
            <a:custGeom>
              <a:avLst/>
              <a:gdLst/>
              <a:ahLst/>
              <a:cxnLst>
                <a:cxn ang="0">
                  <a:pos x="8" y="3"/>
                </a:cxn>
                <a:cxn ang="0">
                  <a:pos x="3" y="10"/>
                </a:cxn>
                <a:cxn ang="0">
                  <a:pos x="2" y="20"/>
                </a:cxn>
                <a:cxn ang="0">
                  <a:pos x="9" y="19"/>
                </a:cxn>
                <a:cxn ang="0">
                  <a:pos x="14" y="21"/>
                </a:cxn>
                <a:cxn ang="0">
                  <a:pos x="19" y="16"/>
                </a:cxn>
                <a:cxn ang="0">
                  <a:pos x="13" y="13"/>
                </a:cxn>
                <a:cxn ang="0">
                  <a:pos x="19" y="8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4" y="2"/>
                </a:cxn>
                <a:cxn ang="0">
                  <a:pos x="8" y="3"/>
                </a:cxn>
              </a:cxnLst>
              <a:rect l="0" t="0" r="r" b="b"/>
              <a:pathLst>
                <a:path w="22" h="21">
                  <a:moveTo>
                    <a:pt x="8" y="3"/>
                  </a:moveTo>
                  <a:cubicBezTo>
                    <a:pt x="8" y="4"/>
                    <a:pt x="5" y="8"/>
                    <a:pt x="3" y="10"/>
                  </a:cubicBezTo>
                  <a:cubicBezTo>
                    <a:pt x="0" y="13"/>
                    <a:pt x="2" y="18"/>
                    <a:pt x="2" y="20"/>
                  </a:cubicBezTo>
                  <a:cubicBezTo>
                    <a:pt x="3" y="21"/>
                    <a:pt x="7" y="21"/>
                    <a:pt x="9" y="19"/>
                  </a:cubicBezTo>
                  <a:cubicBezTo>
                    <a:pt x="10" y="18"/>
                    <a:pt x="12" y="19"/>
                    <a:pt x="14" y="21"/>
                  </a:cubicBezTo>
                  <a:cubicBezTo>
                    <a:pt x="15" y="19"/>
                    <a:pt x="17" y="17"/>
                    <a:pt x="19" y="16"/>
                  </a:cubicBezTo>
                  <a:cubicBezTo>
                    <a:pt x="16" y="14"/>
                    <a:pt x="13" y="14"/>
                    <a:pt x="13" y="13"/>
                  </a:cubicBezTo>
                  <a:cubicBezTo>
                    <a:pt x="12" y="12"/>
                    <a:pt x="16" y="9"/>
                    <a:pt x="19" y="8"/>
                  </a:cubicBezTo>
                  <a:cubicBezTo>
                    <a:pt x="22" y="7"/>
                    <a:pt x="21" y="4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5" y="1"/>
                    <a:pt x="14" y="2"/>
                    <a:pt x="14" y="2"/>
                  </a:cubicBezTo>
                  <a:cubicBezTo>
                    <a:pt x="13" y="3"/>
                    <a:pt x="11" y="3"/>
                    <a:pt x="8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9F966153-BA45-45A9-A970-90F86C8EFF39}"/>
                </a:ext>
              </a:extLst>
            </p:cNvPr>
            <p:cNvSpPr/>
            <p:nvPr/>
          </p:nvSpPr>
          <p:spPr bwMode="auto">
            <a:xfrm>
              <a:off x="5130800" y="2860675"/>
              <a:ext cx="146050" cy="123825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8" y="16"/>
                </a:cxn>
                <a:cxn ang="0">
                  <a:pos x="4" y="27"/>
                </a:cxn>
                <a:cxn ang="0">
                  <a:pos x="3" y="43"/>
                </a:cxn>
                <a:cxn ang="0">
                  <a:pos x="13" y="43"/>
                </a:cxn>
                <a:cxn ang="0">
                  <a:pos x="16" y="40"/>
                </a:cxn>
                <a:cxn ang="0">
                  <a:pos x="21" y="38"/>
                </a:cxn>
                <a:cxn ang="0">
                  <a:pos x="28" y="41"/>
                </a:cxn>
                <a:cxn ang="0">
                  <a:pos x="33" y="41"/>
                </a:cxn>
                <a:cxn ang="0">
                  <a:pos x="45" y="41"/>
                </a:cxn>
                <a:cxn ang="0">
                  <a:pos x="68" y="64"/>
                </a:cxn>
                <a:cxn ang="0">
                  <a:pos x="68" y="65"/>
                </a:cxn>
                <a:cxn ang="0">
                  <a:pos x="74" y="64"/>
                </a:cxn>
                <a:cxn ang="0">
                  <a:pos x="77" y="62"/>
                </a:cxn>
                <a:cxn ang="0">
                  <a:pos x="65" y="49"/>
                </a:cxn>
                <a:cxn ang="0">
                  <a:pos x="47" y="36"/>
                </a:cxn>
                <a:cxn ang="0">
                  <a:pos x="40" y="29"/>
                </a:cxn>
                <a:cxn ang="0">
                  <a:pos x="31" y="13"/>
                </a:cxn>
                <a:cxn ang="0">
                  <a:pos x="25" y="0"/>
                </a:cxn>
                <a:cxn ang="0">
                  <a:pos x="14" y="10"/>
                </a:cxn>
              </a:cxnLst>
              <a:rect l="0" t="0" r="r" b="b"/>
              <a:pathLst>
                <a:path w="77" h="65">
                  <a:moveTo>
                    <a:pt x="14" y="10"/>
                  </a:moveTo>
                  <a:cubicBezTo>
                    <a:pt x="12" y="12"/>
                    <a:pt x="7" y="13"/>
                    <a:pt x="8" y="16"/>
                  </a:cubicBezTo>
                  <a:cubicBezTo>
                    <a:pt x="9" y="20"/>
                    <a:pt x="7" y="23"/>
                    <a:pt x="4" y="27"/>
                  </a:cubicBezTo>
                  <a:cubicBezTo>
                    <a:pt x="0" y="32"/>
                    <a:pt x="2" y="38"/>
                    <a:pt x="3" y="43"/>
                  </a:cubicBezTo>
                  <a:cubicBezTo>
                    <a:pt x="7" y="42"/>
                    <a:pt x="12" y="42"/>
                    <a:pt x="13" y="43"/>
                  </a:cubicBezTo>
                  <a:cubicBezTo>
                    <a:pt x="14" y="45"/>
                    <a:pt x="15" y="43"/>
                    <a:pt x="16" y="40"/>
                  </a:cubicBezTo>
                  <a:cubicBezTo>
                    <a:pt x="17" y="36"/>
                    <a:pt x="19" y="36"/>
                    <a:pt x="21" y="38"/>
                  </a:cubicBezTo>
                  <a:cubicBezTo>
                    <a:pt x="23" y="40"/>
                    <a:pt x="25" y="43"/>
                    <a:pt x="28" y="41"/>
                  </a:cubicBezTo>
                  <a:cubicBezTo>
                    <a:pt x="32" y="39"/>
                    <a:pt x="32" y="40"/>
                    <a:pt x="33" y="41"/>
                  </a:cubicBezTo>
                  <a:cubicBezTo>
                    <a:pt x="35" y="42"/>
                    <a:pt x="42" y="41"/>
                    <a:pt x="45" y="41"/>
                  </a:cubicBezTo>
                  <a:cubicBezTo>
                    <a:pt x="47" y="41"/>
                    <a:pt x="68" y="64"/>
                    <a:pt x="68" y="64"/>
                  </a:cubicBezTo>
                  <a:cubicBezTo>
                    <a:pt x="68" y="64"/>
                    <a:pt x="68" y="64"/>
                    <a:pt x="68" y="65"/>
                  </a:cubicBezTo>
                  <a:cubicBezTo>
                    <a:pt x="71" y="65"/>
                    <a:pt x="73" y="65"/>
                    <a:pt x="74" y="64"/>
                  </a:cubicBezTo>
                  <a:cubicBezTo>
                    <a:pt x="74" y="64"/>
                    <a:pt x="75" y="63"/>
                    <a:pt x="77" y="62"/>
                  </a:cubicBezTo>
                  <a:cubicBezTo>
                    <a:pt x="74" y="59"/>
                    <a:pt x="70" y="55"/>
                    <a:pt x="65" y="49"/>
                  </a:cubicBezTo>
                  <a:cubicBezTo>
                    <a:pt x="58" y="41"/>
                    <a:pt x="51" y="36"/>
                    <a:pt x="47" y="36"/>
                  </a:cubicBezTo>
                  <a:cubicBezTo>
                    <a:pt x="43" y="36"/>
                    <a:pt x="42" y="29"/>
                    <a:pt x="40" y="29"/>
                  </a:cubicBezTo>
                  <a:cubicBezTo>
                    <a:pt x="37" y="29"/>
                    <a:pt x="32" y="19"/>
                    <a:pt x="31" y="13"/>
                  </a:cubicBezTo>
                  <a:cubicBezTo>
                    <a:pt x="31" y="9"/>
                    <a:pt x="28" y="4"/>
                    <a:pt x="25" y="0"/>
                  </a:cubicBezTo>
                  <a:cubicBezTo>
                    <a:pt x="21" y="6"/>
                    <a:pt x="16" y="9"/>
                    <a:pt x="14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8289E6E3-DFE7-4E72-93E8-045BE3818615}"/>
                </a:ext>
              </a:extLst>
            </p:cNvPr>
            <p:cNvSpPr/>
            <p:nvPr/>
          </p:nvSpPr>
          <p:spPr bwMode="auto">
            <a:xfrm>
              <a:off x="5056188" y="2928938"/>
              <a:ext cx="323850" cy="252413"/>
            </a:xfrm>
            <a:custGeom>
              <a:avLst/>
              <a:gdLst/>
              <a:ahLst/>
              <a:cxnLst>
                <a:cxn ang="0">
                  <a:pos x="12" y="87"/>
                </a:cxn>
                <a:cxn ang="0">
                  <a:pos x="22" y="99"/>
                </a:cxn>
                <a:cxn ang="0">
                  <a:pos x="32" y="108"/>
                </a:cxn>
                <a:cxn ang="0">
                  <a:pos x="32" y="118"/>
                </a:cxn>
                <a:cxn ang="0">
                  <a:pos x="36" y="119"/>
                </a:cxn>
                <a:cxn ang="0">
                  <a:pos x="47" y="122"/>
                </a:cxn>
                <a:cxn ang="0">
                  <a:pos x="60" y="129"/>
                </a:cxn>
                <a:cxn ang="0">
                  <a:pos x="73" y="131"/>
                </a:cxn>
                <a:cxn ang="0">
                  <a:pos x="81" y="125"/>
                </a:cxn>
                <a:cxn ang="0">
                  <a:pos x="91" y="123"/>
                </a:cxn>
                <a:cxn ang="0">
                  <a:pos x="96" y="126"/>
                </a:cxn>
                <a:cxn ang="0">
                  <a:pos x="102" y="124"/>
                </a:cxn>
                <a:cxn ang="0">
                  <a:pos x="111" y="123"/>
                </a:cxn>
                <a:cxn ang="0">
                  <a:pos x="126" y="115"/>
                </a:cxn>
                <a:cxn ang="0">
                  <a:pos x="138" y="113"/>
                </a:cxn>
                <a:cxn ang="0">
                  <a:pos x="168" y="83"/>
                </a:cxn>
                <a:cxn ang="0">
                  <a:pos x="164" y="80"/>
                </a:cxn>
                <a:cxn ang="0">
                  <a:pos x="149" y="77"/>
                </a:cxn>
                <a:cxn ang="0">
                  <a:pos x="126" y="69"/>
                </a:cxn>
                <a:cxn ang="0">
                  <a:pos x="118" y="62"/>
                </a:cxn>
                <a:cxn ang="0">
                  <a:pos x="111" y="52"/>
                </a:cxn>
                <a:cxn ang="0">
                  <a:pos x="113" y="47"/>
                </a:cxn>
                <a:cxn ang="0">
                  <a:pos x="108" y="45"/>
                </a:cxn>
                <a:cxn ang="0">
                  <a:pos x="101" y="46"/>
                </a:cxn>
                <a:cxn ang="0">
                  <a:pos x="102" y="36"/>
                </a:cxn>
                <a:cxn ang="0">
                  <a:pos x="107" y="28"/>
                </a:cxn>
                <a:cxn ang="0">
                  <a:pos x="84" y="5"/>
                </a:cxn>
                <a:cxn ang="0">
                  <a:pos x="72" y="5"/>
                </a:cxn>
                <a:cxn ang="0">
                  <a:pos x="67" y="5"/>
                </a:cxn>
                <a:cxn ang="0">
                  <a:pos x="60" y="2"/>
                </a:cxn>
                <a:cxn ang="0">
                  <a:pos x="55" y="4"/>
                </a:cxn>
                <a:cxn ang="0">
                  <a:pos x="52" y="7"/>
                </a:cxn>
                <a:cxn ang="0">
                  <a:pos x="42" y="7"/>
                </a:cxn>
                <a:cxn ang="0">
                  <a:pos x="42" y="7"/>
                </a:cxn>
                <a:cxn ang="0">
                  <a:pos x="38" y="20"/>
                </a:cxn>
                <a:cxn ang="0">
                  <a:pos x="33" y="26"/>
                </a:cxn>
                <a:cxn ang="0">
                  <a:pos x="26" y="34"/>
                </a:cxn>
                <a:cxn ang="0">
                  <a:pos x="23" y="45"/>
                </a:cxn>
                <a:cxn ang="0">
                  <a:pos x="18" y="50"/>
                </a:cxn>
                <a:cxn ang="0">
                  <a:pos x="14" y="60"/>
                </a:cxn>
                <a:cxn ang="0">
                  <a:pos x="13" y="73"/>
                </a:cxn>
                <a:cxn ang="0">
                  <a:pos x="4" y="75"/>
                </a:cxn>
                <a:cxn ang="0">
                  <a:pos x="2" y="81"/>
                </a:cxn>
                <a:cxn ang="0">
                  <a:pos x="12" y="87"/>
                </a:cxn>
              </a:cxnLst>
              <a:rect l="0" t="0" r="r" b="b"/>
              <a:pathLst>
                <a:path w="170" h="132">
                  <a:moveTo>
                    <a:pt x="12" y="87"/>
                  </a:moveTo>
                  <a:cubicBezTo>
                    <a:pt x="14" y="90"/>
                    <a:pt x="20" y="94"/>
                    <a:pt x="22" y="99"/>
                  </a:cubicBezTo>
                  <a:cubicBezTo>
                    <a:pt x="24" y="105"/>
                    <a:pt x="30" y="108"/>
                    <a:pt x="32" y="108"/>
                  </a:cubicBezTo>
                  <a:cubicBezTo>
                    <a:pt x="34" y="108"/>
                    <a:pt x="33" y="111"/>
                    <a:pt x="32" y="118"/>
                  </a:cubicBezTo>
                  <a:cubicBezTo>
                    <a:pt x="33" y="118"/>
                    <a:pt x="35" y="119"/>
                    <a:pt x="36" y="119"/>
                  </a:cubicBezTo>
                  <a:cubicBezTo>
                    <a:pt x="38" y="120"/>
                    <a:pt x="45" y="119"/>
                    <a:pt x="47" y="122"/>
                  </a:cubicBezTo>
                  <a:cubicBezTo>
                    <a:pt x="50" y="124"/>
                    <a:pt x="58" y="129"/>
                    <a:pt x="60" y="129"/>
                  </a:cubicBezTo>
                  <a:cubicBezTo>
                    <a:pt x="63" y="129"/>
                    <a:pt x="72" y="130"/>
                    <a:pt x="73" y="131"/>
                  </a:cubicBezTo>
                  <a:cubicBezTo>
                    <a:pt x="75" y="132"/>
                    <a:pt x="77" y="128"/>
                    <a:pt x="81" y="125"/>
                  </a:cubicBezTo>
                  <a:cubicBezTo>
                    <a:pt x="85" y="123"/>
                    <a:pt x="90" y="122"/>
                    <a:pt x="91" y="123"/>
                  </a:cubicBezTo>
                  <a:cubicBezTo>
                    <a:pt x="91" y="125"/>
                    <a:pt x="94" y="127"/>
                    <a:pt x="96" y="126"/>
                  </a:cubicBezTo>
                  <a:cubicBezTo>
                    <a:pt x="97" y="125"/>
                    <a:pt x="99" y="125"/>
                    <a:pt x="102" y="124"/>
                  </a:cubicBezTo>
                  <a:cubicBezTo>
                    <a:pt x="105" y="123"/>
                    <a:pt x="110" y="122"/>
                    <a:pt x="111" y="123"/>
                  </a:cubicBezTo>
                  <a:cubicBezTo>
                    <a:pt x="113" y="123"/>
                    <a:pt x="118" y="115"/>
                    <a:pt x="126" y="115"/>
                  </a:cubicBezTo>
                  <a:cubicBezTo>
                    <a:pt x="133" y="115"/>
                    <a:pt x="135" y="116"/>
                    <a:pt x="138" y="113"/>
                  </a:cubicBezTo>
                  <a:cubicBezTo>
                    <a:pt x="141" y="109"/>
                    <a:pt x="166" y="84"/>
                    <a:pt x="168" y="83"/>
                  </a:cubicBezTo>
                  <a:cubicBezTo>
                    <a:pt x="170" y="81"/>
                    <a:pt x="167" y="80"/>
                    <a:pt x="164" y="80"/>
                  </a:cubicBezTo>
                  <a:cubicBezTo>
                    <a:pt x="162" y="80"/>
                    <a:pt x="157" y="80"/>
                    <a:pt x="149" y="77"/>
                  </a:cubicBezTo>
                  <a:cubicBezTo>
                    <a:pt x="141" y="73"/>
                    <a:pt x="128" y="69"/>
                    <a:pt x="126" y="69"/>
                  </a:cubicBezTo>
                  <a:cubicBezTo>
                    <a:pt x="124" y="68"/>
                    <a:pt x="120" y="63"/>
                    <a:pt x="118" y="62"/>
                  </a:cubicBezTo>
                  <a:cubicBezTo>
                    <a:pt x="116" y="61"/>
                    <a:pt x="112" y="54"/>
                    <a:pt x="111" y="52"/>
                  </a:cubicBezTo>
                  <a:cubicBezTo>
                    <a:pt x="111" y="51"/>
                    <a:pt x="112" y="49"/>
                    <a:pt x="113" y="47"/>
                  </a:cubicBezTo>
                  <a:cubicBezTo>
                    <a:pt x="111" y="45"/>
                    <a:pt x="109" y="44"/>
                    <a:pt x="108" y="45"/>
                  </a:cubicBezTo>
                  <a:cubicBezTo>
                    <a:pt x="106" y="47"/>
                    <a:pt x="102" y="47"/>
                    <a:pt x="101" y="46"/>
                  </a:cubicBezTo>
                  <a:cubicBezTo>
                    <a:pt x="101" y="44"/>
                    <a:pt x="99" y="39"/>
                    <a:pt x="102" y="36"/>
                  </a:cubicBezTo>
                  <a:cubicBezTo>
                    <a:pt x="104" y="34"/>
                    <a:pt x="107" y="28"/>
                    <a:pt x="107" y="28"/>
                  </a:cubicBezTo>
                  <a:cubicBezTo>
                    <a:pt x="107" y="28"/>
                    <a:pt x="86" y="5"/>
                    <a:pt x="84" y="5"/>
                  </a:cubicBezTo>
                  <a:cubicBezTo>
                    <a:pt x="81" y="5"/>
                    <a:pt x="74" y="6"/>
                    <a:pt x="72" y="5"/>
                  </a:cubicBezTo>
                  <a:cubicBezTo>
                    <a:pt x="71" y="4"/>
                    <a:pt x="71" y="3"/>
                    <a:pt x="67" y="5"/>
                  </a:cubicBezTo>
                  <a:cubicBezTo>
                    <a:pt x="64" y="7"/>
                    <a:pt x="62" y="4"/>
                    <a:pt x="60" y="2"/>
                  </a:cubicBezTo>
                  <a:cubicBezTo>
                    <a:pt x="58" y="0"/>
                    <a:pt x="56" y="0"/>
                    <a:pt x="55" y="4"/>
                  </a:cubicBezTo>
                  <a:cubicBezTo>
                    <a:pt x="54" y="7"/>
                    <a:pt x="53" y="9"/>
                    <a:pt x="52" y="7"/>
                  </a:cubicBezTo>
                  <a:cubicBezTo>
                    <a:pt x="51" y="6"/>
                    <a:pt x="46" y="6"/>
                    <a:pt x="42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3" y="12"/>
                    <a:pt x="38" y="17"/>
                    <a:pt x="38" y="20"/>
                  </a:cubicBezTo>
                  <a:cubicBezTo>
                    <a:pt x="38" y="23"/>
                    <a:pt x="35" y="26"/>
                    <a:pt x="33" y="26"/>
                  </a:cubicBezTo>
                  <a:cubicBezTo>
                    <a:pt x="31" y="26"/>
                    <a:pt x="29" y="31"/>
                    <a:pt x="26" y="34"/>
                  </a:cubicBezTo>
                  <a:cubicBezTo>
                    <a:pt x="23" y="37"/>
                    <a:pt x="25" y="43"/>
                    <a:pt x="23" y="45"/>
                  </a:cubicBezTo>
                  <a:cubicBezTo>
                    <a:pt x="20" y="47"/>
                    <a:pt x="16" y="48"/>
                    <a:pt x="18" y="50"/>
                  </a:cubicBezTo>
                  <a:cubicBezTo>
                    <a:pt x="20" y="52"/>
                    <a:pt x="14" y="56"/>
                    <a:pt x="14" y="60"/>
                  </a:cubicBezTo>
                  <a:cubicBezTo>
                    <a:pt x="14" y="65"/>
                    <a:pt x="14" y="72"/>
                    <a:pt x="13" y="73"/>
                  </a:cubicBezTo>
                  <a:cubicBezTo>
                    <a:pt x="12" y="74"/>
                    <a:pt x="4" y="72"/>
                    <a:pt x="4" y="75"/>
                  </a:cubicBezTo>
                  <a:cubicBezTo>
                    <a:pt x="4" y="79"/>
                    <a:pt x="0" y="79"/>
                    <a:pt x="2" y="81"/>
                  </a:cubicBezTo>
                  <a:cubicBezTo>
                    <a:pt x="3" y="84"/>
                    <a:pt x="11" y="83"/>
                    <a:pt x="12" y="8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2897A057-D171-45E4-92CB-1845D5EE8397}"/>
                </a:ext>
              </a:extLst>
            </p:cNvPr>
            <p:cNvSpPr/>
            <p:nvPr/>
          </p:nvSpPr>
          <p:spPr bwMode="auto">
            <a:xfrm>
              <a:off x="5106988" y="2468563"/>
              <a:ext cx="33338" cy="39688"/>
            </a:xfrm>
            <a:custGeom>
              <a:avLst/>
              <a:gdLst/>
              <a:ahLst/>
              <a:cxnLst>
                <a:cxn ang="0">
                  <a:pos x="14" y="9"/>
                </a:cxn>
                <a:cxn ang="0">
                  <a:pos x="8" y="0"/>
                </a:cxn>
                <a:cxn ang="0">
                  <a:pos x="8" y="2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14" y="9"/>
                </a:cxn>
              </a:cxnLst>
              <a:rect l="0" t="0" r="r" b="b"/>
              <a:pathLst>
                <a:path w="17" h="21">
                  <a:moveTo>
                    <a:pt x="14" y="9"/>
                  </a:moveTo>
                  <a:cubicBezTo>
                    <a:pt x="16" y="7"/>
                    <a:pt x="17" y="0"/>
                    <a:pt x="8" y="0"/>
                  </a:cubicBezTo>
                  <a:cubicBezTo>
                    <a:pt x="8" y="1"/>
                    <a:pt x="8" y="1"/>
                    <a:pt x="8" y="2"/>
                  </a:cubicBezTo>
                  <a:cubicBezTo>
                    <a:pt x="8" y="5"/>
                    <a:pt x="3" y="12"/>
                    <a:pt x="0" y="18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8" y="16"/>
                    <a:pt x="12" y="10"/>
                    <a:pt x="14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3AE36B4E-594D-4664-B66E-0952D2B86392}"/>
                </a:ext>
              </a:extLst>
            </p:cNvPr>
            <p:cNvSpPr/>
            <p:nvPr/>
          </p:nvSpPr>
          <p:spPr bwMode="auto">
            <a:xfrm>
              <a:off x="5116513" y="2406650"/>
              <a:ext cx="149225" cy="119063"/>
            </a:xfrm>
            <a:custGeom>
              <a:avLst/>
              <a:gdLst/>
              <a:ahLst/>
              <a:cxnLst>
                <a:cxn ang="0">
                  <a:pos x="9" y="41"/>
                </a:cxn>
                <a:cxn ang="0">
                  <a:pos x="0" y="53"/>
                </a:cxn>
                <a:cxn ang="0">
                  <a:pos x="1" y="53"/>
                </a:cxn>
                <a:cxn ang="0">
                  <a:pos x="2" y="57"/>
                </a:cxn>
                <a:cxn ang="0">
                  <a:pos x="12" y="62"/>
                </a:cxn>
                <a:cxn ang="0">
                  <a:pos x="23" y="56"/>
                </a:cxn>
                <a:cxn ang="0">
                  <a:pos x="61" y="37"/>
                </a:cxn>
                <a:cxn ang="0">
                  <a:pos x="64" y="30"/>
                </a:cxn>
                <a:cxn ang="0">
                  <a:pos x="65" y="21"/>
                </a:cxn>
                <a:cxn ang="0">
                  <a:pos x="64" y="12"/>
                </a:cxn>
                <a:cxn ang="0">
                  <a:pos x="71" y="7"/>
                </a:cxn>
                <a:cxn ang="0">
                  <a:pos x="78" y="2"/>
                </a:cxn>
                <a:cxn ang="0">
                  <a:pos x="73" y="0"/>
                </a:cxn>
                <a:cxn ang="0">
                  <a:pos x="61" y="2"/>
                </a:cxn>
                <a:cxn ang="0">
                  <a:pos x="46" y="7"/>
                </a:cxn>
                <a:cxn ang="0">
                  <a:pos x="33" y="6"/>
                </a:cxn>
                <a:cxn ang="0">
                  <a:pos x="26" y="8"/>
                </a:cxn>
                <a:cxn ang="0">
                  <a:pos x="16" y="8"/>
                </a:cxn>
                <a:cxn ang="0">
                  <a:pos x="11" y="10"/>
                </a:cxn>
                <a:cxn ang="0">
                  <a:pos x="4" y="18"/>
                </a:cxn>
                <a:cxn ang="0">
                  <a:pos x="4" y="24"/>
                </a:cxn>
                <a:cxn ang="0">
                  <a:pos x="3" y="32"/>
                </a:cxn>
                <a:cxn ang="0">
                  <a:pos x="9" y="41"/>
                </a:cxn>
              </a:cxnLst>
              <a:rect l="0" t="0" r="r" b="b"/>
              <a:pathLst>
                <a:path w="78" h="62">
                  <a:moveTo>
                    <a:pt x="9" y="41"/>
                  </a:moveTo>
                  <a:cubicBezTo>
                    <a:pt x="7" y="42"/>
                    <a:pt x="3" y="48"/>
                    <a:pt x="0" y="53"/>
                  </a:cubicBezTo>
                  <a:cubicBezTo>
                    <a:pt x="1" y="53"/>
                    <a:pt x="1" y="53"/>
                    <a:pt x="1" y="53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12" y="62"/>
                    <a:pt x="12" y="62"/>
                    <a:pt x="12" y="62"/>
                  </a:cubicBezTo>
                  <a:cubicBezTo>
                    <a:pt x="12" y="62"/>
                    <a:pt x="20" y="57"/>
                    <a:pt x="23" y="56"/>
                  </a:cubicBezTo>
                  <a:cubicBezTo>
                    <a:pt x="26" y="56"/>
                    <a:pt x="61" y="37"/>
                    <a:pt x="61" y="37"/>
                  </a:cubicBezTo>
                  <a:cubicBezTo>
                    <a:pt x="61" y="37"/>
                    <a:pt x="65" y="32"/>
                    <a:pt x="64" y="30"/>
                  </a:cubicBezTo>
                  <a:cubicBezTo>
                    <a:pt x="64" y="28"/>
                    <a:pt x="63" y="24"/>
                    <a:pt x="65" y="21"/>
                  </a:cubicBezTo>
                  <a:cubicBezTo>
                    <a:pt x="67" y="19"/>
                    <a:pt x="63" y="16"/>
                    <a:pt x="64" y="12"/>
                  </a:cubicBezTo>
                  <a:cubicBezTo>
                    <a:pt x="65" y="8"/>
                    <a:pt x="71" y="7"/>
                    <a:pt x="71" y="7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68" y="3"/>
                    <a:pt x="61" y="2"/>
                  </a:cubicBezTo>
                  <a:cubicBezTo>
                    <a:pt x="54" y="2"/>
                    <a:pt x="53" y="7"/>
                    <a:pt x="46" y="7"/>
                  </a:cubicBezTo>
                  <a:cubicBezTo>
                    <a:pt x="39" y="7"/>
                    <a:pt x="35" y="8"/>
                    <a:pt x="33" y="6"/>
                  </a:cubicBezTo>
                  <a:cubicBezTo>
                    <a:pt x="31" y="4"/>
                    <a:pt x="31" y="5"/>
                    <a:pt x="26" y="8"/>
                  </a:cubicBezTo>
                  <a:cubicBezTo>
                    <a:pt x="21" y="10"/>
                    <a:pt x="18" y="9"/>
                    <a:pt x="16" y="8"/>
                  </a:cubicBezTo>
                  <a:cubicBezTo>
                    <a:pt x="13" y="6"/>
                    <a:pt x="12" y="8"/>
                    <a:pt x="11" y="10"/>
                  </a:cubicBezTo>
                  <a:cubicBezTo>
                    <a:pt x="11" y="12"/>
                    <a:pt x="11" y="17"/>
                    <a:pt x="4" y="18"/>
                  </a:cubicBezTo>
                  <a:cubicBezTo>
                    <a:pt x="4" y="20"/>
                    <a:pt x="3" y="22"/>
                    <a:pt x="4" y="24"/>
                  </a:cubicBezTo>
                  <a:cubicBezTo>
                    <a:pt x="6" y="26"/>
                    <a:pt x="4" y="28"/>
                    <a:pt x="3" y="32"/>
                  </a:cubicBezTo>
                  <a:cubicBezTo>
                    <a:pt x="12" y="32"/>
                    <a:pt x="11" y="39"/>
                    <a:pt x="9" y="4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FC19251B-D833-4534-8CA6-40222C112015}"/>
                </a:ext>
              </a:extLst>
            </p:cNvPr>
            <p:cNvSpPr/>
            <p:nvPr/>
          </p:nvSpPr>
          <p:spPr bwMode="auto">
            <a:xfrm>
              <a:off x="7058025" y="2382838"/>
              <a:ext cx="80963" cy="10160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4" y="9"/>
                </a:cxn>
                <a:cxn ang="0">
                  <a:pos x="7" y="15"/>
                </a:cxn>
                <a:cxn ang="0">
                  <a:pos x="7" y="20"/>
                </a:cxn>
                <a:cxn ang="0">
                  <a:pos x="6" y="30"/>
                </a:cxn>
                <a:cxn ang="0">
                  <a:pos x="3" y="44"/>
                </a:cxn>
                <a:cxn ang="0">
                  <a:pos x="4" y="51"/>
                </a:cxn>
                <a:cxn ang="0">
                  <a:pos x="26" y="44"/>
                </a:cxn>
                <a:cxn ang="0">
                  <a:pos x="37" y="40"/>
                </a:cxn>
                <a:cxn ang="0">
                  <a:pos x="41" y="35"/>
                </a:cxn>
                <a:cxn ang="0">
                  <a:pos x="38" y="19"/>
                </a:cxn>
                <a:cxn ang="0">
                  <a:pos x="27" y="0"/>
                </a:cxn>
                <a:cxn ang="0">
                  <a:pos x="21" y="2"/>
                </a:cxn>
                <a:cxn ang="0">
                  <a:pos x="10" y="4"/>
                </a:cxn>
              </a:cxnLst>
              <a:rect l="0" t="0" r="r" b="b"/>
              <a:pathLst>
                <a:path w="43" h="53">
                  <a:moveTo>
                    <a:pt x="10" y="4"/>
                  </a:moveTo>
                  <a:cubicBezTo>
                    <a:pt x="9" y="5"/>
                    <a:pt x="6" y="7"/>
                    <a:pt x="4" y="9"/>
                  </a:cubicBezTo>
                  <a:cubicBezTo>
                    <a:pt x="5" y="11"/>
                    <a:pt x="5" y="15"/>
                    <a:pt x="7" y="15"/>
                  </a:cubicBezTo>
                  <a:cubicBezTo>
                    <a:pt x="11" y="15"/>
                    <a:pt x="11" y="21"/>
                    <a:pt x="7" y="20"/>
                  </a:cubicBezTo>
                  <a:cubicBezTo>
                    <a:pt x="3" y="19"/>
                    <a:pt x="3" y="25"/>
                    <a:pt x="6" y="30"/>
                  </a:cubicBezTo>
                  <a:cubicBezTo>
                    <a:pt x="10" y="35"/>
                    <a:pt x="0" y="41"/>
                    <a:pt x="3" y="44"/>
                  </a:cubicBezTo>
                  <a:cubicBezTo>
                    <a:pt x="5" y="47"/>
                    <a:pt x="3" y="50"/>
                    <a:pt x="4" y="51"/>
                  </a:cubicBezTo>
                  <a:cubicBezTo>
                    <a:pt x="5" y="53"/>
                    <a:pt x="20" y="51"/>
                    <a:pt x="26" y="44"/>
                  </a:cubicBezTo>
                  <a:cubicBezTo>
                    <a:pt x="32" y="38"/>
                    <a:pt x="34" y="39"/>
                    <a:pt x="37" y="40"/>
                  </a:cubicBezTo>
                  <a:cubicBezTo>
                    <a:pt x="40" y="41"/>
                    <a:pt x="43" y="37"/>
                    <a:pt x="41" y="35"/>
                  </a:cubicBezTo>
                  <a:cubicBezTo>
                    <a:pt x="40" y="32"/>
                    <a:pt x="38" y="26"/>
                    <a:pt x="38" y="19"/>
                  </a:cubicBezTo>
                  <a:cubicBezTo>
                    <a:pt x="39" y="14"/>
                    <a:pt x="33" y="6"/>
                    <a:pt x="27" y="0"/>
                  </a:cubicBezTo>
                  <a:cubicBezTo>
                    <a:pt x="25" y="1"/>
                    <a:pt x="23" y="2"/>
                    <a:pt x="21" y="2"/>
                  </a:cubicBezTo>
                  <a:cubicBezTo>
                    <a:pt x="17" y="2"/>
                    <a:pt x="12" y="2"/>
                    <a:pt x="10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7168B1F3-90CC-414B-BAC3-ADFB027AF2DE}"/>
                </a:ext>
              </a:extLst>
            </p:cNvPr>
            <p:cNvSpPr/>
            <p:nvPr/>
          </p:nvSpPr>
          <p:spPr bwMode="auto">
            <a:xfrm>
              <a:off x="6246813" y="2668588"/>
              <a:ext cx="95250" cy="128588"/>
            </a:xfrm>
            <a:custGeom>
              <a:avLst/>
              <a:gdLst/>
              <a:ahLst/>
              <a:cxnLst>
                <a:cxn ang="0">
                  <a:pos x="50" y="56"/>
                </a:cxn>
                <a:cxn ang="0">
                  <a:pos x="46" y="34"/>
                </a:cxn>
                <a:cxn ang="0">
                  <a:pos x="37" y="43"/>
                </a:cxn>
                <a:cxn ang="0">
                  <a:pos x="38" y="31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26" y="17"/>
                </a:cxn>
                <a:cxn ang="0">
                  <a:pos x="21" y="12"/>
                </a:cxn>
                <a:cxn ang="0">
                  <a:pos x="13" y="6"/>
                </a:cxn>
                <a:cxn ang="0">
                  <a:pos x="4" y="6"/>
                </a:cxn>
                <a:cxn ang="0">
                  <a:pos x="11" y="15"/>
                </a:cxn>
                <a:cxn ang="0">
                  <a:pos x="5" y="20"/>
                </a:cxn>
                <a:cxn ang="0">
                  <a:pos x="8" y="37"/>
                </a:cxn>
                <a:cxn ang="0">
                  <a:pos x="12" y="57"/>
                </a:cxn>
                <a:cxn ang="0">
                  <a:pos x="19" y="55"/>
                </a:cxn>
                <a:cxn ang="0">
                  <a:pos x="28" y="51"/>
                </a:cxn>
                <a:cxn ang="0">
                  <a:pos x="35" y="46"/>
                </a:cxn>
                <a:cxn ang="0">
                  <a:pos x="41" y="61"/>
                </a:cxn>
                <a:cxn ang="0">
                  <a:pos x="43" y="67"/>
                </a:cxn>
                <a:cxn ang="0">
                  <a:pos x="47" y="63"/>
                </a:cxn>
                <a:cxn ang="0">
                  <a:pos x="50" y="56"/>
                </a:cxn>
              </a:cxnLst>
              <a:rect l="0" t="0" r="r" b="b"/>
              <a:pathLst>
                <a:path w="50" h="67">
                  <a:moveTo>
                    <a:pt x="50" y="56"/>
                  </a:moveTo>
                  <a:cubicBezTo>
                    <a:pt x="48" y="45"/>
                    <a:pt x="47" y="34"/>
                    <a:pt x="46" y="34"/>
                  </a:cubicBezTo>
                  <a:cubicBezTo>
                    <a:pt x="43" y="34"/>
                    <a:pt x="41" y="44"/>
                    <a:pt x="37" y="43"/>
                  </a:cubicBezTo>
                  <a:cubicBezTo>
                    <a:pt x="34" y="42"/>
                    <a:pt x="34" y="31"/>
                    <a:pt x="38" y="31"/>
                  </a:cubicBezTo>
                  <a:cubicBezTo>
                    <a:pt x="42" y="31"/>
                    <a:pt x="47" y="22"/>
                    <a:pt x="47" y="19"/>
                  </a:cubicBezTo>
                  <a:cubicBezTo>
                    <a:pt x="47" y="17"/>
                    <a:pt x="43" y="17"/>
                    <a:pt x="39" y="17"/>
                  </a:cubicBezTo>
                  <a:cubicBezTo>
                    <a:pt x="35" y="17"/>
                    <a:pt x="26" y="17"/>
                    <a:pt x="26" y="17"/>
                  </a:cubicBezTo>
                  <a:cubicBezTo>
                    <a:pt x="26" y="17"/>
                    <a:pt x="21" y="15"/>
                    <a:pt x="21" y="12"/>
                  </a:cubicBezTo>
                  <a:cubicBezTo>
                    <a:pt x="21" y="8"/>
                    <a:pt x="18" y="6"/>
                    <a:pt x="13" y="6"/>
                  </a:cubicBezTo>
                  <a:cubicBezTo>
                    <a:pt x="8" y="6"/>
                    <a:pt x="8" y="0"/>
                    <a:pt x="4" y="6"/>
                  </a:cubicBezTo>
                  <a:cubicBezTo>
                    <a:pt x="0" y="11"/>
                    <a:pt x="12" y="11"/>
                    <a:pt x="11" y="15"/>
                  </a:cubicBezTo>
                  <a:cubicBezTo>
                    <a:pt x="10" y="19"/>
                    <a:pt x="6" y="17"/>
                    <a:pt x="5" y="20"/>
                  </a:cubicBezTo>
                  <a:cubicBezTo>
                    <a:pt x="4" y="23"/>
                    <a:pt x="6" y="32"/>
                    <a:pt x="8" y="37"/>
                  </a:cubicBezTo>
                  <a:cubicBezTo>
                    <a:pt x="9" y="40"/>
                    <a:pt x="12" y="50"/>
                    <a:pt x="12" y="57"/>
                  </a:cubicBezTo>
                  <a:cubicBezTo>
                    <a:pt x="15" y="57"/>
                    <a:pt x="16" y="55"/>
                    <a:pt x="19" y="55"/>
                  </a:cubicBezTo>
                  <a:cubicBezTo>
                    <a:pt x="23" y="55"/>
                    <a:pt x="28" y="55"/>
                    <a:pt x="28" y="51"/>
                  </a:cubicBezTo>
                  <a:cubicBezTo>
                    <a:pt x="29" y="47"/>
                    <a:pt x="33" y="44"/>
                    <a:pt x="35" y="46"/>
                  </a:cubicBezTo>
                  <a:cubicBezTo>
                    <a:pt x="37" y="47"/>
                    <a:pt x="41" y="56"/>
                    <a:pt x="41" y="61"/>
                  </a:cubicBezTo>
                  <a:cubicBezTo>
                    <a:pt x="41" y="62"/>
                    <a:pt x="42" y="64"/>
                    <a:pt x="43" y="67"/>
                  </a:cubicBezTo>
                  <a:cubicBezTo>
                    <a:pt x="45" y="65"/>
                    <a:pt x="47" y="63"/>
                    <a:pt x="47" y="63"/>
                  </a:cubicBezTo>
                  <a:cubicBezTo>
                    <a:pt x="47" y="63"/>
                    <a:pt x="48" y="58"/>
                    <a:pt x="50" y="5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53" name="Freeform 49">
              <a:extLst>
                <a:ext uri="{FF2B5EF4-FFF2-40B4-BE49-F238E27FC236}">
                  <a16:creationId xmlns:a16="http://schemas.microsoft.com/office/drawing/2014/main" id="{A6770064-8C3C-4B94-84A3-B770AD29380E}"/>
                </a:ext>
              </a:extLst>
            </p:cNvPr>
            <p:cNvSpPr/>
            <p:nvPr/>
          </p:nvSpPr>
          <p:spPr bwMode="auto">
            <a:xfrm>
              <a:off x="5832475" y="2452688"/>
              <a:ext cx="601663" cy="635000"/>
            </a:xfrm>
            <a:custGeom>
              <a:avLst/>
              <a:gdLst/>
              <a:ahLst/>
              <a:cxnLst>
                <a:cxn ang="0">
                  <a:pos x="222" y="133"/>
                </a:cxn>
                <a:cxn ang="0">
                  <a:pos x="221" y="119"/>
                </a:cxn>
                <a:cxn ang="0">
                  <a:pos x="238" y="125"/>
                </a:cxn>
                <a:cxn ang="0">
                  <a:pos x="256" y="130"/>
                </a:cxn>
                <a:cxn ang="0">
                  <a:pos x="255" y="144"/>
                </a:cxn>
                <a:cxn ang="0">
                  <a:pos x="263" y="147"/>
                </a:cxn>
                <a:cxn ang="0">
                  <a:pos x="269" y="168"/>
                </a:cxn>
                <a:cxn ang="0">
                  <a:pos x="274" y="145"/>
                </a:cxn>
                <a:cxn ang="0">
                  <a:pos x="287" y="131"/>
                </a:cxn>
                <a:cxn ang="0">
                  <a:pos x="298" y="109"/>
                </a:cxn>
                <a:cxn ang="0">
                  <a:pos x="312" y="105"/>
                </a:cxn>
                <a:cxn ang="0">
                  <a:pos x="314" y="92"/>
                </a:cxn>
                <a:cxn ang="0">
                  <a:pos x="303" y="81"/>
                </a:cxn>
                <a:cxn ang="0">
                  <a:pos x="283" y="82"/>
                </a:cxn>
                <a:cxn ang="0">
                  <a:pos x="269" y="93"/>
                </a:cxn>
                <a:cxn ang="0">
                  <a:pos x="258" y="100"/>
                </a:cxn>
                <a:cxn ang="0">
                  <a:pos x="248" y="111"/>
                </a:cxn>
                <a:cxn ang="0">
                  <a:pos x="230" y="108"/>
                </a:cxn>
                <a:cxn ang="0">
                  <a:pos x="223" y="95"/>
                </a:cxn>
                <a:cxn ang="0">
                  <a:pos x="218" y="112"/>
                </a:cxn>
                <a:cxn ang="0">
                  <a:pos x="184" y="108"/>
                </a:cxn>
                <a:cxn ang="0">
                  <a:pos x="167" y="103"/>
                </a:cxn>
                <a:cxn ang="0">
                  <a:pos x="149" y="93"/>
                </a:cxn>
                <a:cxn ang="0">
                  <a:pos x="134" y="85"/>
                </a:cxn>
                <a:cxn ang="0">
                  <a:pos x="141" y="69"/>
                </a:cxn>
                <a:cxn ang="0">
                  <a:pos x="130" y="58"/>
                </a:cxn>
                <a:cxn ang="0">
                  <a:pos x="116" y="43"/>
                </a:cxn>
                <a:cxn ang="0">
                  <a:pos x="126" y="34"/>
                </a:cxn>
                <a:cxn ang="0">
                  <a:pos x="119" y="13"/>
                </a:cxn>
                <a:cxn ang="0">
                  <a:pos x="108" y="0"/>
                </a:cxn>
                <a:cxn ang="0">
                  <a:pos x="99" y="9"/>
                </a:cxn>
                <a:cxn ang="0">
                  <a:pos x="71" y="10"/>
                </a:cxn>
                <a:cxn ang="0">
                  <a:pos x="67" y="27"/>
                </a:cxn>
                <a:cxn ang="0">
                  <a:pos x="79" y="43"/>
                </a:cxn>
                <a:cxn ang="0">
                  <a:pos x="71" y="60"/>
                </a:cxn>
                <a:cxn ang="0">
                  <a:pos x="59" y="71"/>
                </a:cxn>
                <a:cxn ang="0">
                  <a:pos x="45" y="89"/>
                </a:cxn>
                <a:cxn ang="0">
                  <a:pos x="31" y="98"/>
                </a:cxn>
                <a:cxn ang="0">
                  <a:pos x="15" y="108"/>
                </a:cxn>
                <a:cxn ang="0">
                  <a:pos x="27" y="127"/>
                </a:cxn>
                <a:cxn ang="0">
                  <a:pos x="22" y="140"/>
                </a:cxn>
                <a:cxn ang="0">
                  <a:pos x="1" y="147"/>
                </a:cxn>
                <a:cxn ang="0">
                  <a:pos x="11" y="158"/>
                </a:cxn>
                <a:cxn ang="0">
                  <a:pos x="8" y="164"/>
                </a:cxn>
                <a:cxn ang="0">
                  <a:pos x="43" y="172"/>
                </a:cxn>
                <a:cxn ang="0">
                  <a:pos x="50" y="177"/>
                </a:cxn>
                <a:cxn ang="0">
                  <a:pos x="52" y="207"/>
                </a:cxn>
                <a:cxn ang="0">
                  <a:pos x="68" y="257"/>
                </a:cxn>
                <a:cxn ang="0">
                  <a:pos x="89" y="310"/>
                </a:cxn>
                <a:cxn ang="0">
                  <a:pos x="111" y="323"/>
                </a:cxn>
                <a:cxn ang="0">
                  <a:pos x="126" y="305"/>
                </a:cxn>
                <a:cxn ang="0">
                  <a:pos x="132" y="283"/>
                </a:cxn>
                <a:cxn ang="0">
                  <a:pos x="134" y="250"/>
                </a:cxn>
                <a:cxn ang="0">
                  <a:pos x="150" y="233"/>
                </a:cxn>
                <a:cxn ang="0">
                  <a:pos x="185" y="201"/>
                </a:cxn>
                <a:cxn ang="0">
                  <a:pos x="206" y="178"/>
                </a:cxn>
                <a:cxn ang="0">
                  <a:pos x="229" y="170"/>
                </a:cxn>
              </a:cxnLst>
              <a:rect l="0" t="0" r="r" b="b"/>
              <a:pathLst>
                <a:path w="315" h="332">
                  <a:moveTo>
                    <a:pt x="225" y="150"/>
                  </a:moveTo>
                  <a:cubicBezTo>
                    <a:pt x="223" y="145"/>
                    <a:pt x="221" y="136"/>
                    <a:pt x="222" y="133"/>
                  </a:cubicBezTo>
                  <a:cubicBezTo>
                    <a:pt x="223" y="130"/>
                    <a:pt x="227" y="132"/>
                    <a:pt x="228" y="128"/>
                  </a:cubicBezTo>
                  <a:cubicBezTo>
                    <a:pt x="229" y="124"/>
                    <a:pt x="217" y="124"/>
                    <a:pt x="221" y="119"/>
                  </a:cubicBezTo>
                  <a:cubicBezTo>
                    <a:pt x="225" y="113"/>
                    <a:pt x="225" y="119"/>
                    <a:pt x="230" y="119"/>
                  </a:cubicBezTo>
                  <a:cubicBezTo>
                    <a:pt x="235" y="119"/>
                    <a:pt x="238" y="121"/>
                    <a:pt x="238" y="125"/>
                  </a:cubicBezTo>
                  <a:cubicBezTo>
                    <a:pt x="238" y="128"/>
                    <a:pt x="243" y="130"/>
                    <a:pt x="243" y="130"/>
                  </a:cubicBezTo>
                  <a:cubicBezTo>
                    <a:pt x="243" y="130"/>
                    <a:pt x="252" y="130"/>
                    <a:pt x="256" y="130"/>
                  </a:cubicBezTo>
                  <a:cubicBezTo>
                    <a:pt x="260" y="130"/>
                    <a:pt x="264" y="130"/>
                    <a:pt x="264" y="132"/>
                  </a:cubicBezTo>
                  <a:cubicBezTo>
                    <a:pt x="264" y="135"/>
                    <a:pt x="259" y="144"/>
                    <a:pt x="255" y="144"/>
                  </a:cubicBezTo>
                  <a:cubicBezTo>
                    <a:pt x="251" y="144"/>
                    <a:pt x="251" y="155"/>
                    <a:pt x="254" y="156"/>
                  </a:cubicBezTo>
                  <a:cubicBezTo>
                    <a:pt x="258" y="157"/>
                    <a:pt x="260" y="147"/>
                    <a:pt x="263" y="147"/>
                  </a:cubicBezTo>
                  <a:cubicBezTo>
                    <a:pt x="264" y="147"/>
                    <a:pt x="265" y="158"/>
                    <a:pt x="267" y="169"/>
                  </a:cubicBezTo>
                  <a:cubicBezTo>
                    <a:pt x="268" y="168"/>
                    <a:pt x="268" y="168"/>
                    <a:pt x="269" y="168"/>
                  </a:cubicBezTo>
                  <a:cubicBezTo>
                    <a:pt x="271" y="168"/>
                    <a:pt x="270" y="158"/>
                    <a:pt x="272" y="156"/>
                  </a:cubicBezTo>
                  <a:cubicBezTo>
                    <a:pt x="274" y="153"/>
                    <a:pt x="273" y="145"/>
                    <a:pt x="274" y="145"/>
                  </a:cubicBezTo>
                  <a:cubicBezTo>
                    <a:pt x="275" y="145"/>
                    <a:pt x="283" y="147"/>
                    <a:pt x="283" y="145"/>
                  </a:cubicBezTo>
                  <a:cubicBezTo>
                    <a:pt x="283" y="143"/>
                    <a:pt x="288" y="135"/>
                    <a:pt x="287" y="131"/>
                  </a:cubicBezTo>
                  <a:cubicBezTo>
                    <a:pt x="286" y="127"/>
                    <a:pt x="290" y="122"/>
                    <a:pt x="290" y="117"/>
                  </a:cubicBezTo>
                  <a:cubicBezTo>
                    <a:pt x="290" y="113"/>
                    <a:pt x="295" y="111"/>
                    <a:pt x="298" y="109"/>
                  </a:cubicBezTo>
                  <a:cubicBezTo>
                    <a:pt x="301" y="106"/>
                    <a:pt x="306" y="102"/>
                    <a:pt x="307" y="105"/>
                  </a:cubicBezTo>
                  <a:cubicBezTo>
                    <a:pt x="308" y="107"/>
                    <a:pt x="315" y="109"/>
                    <a:pt x="312" y="105"/>
                  </a:cubicBezTo>
                  <a:cubicBezTo>
                    <a:pt x="309" y="101"/>
                    <a:pt x="309" y="98"/>
                    <a:pt x="311" y="97"/>
                  </a:cubicBezTo>
                  <a:cubicBezTo>
                    <a:pt x="313" y="96"/>
                    <a:pt x="314" y="92"/>
                    <a:pt x="314" y="92"/>
                  </a:cubicBezTo>
                  <a:cubicBezTo>
                    <a:pt x="314" y="92"/>
                    <a:pt x="308" y="91"/>
                    <a:pt x="307" y="88"/>
                  </a:cubicBezTo>
                  <a:cubicBezTo>
                    <a:pt x="306" y="85"/>
                    <a:pt x="303" y="83"/>
                    <a:pt x="303" y="81"/>
                  </a:cubicBezTo>
                  <a:cubicBezTo>
                    <a:pt x="303" y="78"/>
                    <a:pt x="299" y="79"/>
                    <a:pt x="297" y="81"/>
                  </a:cubicBezTo>
                  <a:cubicBezTo>
                    <a:pt x="294" y="84"/>
                    <a:pt x="289" y="79"/>
                    <a:pt x="283" y="82"/>
                  </a:cubicBezTo>
                  <a:cubicBezTo>
                    <a:pt x="278" y="85"/>
                    <a:pt x="276" y="89"/>
                    <a:pt x="274" y="88"/>
                  </a:cubicBezTo>
                  <a:cubicBezTo>
                    <a:pt x="271" y="88"/>
                    <a:pt x="271" y="90"/>
                    <a:pt x="269" y="93"/>
                  </a:cubicBezTo>
                  <a:cubicBezTo>
                    <a:pt x="267" y="95"/>
                    <a:pt x="265" y="97"/>
                    <a:pt x="264" y="97"/>
                  </a:cubicBezTo>
                  <a:cubicBezTo>
                    <a:pt x="262" y="97"/>
                    <a:pt x="258" y="100"/>
                    <a:pt x="258" y="100"/>
                  </a:cubicBezTo>
                  <a:cubicBezTo>
                    <a:pt x="258" y="100"/>
                    <a:pt x="261" y="106"/>
                    <a:pt x="259" y="109"/>
                  </a:cubicBezTo>
                  <a:cubicBezTo>
                    <a:pt x="258" y="113"/>
                    <a:pt x="253" y="109"/>
                    <a:pt x="248" y="111"/>
                  </a:cubicBezTo>
                  <a:cubicBezTo>
                    <a:pt x="243" y="112"/>
                    <a:pt x="241" y="109"/>
                    <a:pt x="238" y="110"/>
                  </a:cubicBezTo>
                  <a:cubicBezTo>
                    <a:pt x="234" y="111"/>
                    <a:pt x="232" y="108"/>
                    <a:pt x="230" y="108"/>
                  </a:cubicBezTo>
                  <a:cubicBezTo>
                    <a:pt x="228" y="109"/>
                    <a:pt x="226" y="104"/>
                    <a:pt x="226" y="101"/>
                  </a:cubicBezTo>
                  <a:cubicBezTo>
                    <a:pt x="227" y="97"/>
                    <a:pt x="225" y="92"/>
                    <a:pt x="223" y="95"/>
                  </a:cubicBezTo>
                  <a:cubicBezTo>
                    <a:pt x="221" y="97"/>
                    <a:pt x="218" y="96"/>
                    <a:pt x="218" y="100"/>
                  </a:cubicBezTo>
                  <a:cubicBezTo>
                    <a:pt x="218" y="104"/>
                    <a:pt x="221" y="109"/>
                    <a:pt x="218" y="112"/>
                  </a:cubicBezTo>
                  <a:cubicBezTo>
                    <a:pt x="215" y="114"/>
                    <a:pt x="201" y="116"/>
                    <a:pt x="198" y="113"/>
                  </a:cubicBezTo>
                  <a:cubicBezTo>
                    <a:pt x="196" y="111"/>
                    <a:pt x="184" y="110"/>
                    <a:pt x="184" y="108"/>
                  </a:cubicBezTo>
                  <a:cubicBezTo>
                    <a:pt x="183" y="105"/>
                    <a:pt x="180" y="101"/>
                    <a:pt x="177" y="101"/>
                  </a:cubicBezTo>
                  <a:cubicBezTo>
                    <a:pt x="175" y="101"/>
                    <a:pt x="169" y="105"/>
                    <a:pt x="167" y="103"/>
                  </a:cubicBezTo>
                  <a:cubicBezTo>
                    <a:pt x="165" y="102"/>
                    <a:pt x="161" y="98"/>
                    <a:pt x="157" y="98"/>
                  </a:cubicBezTo>
                  <a:cubicBezTo>
                    <a:pt x="154" y="97"/>
                    <a:pt x="149" y="95"/>
                    <a:pt x="149" y="93"/>
                  </a:cubicBezTo>
                  <a:cubicBezTo>
                    <a:pt x="149" y="92"/>
                    <a:pt x="141" y="91"/>
                    <a:pt x="140" y="89"/>
                  </a:cubicBezTo>
                  <a:cubicBezTo>
                    <a:pt x="139" y="87"/>
                    <a:pt x="134" y="87"/>
                    <a:pt x="134" y="85"/>
                  </a:cubicBezTo>
                  <a:cubicBezTo>
                    <a:pt x="134" y="82"/>
                    <a:pt x="136" y="79"/>
                    <a:pt x="136" y="76"/>
                  </a:cubicBezTo>
                  <a:cubicBezTo>
                    <a:pt x="136" y="73"/>
                    <a:pt x="141" y="71"/>
                    <a:pt x="141" y="69"/>
                  </a:cubicBezTo>
                  <a:cubicBezTo>
                    <a:pt x="141" y="67"/>
                    <a:pt x="137" y="64"/>
                    <a:pt x="137" y="64"/>
                  </a:cubicBezTo>
                  <a:cubicBezTo>
                    <a:pt x="137" y="64"/>
                    <a:pt x="133" y="58"/>
                    <a:pt x="130" y="58"/>
                  </a:cubicBezTo>
                  <a:cubicBezTo>
                    <a:pt x="126" y="58"/>
                    <a:pt x="124" y="52"/>
                    <a:pt x="120" y="52"/>
                  </a:cubicBezTo>
                  <a:cubicBezTo>
                    <a:pt x="117" y="51"/>
                    <a:pt x="118" y="45"/>
                    <a:pt x="116" y="43"/>
                  </a:cubicBezTo>
                  <a:cubicBezTo>
                    <a:pt x="115" y="40"/>
                    <a:pt x="116" y="35"/>
                    <a:pt x="119" y="38"/>
                  </a:cubicBezTo>
                  <a:cubicBezTo>
                    <a:pt x="122" y="40"/>
                    <a:pt x="128" y="38"/>
                    <a:pt x="126" y="34"/>
                  </a:cubicBezTo>
                  <a:cubicBezTo>
                    <a:pt x="124" y="30"/>
                    <a:pt x="120" y="26"/>
                    <a:pt x="120" y="24"/>
                  </a:cubicBezTo>
                  <a:cubicBezTo>
                    <a:pt x="120" y="22"/>
                    <a:pt x="122" y="15"/>
                    <a:pt x="119" y="13"/>
                  </a:cubicBezTo>
                  <a:cubicBezTo>
                    <a:pt x="116" y="12"/>
                    <a:pt x="113" y="9"/>
                    <a:pt x="112" y="6"/>
                  </a:cubicBezTo>
                  <a:cubicBezTo>
                    <a:pt x="112" y="3"/>
                    <a:pt x="108" y="0"/>
                    <a:pt x="108" y="0"/>
                  </a:cubicBezTo>
                  <a:cubicBezTo>
                    <a:pt x="104" y="1"/>
                    <a:pt x="104" y="1"/>
                    <a:pt x="104" y="1"/>
                  </a:cubicBezTo>
                  <a:cubicBezTo>
                    <a:pt x="104" y="1"/>
                    <a:pt x="101" y="8"/>
                    <a:pt x="99" y="9"/>
                  </a:cubicBezTo>
                  <a:cubicBezTo>
                    <a:pt x="97" y="10"/>
                    <a:pt x="91" y="11"/>
                    <a:pt x="88" y="13"/>
                  </a:cubicBezTo>
                  <a:cubicBezTo>
                    <a:pt x="85" y="16"/>
                    <a:pt x="76" y="10"/>
                    <a:pt x="71" y="10"/>
                  </a:cubicBezTo>
                  <a:cubicBezTo>
                    <a:pt x="66" y="10"/>
                    <a:pt x="63" y="15"/>
                    <a:pt x="65" y="16"/>
                  </a:cubicBezTo>
                  <a:cubicBezTo>
                    <a:pt x="68" y="18"/>
                    <a:pt x="67" y="27"/>
                    <a:pt x="67" y="27"/>
                  </a:cubicBezTo>
                  <a:cubicBezTo>
                    <a:pt x="67" y="27"/>
                    <a:pt x="70" y="39"/>
                    <a:pt x="74" y="38"/>
                  </a:cubicBezTo>
                  <a:cubicBezTo>
                    <a:pt x="78" y="37"/>
                    <a:pt x="83" y="42"/>
                    <a:pt x="79" y="43"/>
                  </a:cubicBezTo>
                  <a:cubicBezTo>
                    <a:pt x="76" y="44"/>
                    <a:pt x="74" y="48"/>
                    <a:pt x="73" y="51"/>
                  </a:cubicBezTo>
                  <a:cubicBezTo>
                    <a:pt x="73" y="55"/>
                    <a:pt x="74" y="59"/>
                    <a:pt x="71" y="60"/>
                  </a:cubicBezTo>
                  <a:cubicBezTo>
                    <a:pt x="68" y="60"/>
                    <a:pt x="66" y="61"/>
                    <a:pt x="66" y="66"/>
                  </a:cubicBezTo>
                  <a:cubicBezTo>
                    <a:pt x="66" y="71"/>
                    <a:pt x="60" y="69"/>
                    <a:pt x="59" y="71"/>
                  </a:cubicBezTo>
                  <a:cubicBezTo>
                    <a:pt x="58" y="73"/>
                    <a:pt x="56" y="82"/>
                    <a:pt x="55" y="83"/>
                  </a:cubicBezTo>
                  <a:cubicBezTo>
                    <a:pt x="53" y="85"/>
                    <a:pt x="46" y="85"/>
                    <a:pt x="45" y="89"/>
                  </a:cubicBezTo>
                  <a:cubicBezTo>
                    <a:pt x="45" y="93"/>
                    <a:pt x="41" y="98"/>
                    <a:pt x="39" y="97"/>
                  </a:cubicBezTo>
                  <a:cubicBezTo>
                    <a:pt x="37" y="97"/>
                    <a:pt x="33" y="95"/>
                    <a:pt x="31" y="98"/>
                  </a:cubicBezTo>
                  <a:cubicBezTo>
                    <a:pt x="30" y="101"/>
                    <a:pt x="24" y="96"/>
                    <a:pt x="23" y="97"/>
                  </a:cubicBezTo>
                  <a:cubicBezTo>
                    <a:pt x="22" y="98"/>
                    <a:pt x="15" y="104"/>
                    <a:pt x="15" y="108"/>
                  </a:cubicBezTo>
                  <a:cubicBezTo>
                    <a:pt x="15" y="111"/>
                    <a:pt x="22" y="111"/>
                    <a:pt x="22" y="116"/>
                  </a:cubicBezTo>
                  <a:cubicBezTo>
                    <a:pt x="21" y="120"/>
                    <a:pt x="24" y="125"/>
                    <a:pt x="27" y="127"/>
                  </a:cubicBezTo>
                  <a:cubicBezTo>
                    <a:pt x="29" y="130"/>
                    <a:pt x="32" y="135"/>
                    <a:pt x="31" y="138"/>
                  </a:cubicBezTo>
                  <a:cubicBezTo>
                    <a:pt x="29" y="140"/>
                    <a:pt x="26" y="141"/>
                    <a:pt x="22" y="140"/>
                  </a:cubicBezTo>
                  <a:cubicBezTo>
                    <a:pt x="18" y="139"/>
                    <a:pt x="19" y="142"/>
                    <a:pt x="11" y="140"/>
                  </a:cubicBezTo>
                  <a:cubicBezTo>
                    <a:pt x="4" y="139"/>
                    <a:pt x="4" y="144"/>
                    <a:pt x="1" y="147"/>
                  </a:cubicBezTo>
                  <a:cubicBezTo>
                    <a:pt x="1" y="148"/>
                    <a:pt x="1" y="148"/>
                    <a:pt x="0" y="148"/>
                  </a:cubicBezTo>
                  <a:cubicBezTo>
                    <a:pt x="4" y="151"/>
                    <a:pt x="5" y="156"/>
                    <a:pt x="11" y="158"/>
                  </a:cubicBezTo>
                  <a:cubicBezTo>
                    <a:pt x="17" y="160"/>
                    <a:pt x="23" y="154"/>
                    <a:pt x="23" y="158"/>
                  </a:cubicBezTo>
                  <a:cubicBezTo>
                    <a:pt x="23" y="163"/>
                    <a:pt x="8" y="162"/>
                    <a:pt x="8" y="164"/>
                  </a:cubicBezTo>
                  <a:cubicBezTo>
                    <a:pt x="7" y="165"/>
                    <a:pt x="23" y="185"/>
                    <a:pt x="32" y="183"/>
                  </a:cubicBezTo>
                  <a:cubicBezTo>
                    <a:pt x="40" y="182"/>
                    <a:pt x="46" y="173"/>
                    <a:pt x="43" y="172"/>
                  </a:cubicBezTo>
                  <a:cubicBezTo>
                    <a:pt x="41" y="170"/>
                    <a:pt x="45" y="165"/>
                    <a:pt x="47" y="166"/>
                  </a:cubicBezTo>
                  <a:cubicBezTo>
                    <a:pt x="49" y="167"/>
                    <a:pt x="47" y="175"/>
                    <a:pt x="50" y="177"/>
                  </a:cubicBezTo>
                  <a:cubicBezTo>
                    <a:pt x="52" y="179"/>
                    <a:pt x="51" y="183"/>
                    <a:pt x="50" y="188"/>
                  </a:cubicBezTo>
                  <a:cubicBezTo>
                    <a:pt x="48" y="192"/>
                    <a:pt x="51" y="202"/>
                    <a:pt x="52" y="207"/>
                  </a:cubicBezTo>
                  <a:cubicBezTo>
                    <a:pt x="52" y="212"/>
                    <a:pt x="56" y="219"/>
                    <a:pt x="57" y="227"/>
                  </a:cubicBezTo>
                  <a:cubicBezTo>
                    <a:pt x="58" y="235"/>
                    <a:pt x="63" y="249"/>
                    <a:pt x="68" y="257"/>
                  </a:cubicBezTo>
                  <a:cubicBezTo>
                    <a:pt x="72" y="266"/>
                    <a:pt x="76" y="282"/>
                    <a:pt x="79" y="286"/>
                  </a:cubicBezTo>
                  <a:cubicBezTo>
                    <a:pt x="82" y="290"/>
                    <a:pt x="89" y="303"/>
                    <a:pt x="89" y="310"/>
                  </a:cubicBezTo>
                  <a:cubicBezTo>
                    <a:pt x="89" y="318"/>
                    <a:pt x="97" y="328"/>
                    <a:pt x="100" y="330"/>
                  </a:cubicBezTo>
                  <a:cubicBezTo>
                    <a:pt x="103" y="332"/>
                    <a:pt x="109" y="328"/>
                    <a:pt x="111" y="323"/>
                  </a:cubicBezTo>
                  <a:cubicBezTo>
                    <a:pt x="112" y="318"/>
                    <a:pt x="121" y="317"/>
                    <a:pt x="121" y="313"/>
                  </a:cubicBezTo>
                  <a:cubicBezTo>
                    <a:pt x="122" y="309"/>
                    <a:pt x="123" y="305"/>
                    <a:pt x="126" y="305"/>
                  </a:cubicBezTo>
                  <a:cubicBezTo>
                    <a:pt x="129" y="304"/>
                    <a:pt x="129" y="301"/>
                    <a:pt x="129" y="297"/>
                  </a:cubicBezTo>
                  <a:cubicBezTo>
                    <a:pt x="129" y="293"/>
                    <a:pt x="129" y="286"/>
                    <a:pt x="132" y="283"/>
                  </a:cubicBezTo>
                  <a:cubicBezTo>
                    <a:pt x="135" y="279"/>
                    <a:pt x="135" y="268"/>
                    <a:pt x="134" y="264"/>
                  </a:cubicBezTo>
                  <a:cubicBezTo>
                    <a:pt x="132" y="260"/>
                    <a:pt x="133" y="254"/>
                    <a:pt x="134" y="250"/>
                  </a:cubicBezTo>
                  <a:cubicBezTo>
                    <a:pt x="136" y="246"/>
                    <a:pt x="135" y="241"/>
                    <a:pt x="139" y="241"/>
                  </a:cubicBezTo>
                  <a:cubicBezTo>
                    <a:pt x="142" y="240"/>
                    <a:pt x="146" y="238"/>
                    <a:pt x="150" y="233"/>
                  </a:cubicBezTo>
                  <a:cubicBezTo>
                    <a:pt x="153" y="229"/>
                    <a:pt x="163" y="222"/>
                    <a:pt x="167" y="219"/>
                  </a:cubicBezTo>
                  <a:cubicBezTo>
                    <a:pt x="171" y="216"/>
                    <a:pt x="182" y="207"/>
                    <a:pt x="185" y="201"/>
                  </a:cubicBezTo>
                  <a:cubicBezTo>
                    <a:pt x="188" y="196"/>
                    <a:pt x="198" y="194"/>
                    <a:pt x="202" y="189"/>
                  </a:cubicBezTo>
                  <a:cubicBezTo>
                    <a:pt x="207" y="185"/>
                    <a:pt x="205" y="182"/>
                    <a:pt x="206" y="178"/>
                  </a:cubicBezTo>
                  <a:cubicBezTo>
                    <a:pt x="207" y="173"/>
                    <a:pt x="221" y="171"/>
                    <a:pt x="226" y="171"/>
                  </a:cubicBezTo>
                  <a:cubicBezTo>
                    <a:pt x="227" y="171"/>
                    <a:pt x="228" y="171"/>
                    <a:pt x="229" y="170"/>
                  </a:cubicBezTo>
                  <a:cubicBezTo>
                    <a:pt x="229" y="163"/>
                    <a:pt x="226" y="153"/>
                    <a:pt x="225" y="15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54" name="Freeform 50">
              <a:extLst>
                <a:ext uri="{FF2B5EF4-FFF2-40B4-BE49-F238E27FC236}">
                  <a16:creationId xmlns:a16="http://schemas.microsoft.com/office/drawing/2014/main" id="{4B8F743D-767E-44EE-9EDB-C390027D329B}"/>
                </a:ext>
              </a:extLst>
            </p:cNvPr>
            <p:cNvSpPr/>
            <p:nvPr/>
          </p:nvSpPr>
          <p:spPr bwMode="auto">
            <a:xfrm>
              <a:off x="6246813" y="2011363"/>
              <a:ext cx="677863" cy="293688"/>
            </a:xfrm>
            <a:custGeom>
              <a:avLst/>
              <a:gdLst/>
              <a:ahLst/>
              <a:cxnLst>
                <a:cxn ang="0">
                  <a:pos x="329" y="65"/>
                </a:cxn>
                <a:cxn ang="0">
                  <a:pos x="306" y="63"/>
                </a:cxn>
                <a:cxn ang="0">
                  <a:pos x="308" y="52"/>
                </a:cxn>
                <a:cxn ang="0">
                  <a:pos x="309" y="33"/>
                </a:cxn>
                <a:cxn ang="0">
                  <a:pos x="286" y="30"/>
                </a:cxn>
                <a:cxn ang="0">
                  <a:pos x="268" y="40"/>
                </a:cxn>
                <a:cxn ang="0">
                  <a:pos x="238" y="43"/>
                </a:cxn>
                <a:cxn ang="0">
                  <a:pos x="218" y="34"/>
                </a:cxn>
                <a:cxn ang="0">
                  <a:pos x="200" y="28"/>
                </a:cxn>
                <a:cxn ang="0">
                  <a:pos x="179" y="27"/>
                </a:cxn>
                <a:cxn ang="0">
                  <a:pos x="161" y="28"/>
                </a:cxn>
                <a:cxn ang="0">
                  <a:pos x="153" y="13"/>
                </a:cxn>
                <a:cxn ang="0">
                  <a:pos x="133" y="6"/>
                </a:cxn>
                <a:cxn ang="0">
                  <a:pos x="118" y="1"/>
                </a:cxn>
                <a:cxn ang="0">
                  <a:pos x="108" y="9"/>
                </a:cxn>
                <a:cxn ang="0">
                  <a:pos x="107" y="24"/>
                </a:cxn>
                <a:cxn ang="0">
                  <a:pos x="98" y="35"/>
                </a:cxn>
                <a:cxn ang="0">
                  <a:pos x="81" y="33"/>
                </a:cxn>
                <a:cxn ang="0">
                  <a:pos x="68" y="23"/>
                </a:cxn>
                <a:cxn ang="0">
                  <a:pos x="44" y="22"/>
                </a:cxn>
                <a:cxn ang="0">
                  <a:pos x="29" y="30"/>
                </a:cxn>
                <a:cxn ang="0">
                  <a:pos x="10" y="40"/>
                </a:cxn>
                <a:cxn ang="0">
                  <a:pos x="0" y="44"/>
                </a:cxn>
                <a:cxn ang="0">
                  <a:pos x="9" y="55"/>
                </a:cxn>
                <a:cxn ang="0">
                  <a:pos x="29" y="69"/>
                </a:cxn>
                <a:cxn ang="0">
                  <a:pos x="34" y="88"/>
                </a:cxn>
                <a:cxn ang="0">
                  <a:pos x="57" y="104"/>
                </a:cxn>
                <a:cxn ang="0">
                  <a:pos x="72" y="114"/>
                </a:cxn>
                <a:cxn ang="0">
                  <a:pos x="88" y="135"/>
                </a:cxn>
                <a:cxn ang="0">
                  <a:pos x="129" y="137"/>
                </a:cxn>
                <a:cxn ang="0">
                  <a:pos x="162" y="145"/>
                </a:cxn>
                <a:cxn ang="0">
                  <a:pos x="182" y="152"/>
                </a:cxn>
                <a:cxn ang="0">
                  <a:pos x="227" y="141"/>
                </a:cxn>
                <a:cxn ang="0">
                  <a:pos x="261" y="121"/>
                </a:cxn>
                <a:cxn ang="0">
                  <a:pos x="269" y="105"/>
                </a:cxn>
                <a:cxn ang="0">
                  <a:pos x="304" y="99"/>
                </a:cxn>
                <a:cxn ang="0">
                  <a:pos x="328" y="84"/>
                </a:cxn>
                <a:cxn ang="0">
                  <a:pos x="354" y="79"/>
                </a:cxn>
              </a:cxnLst>
              <a:rect l="0" t="0" r="r" b="b"/>
              <a:pathLst>
                <a:path w="355" h="153">
                  <a:moveTo>
                    <a:pt x="340" y="64"/>
                  </a:moveTo>
                  <a:cubicBezTo>
                    <a:pt x="336" y="60"/>
                    <a:pt x="330" y="62"/>
                    <a:pt x="329" y="65"/>
                  </a:cubicBezTo>
                  <a:cubicBezTo>
                    <a:pt x="327" y="69"/>
                    <a:pt x="324" y="64"/>
                    <a:pt x="318" y="64"/>
                  </a:cubicBezTo>
                  <a:cubicBezTo>
                    <a:pt x="311" y="64"/>
                    <a:pt x="311" y="68"/>
                    <a:pt x="306" y="63"/>
                  </a:cubicBezTo>
                  <a:cubicBezTo>
                    <a:pt x="302" y="59"/>
                    <a:pt x="308" y="57"/>
                    <a:pt x="308" y="57"/>
                  </a:cubicBezTo>
                  <a:cubicBezTo>
                    <a:pt x="308" y="52"/>
                    <a:pt x="308" y="52"/>
                    <a:pt x="308" y="52"/>
                  </a:cubicBezTo>
                  <a:cubicBezTo>
                    <a:pt x="318" y="34"/>
                    <a:pt x="318" y="34"/>
                    <a:pt x="318" y="34"/>
                  </a:cubicBezTo>
                  <a:cubicBezTo>
                    <a:pt x="315" y="33"/>
                    <a:pt x="311" y="32"/>
                    <a:pt x="309" y="33"/>
                  </a:cubicBezTo>
                  <a:cubicBezTo>
                    <a:pt x="307" y="34"/>
                    <a:pt x="300" y="33"/>
                    <a:pt x="300" y="31"/>
                  </a:cubicBezTo>
                  <a:cubicBezTo>
                    <a:pt x="299" y="29"/>
                    <a:pt x="288" y="28"/>
                    <a:pt x="286" y="30"/>
                  </a:cubicBezTo>
                  <a:cubicBezTo>
                    <a:pt x="283" y="32"/>
                    <a:pt x="277" y="34"/>
                    <a:pt x="277" y="36"/>
                  </a:cubicBezTo>
                  <a:cubicBezTo>
                    <a:pt x="276" y="39"/>
                    <a:pt x="270" y="38"/>
                    <a:pt x="268" y="40"/>
                  </a:cubicBezTo>
                  <a:cubicBezTo>
                    <a:pt x="265" y="41"/>
                    <a:pt x="253" y="42"/>
                    <a:pt x="253" y="43"/>
                  </a:cubicBezTo>
                  <a:cubicBezTo>
                    <a:pt x="253" y="45"/>
                    <a:pt x="240" y="45"/>
                    <a:pt x="238" y="43"/>
                  </a:cubicBezTo>
                  <a:cubicBezTo>
                    <a:pt x="236" y="42"/>
                    <a:pt x="225" y="43"/>
                    <a:pt x="224" y="41"/>
                  </a:cubicBezTo>
                  <a:cubicBezTo>
                    <a:pt x="222" y="38"/>
                    <a:pt x="218" y="37"/>
                    <a:pt x="218" y="34"/>
                  </a:cubicBezTo>
                  <a:cubicBezTo>
                    <a:pt x="218" y="32"/>
                    <a:pt x="209" y="32"/>
                    <a:pt x="208" y="30"/>
                  </a:cubicBezTo>
                  <a:cubicBezTo>
                    <a:pt x="207" y="28"/>
                    <a:pt x="201" y="27"/>
                    <a:pt x="200" y="28"/>
                  </a:cubicBezTo>
                  <a:cubicBezTo>
                    <a:pt x="199" y="28"/>
                    <a:pt x="191" y="26"/>
                    <a:pt x="189" y="25"/>
                  </a:cubicBezTo>
                  <a:cubicBezTo>
                    <a:pt x="187" y="25"/>
                    <a:pt x="181" y="27"/>
                    <a:pt x="179" y="27"/>
                  </a:cubicBezTo>
                  <a:cubicBezTo>
                    <a:pt x="177" y="27"/>
                    <a:pt x="173" y="30"/>
                    <a:pt x="171" y="31"/>
                  </a:cubicBezTo>
                  <a:cubicBezTo>
                    <a:pt x="169" y="31"/>
                    <a:pt x="162" y="27"/>
                    <a:pt x="161" y="28"/>
                  </a:cubicBezTo>
                  <a:cubicBezTo>
                    <a:pt x="160" y="29"/>
                    <a:pt x="156" y="24"/>
                    <a:pt x="154" y="22"/>
                  </a:cubicBezTo>
                  <a:cubicBezTo>
                    <a:pt x="152" y="20"/>
                    <a:pt x="154" y="15"/>
                    <a:pt x="153" y="13"/>
                  </a:cubicBezTo>
                  <a:cubicBezTo>
                    <a:pt x="151" y="11"/>
                    <a:pt x="144" y="11"/>
                    <a:pt x="142" y="9"/>
                  </a:cubicBezTo>
                  <a:cubicBezTo>
                    <a:pt x="139" y="8"/>
                    <a:pt x="136" y="6"/>
                    <a:pt x="133" y="6"/>
                  </a:cubicBezTo>
                  <a:cubicBezTo>
                    <a:pt x="131" y="6"/>
                    <a:pt x="127" y="5"/>
                    <a:pt x="126" y="4"/>
                  </a:cubicBezTo>
                  <a:cubicBezTo>
                    <a:pt x="125" y="3"/>
                    <a:pt x="120" y="2"/>
                    <a:pt x="118" y="1"/>
                  </a:cubicBezTo>
                  <a:cubicBezTo>
                    <a:pt x="116" y="0"/>
                    <a:pt x="115" y="3"/>
                    <a:pt x="114" y="5"/>
                  </a:cubicBezTo>
                  <a:cubicBezTo>
                    <a:pt x="113" y="6"/>
                    <a:pt x="109" y="6"/>
                    <a:pt x="108" y="9"/>
                  </a:cubicBezTo>
                  <a:cubicBezTo>
                    <a:pt x="107" y="11"/>
                    <a:pt x="103" y="12"/>
                    <a:pt x="103" y="14"/>
                  </a:cubicBezTo>
                  <a:cubicBezTo>
                    <a:pt x="104" y="17"/>
                    <a:pt x="106" y="22"/>
                    <a:pt x="107" y="24"/>
                  </a:cubicBezTo>
                  <a:cubicBezTo>
                    <a:pt x="109" y="25"/>
                    <a:pt x="108" y="29"/>
                    <a:pt x="107" y="30"/>
                  </a:cubicBezTo>
                  <a:cubicBezTo>
                    <a:pt x="106" y="32"/>
                    <a:pt x="99" y="33"/>
                    <a:pt x="98" y="35"/>
                  </a:cubicBezTo>
                  <a:cubicBezTo>
                    <a:pt x="96" y="37"/>
                    <a:pt x="93" y="35"/>
                    <a:pt x="90" y="33"/>
                  </a:cubicBezTo>
                  <a:cubicBezTo>
                    <a:pt x="86" y="31"/>
                    <a:pt x="82" y="32"/>
                    <a:pt x="81" y="33"/>
                  </a:cubicBezTo>
                  <a:cubicBezTo>
                    <a:pt x="79" y="35"/>
                    <a:pt x="73" y="30"/>
                    <a:pt x="71" y="30"/>
                  </a:cubicBezTo>
                  <a:cubicBezTo>
                    <a:pt x="70" y="29"/>
                    <a:pt x="69" y="23"/>
                    <a:pt x="68" y="23"/>
                  </a:cubicBezTo>
                  <a:cubicBezTo>
                    <a:pt x="66" y="24"/>
                    <a:pt x="54" y="21"/>
                    <a:pt x="52" y="21"/>
                  </a:cubicBezTo>
                  <a:cubicBezTo>
                    <a:pt x="50" y="20"/>
                    <a:pt x="45" y="20"/>
                    <a:pt x="44" y="22"/>
                  </a:cubicBezTo>
                  <a:cubicBezTo>
                    <a:pt x="43" y="24"/>
                    <a:pt x="37" y="23"/>
                    <a:pt x="36" y="25"/>
                  </a:cubicBezTo>
                  <a:cubicBezTo>
                    <a:pt x="35" y="27"/>
                    <a:pt x="31" y="28"/>
                    <a:pt x="29" y="30"/>
                  </a:cubicBezTo>
                  <a:cubicBezTo>
                    <a:pt x="27" y="32"/>
                    <a:pt x="22" y="32"/>
                    <a:pt x="20" y="35"/>
                  </a:cubicBezTo>
                  <a:cubicBezTo>
                    <a:pt x="19" y="38"/>
                    <a:pt x="12" y="40"/>
                    <a:pt x="10" y="40"/>
                  </a:cubicBezTo>
                  <a:cubicBezTo>
                    <a:pt x="8" y="40"/>
                    <a:pt x="3" y="41"/>
                    <a:pt x="2" y="43"/>
                  </a:cubicBezTo>
                  <a:cubicBezTo>
                    <a:pt x="2" y="44"/>
                    <a:pt x="1" y="44"/>
                    <a:pt x="0" y="44"/>
                  </a:cubicBezTo>
                  <a:cubicBezTo>
                    <a:pt x="0" y="44"/>
                    <a:pt x="1" y="44"/>
                    <a:pt x="1" y="45"/>
                  </a:cubicBezTo>
                  <a:cubicBezTo>
                    <a:pt x="2" y="52"/>
                    <a:pt x="5" y="52"/>
                    <a:pt x="9" y="55"/>
                  </a:cubicBezTo>
                  <a:cubicBezTo>
                    <a:pt x="12" y="58"/>
                    <a:pt x="15" y="61"/>
                    <a:pt x="19" y="61"/>
                  </a:cubicBezTo>
                  <a:cubicBezTo>
                    <a:pt x="23" y="61"/>
                    <a:pt x="28" y="65"/>
                    <a:pt x="29" y="69"/>
                  </a:cubicBezTo>
                  <a:cubicBezTo>
                    <a:pt x="29" y="72"/>
                    <a:pt x="33" y="76"/>
                    <a:pt x="35" y="77"/>
                  </a:cubicBezTo>
                  <a:cubicBezTo>
                    <a:pt x="37" y="79"/>
                    <a:pt x="34" y="84"/>
                    <a:pt x="34" y="88"/>
                  </a:cubicBezTo>
                  <a:cubicBezTo>
                    <a:pt x="34" y="93"/>
                    <a:pt x="29" y="94"/>
                    <a:pt x="31" y="98"/>
                  </a:cubicBezTo>
                  <a:cubicBezTo>
                    <a:pt x="34" y="102"/>
                    <a:pt x="52" y="104"/>
                    <a:pt x="57" y="104"/>
                  </a:cubicBezTo>
                  <a:cubicBezTo>
                    <a:pt x="62" y="104"/>
                    <a:pt x="64" y="109"/>
                    <a:pt x="65" y="109"/>
                  </a:cubicBezTo>
                  <a:cubicBezTo>
                    <a:pt x="68" y="110"/>
                    <a:pt x="69" y="113"/>
                    <a:pt x="72" y="114"/>
                  </a:cubicBezTo>
                  <a:cubicBezTo>
                    <a:pt x="76" y="115"/>
                    <a:pt x="80" y="117"/>
                    <a:pt x="81" y="124"/>
                  </a:cubicBezTo>
                  <a:cubicBezTo>
                    <a:pt x="83" y="130"/>
                    <a:pt x="87" y="132"/>
                    <a:pt x="88" y="135"/>
                  </a:cubicBezTo>
                  <a:cubicBezTo>
                    <a:pt x="88" y="138"/>
                    <a:pt x="96" y="136"/>
                    <a:pt x="102" y="137"/>
                  </a:cubicBezTo>
                  <a:cubicBezTo>
                    <a:pt x="108" y="137"/>
                    <a:pt x="125" y="137"/>
                    <a:pt x="129" y="137"/>
                  </a:cubicBezTo>
                  <a:cubicBezTo>
                    <a:pt x="133" y="138"/>
                    <a:pt x="144" y="137"/>
                    <a:pt x="149" y="142"/>
                  </a:cubicBezTo>
                  <a:cubicBezTo>
                    <a:pt x="155" y="146"/>
                    <a:pt x="158" y="142"/>
                    <a:pt x="162" y="145"/>
                  </a:cubicBezTo>
                  <a:cubicBezTo>
                    <a:pt x="165" y="147"/>
                    <a:pt x="168" y="148"/>
                    <a:pt x="173" y="148"/>
                  </a:cubicBezTo>
                  <a:cubicBezTo>
                    <a:pt x="179" y="147"/>
                    <a:pt x="179" y="151"/>
                    <a:pt x="182" y="152"/>
                  </a:cubicBezTo>
                  <a:cubicBezTo>
                    <a:pt x="186" y="153"/>
                    <a:pt x="192" y="146"/>
                    <a:pt x="202" y="142"/>
                  </a:cubicBezTo>
                  <a:cubicBezTo>
                    <a:pt x="211" y="137"/>
                    <a:pt x="222" y="140"/>
                    <a:pt x="227" y="141"/>
                  </a:cubicBezTo>
                  <a:cubicBezTo>
                    <a:pt x="232" y="142"/>
                    <a:pt x="242" y="139"/>
                    <a:pt x="247" y="132"/>
                  </a:cubicBezTo>
                  <a:cubicBezTo>
                    <a:pt x="253" y="126"/>
                    <a:pt x="261" y="127"/>
                    <a:pt x="261" y="121"/>
                  </a:cubicBezTo>
                  <a:cubicBezTo>
                    <a:pt x="262" y="116"/>
                    <a:pt x="255" y="113"/>
                    <a:pt x="258" y="108"/>
                  </a:cubicBezTo>
                  <a:cubicBezTo>
                    <a:pt x="261" y="103"/>
                    <a:pt x="266" y="104"/>
                    <a:pt x="269" y="105"/>
                  </a:cubicBezTo>
                  <a:cubicBezTo>
                    <a:pt x="272" y="107"/>
                    <a:pt x="280" y="109"/>
                    <a:pt x="287" y="104"/>
                  </a:cubicBezTo>
                  <a:cubicBezTo>
                    <a:pt x="295" y="99"/>
                    <a:pt x="298" y="100"/>
                    <a:pt x="304" y="99"/>
                  </a:cubicBezTo>
                  <a:cubicBezTo>
                    <a:pt x="311" y="98"/>
                    <a:pt x="310" y="94"/>
                    <a:pt x="314" y="89"/>
                  </a:cubicBezTo>
                  <a:cubicBezTo>
                    <a:pt x="319" y="85"/>
                    <a:pt x="324" y="84"/>
                    <a:pt x="328" y="84"/>
                  </a:cubicBezTo>
                  <a:cubicBezTo>
                    <a:pt x="332" y="84"/>
                    <a:pt x="338" y="79"/>
                    <a:pt x="343" y="81"/>
                  </a:cubicBezTo>
                  <a:cubicBezTo>
                    <a:pt x="347" y="82"/>
                    <a:pt x="354" y="83"/>
                    <a:pt x="354" y="79"/>
                  </a:cubicBezTo>
                  <a:cubicBezTo>
                    <a:pt x="355" y="76"/>
                    <a:pt x="343" y="68"/>
                    <a:pt x="340" y="6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A8777A02-153D-4BF8-A2FF-94453602E554}"/>
                </a:ext>
              </a:extLst>
            </p:cNvPr>
            <p:cNvSpPr/>
            <p:nvPr/>
          </p:nvSpPr>
          <p:spPr bwMode="auto">
            <a:xfrm>
              <a:off x="5105400" y="2522538"/>
              <a:ext cx="11113" cy="301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9"/>
                </a:cxn>
                <a:cxn ang="0">
                  <a:pos x="4" y="16"/>
                </a:cxn>
                <a:cxn ang="0">
                  <a:pos x="5" y="3"/>
                </a:cxn>
                <a:cxn ang="0">
                  <a:pos x="6" y="0"/>
                </a:cxn>
                <a:cxn ang="0">
                  <a:pos x="2" y="0"/>
                </a:cxn>
              </a:cxnLst>
              <a:rect l="0" t="0" r="r" b="b"/>
              <a:pathLst>
                <a:path w="6" h="16">
                  <a:moveTo>
                    <a:pt x="2" y="0"/>
                  </a:moveTo>
                  <a:cubicBezTo>
                    <a:pt x="1" y="1"/>
                    <a:pt x="0" y="8"/>
                    <a:pt x="0" y="9"/>
                  </a:cubicBezTo>
                  <a:cubicBezTo>
                    <a:pt x="0" y="9"/>
                    <a:pt x="1" y="13"/>
                    <a:pt x="4" y="16"/>
                  </a:cubicBezTo>
                  <a:cubicBezTo>
                    <a:pt x="5" y="11"/>
                    <a:pt x="5" y="4"/>
                    <a:pt x="5" y="3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4" y="0"/>
                    <a:pt x="3" y="0"/>
                    <a:pt x="2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950F6844-A3E5-4226-BFEE-54071477ED8E}"/>
                </a:ext>
              </a:extLst>
            </p:cNvPr>
            <p:cNvSpPr/>
            <p:nvPr/>
          </p:nvSpPr>
          <p:spPr bwMode="auto">
            <a:xfrm>
              <a:off x="5086350" y="2503488"/>
              <a:ext cx="31750" cy="90488"/>
            </a:xfrm>
            <a:custGeom>
              <a:avLst/>
              <a:gdLst/>
              <a:ahLst/>
              <a:cxnLst>
                <a:cxn ang="0">
                  <a:pos x="8" y="47"/>
                </a:cxn>
                <a:cxn ang="0">
                  <a:pos x="9" y="48"/>
                </a:cxn>
                <a:cxn ang="0">
                  <a:pos x="13" y="31"/>
                </a:cxn>
                <a:cxn ang="0">
                  <a:pos x="14" y="26"/>
                </a:cxn>
                <a:cxn ang="0">
                  <a:pos x="10" y="19"/>
                </a:cxn>
                <a:cxn ang="0">
                  <a:pos x="12" y="10"/>
                </a:cxn>
                <a:cxn ang="0">
                  <a:pos x="16" y="10"/>
                </a:cxn>
                <a:cxn ang="0">
                  <a:pos x="17" y="3"/>
                </a:cxn>
                <a:cxn ang="0">
                  <a:pos x="11" y="0"/>
                </a:cxn>
                <a:cxn ang="0">
                  <a:pos x="9" y="6"/>
                </a:cxn>
                <a:cxn ang="0">
                  <a:pos x="0" y="26"/>
                </a:cxn>
                <a:cxn ang="0">
                  <a:pos x="8" y="46"/>
                </a:cxn>
                <a:cxn ang="0">
                  <a:pos x="8" y="47"/>
                </a:cxn>
              </a:cxnLst>
              <a:rect l="0" t="0" r="r" b="b"/>
              <a:pathLst>
                <a:path w="17" h="48">
                  <a:moveTo>
                    <a:pt x="8" y="47"/>
                  </a:moveTo>
                  <a:cubicBezTo>
                    <a:pt x="8" y="47"/>
                    <a:pt x="9" y="47"/>
                    <a:pt x="9" y="48"/>
                  </a:cubicBezTo>
                  <a:cubicBezTo>
                    <a:pt x="10" y="41"/>
                    <a:pt x="11" y="33"/>
                    <a:pt x="13" y="31"/>
                  </a:cubicBezTo>
                  <a:cubicBezTo>
                    <a:pt x="13" y="30"/>
                    <a:pt x="14" y="28"/>
                    <a:pt x="14" y="26"/>
                  </a:cubicBezTo>
                  <a:cubicBezTo>
                    <a:pt x="11" y="23"/>
                    <a:pt x="10" y="19"/>
                    <a:pt x="10" y="19"/>
                  </a:cubicBezTo>
                  <a:cubicBezTo>
                    <a:pt x="10" y="18"/>
                    <a:pt x="11" y="11"/>
                    <a:pt x="12" y="10"/>
                  </a:cubicBezTo>
                  <a:cubicBezTo>
                    <a:pt x="13" y="10"/>
                    <a:pt x="14" y="10"/>
                    <a:pt x="16" y="10"/>
                  </a:cubicBezTo>
                  <a:cubicBezTo>
                    <a:pt x="16" y="8"/>
                    <a:pt x="16" y="5"/>
                    <a:pt x="17" y="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0" y="2"/>
                    <a:pt x="9" y="4"/>
                    <a:pt x="9" y="6"/>
                  </a:cubicBezTo>
                  <a:cubicBezTo>
                    <a:pt x="8" y="12"/>
                    <a:pt x="3" y="22"/>
                    <a:pt x="0" y="26"/>
                  </a:cubicBezTo>
                  <a:cubicBezTo>
                    <a:pt x="8" y="46"/>
                    <a:pt x="8" y="46"/>
                    <a:pt x="8" y="46"/>
                  </a:cubicBezTo>
                  <a:lnTo>
                    <a:pt x="8" y="47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7C9217D6-9316-4A40-97BE-B0367B8E62E8}"/>
                </a:ext>
              </a:extLst>
            </p:cNvPr>
            <p:cNvSpPr/>
            <p:nvPr/>
          </p:nvSpPr>
          <p:spPr bwMode="auto">
            <a:xfrm>
              <a:off x="5103813" y="2503488"/>
              <a:ext cx="92075" cy="98425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30" y="6"/>
                </a:cxn>
                <a:cxn ang="0">
                  <a:pos x="19" y="12"/>
                </a:cxn>
                <a:cxn ang="0">
                  <a:pos x="9" y="7"/>
                </a:cxn>
                <a:cxn ang="0">
                  <a:pos x="8" y="3"/>
                </a:cxn>
                <a:cxn ang="0">
                  <a:pos x="8" y="3"/>
                </a:cxn>
                <a:cxn ang="0">
                  <a:pos x="6" y="13"/>
                </a:cxn>
                <a:cxn ang="0">
                  <a:pos x="4" y="31"/>
                </a:cxn>
                <a:cxn ang="0">
                  <a:pos x="0" y="48"/>
                </a:cxn>
                <a:cxn ang="0">
                  <a:pos x="10" y="52"/>
                </a:cxn>
                <a:cxn ang="0">
                  <a:pos x="19" y="45"/>
                </a:cxn>
                <a:cxn ang="0">
                  <a:pos x="26" y="42"/>
                </a:cxn>
                <a:cxn ang="0">
                  <a:pos x="33" y="37"/>
                </a:cxn>
                <a:cxn ang="0">
                  <a:pos x="24" y="27"/>
                </a:cxn>
                <a:cxn ang="0">
                  <a:pos x="35" y="20"/>
                </a:cxn>
                <a:cxn ang="0">
                  <a:pos x="47" y="16"/>
                </a:cxn>
                <a:cxn ang="0">
                  <a:pos x="48" y="16"/>
                </a:cxn>
                <a:cxn ang="0">
                  <a:pos x="45" y="5"/>
                </a:cxn>
                <a:cxn ang="0">
                  <a:pos x="44" y="0"/>
                </a:cxn>
              </a:cxnLst>
              <a:rect l="0" t="0" r="r" b="b"/>
              <a:pathLst>
                <a:path w="48" h="52">
                  <a:moveTo>
                    <a:pt x="44" y="0"/>
                  </a:moveTo>
                  <a:cubicBezTo>
                    <a:pt x="37" y="3"/>
                    <a:pt x="31" y="6"/>
                    <a:pt x="30" y="6"/>
                  </a:cubicBezTo>
                  <a:cubicBezTo>
                    <a:pt x="27" y="7"/>
                    <a:pt x="19" y="12"/>
                    <a:pt x="19" y="12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7" y="7"/>
                    <a:pt x="7" y="11"/>
                    <a:pt x="6" y="13"/>
                  </a:cubicBezTo>
                  <a:cubicBezTo>
                    <a:pt x="6" y="15"/>
                    <a:pt x="6" y="29"/>
                    <a:pt x="4" y="31"/>
                  </a:cubicBezTo>
                  <a:cubicBezTo>
                    <a:pt x="2" y="33"/>
                    <a:pt x="1" y="41"/>
                    <a:pt x="0" y="48"/>
                  </a:cubicBezTo>
                  <a:cubicBezTo>
                    <a:pt x="4" y="50"/>
                    <a:pt x="8" y="52"/>
                    <a:pt x="10" y="52"/>
                  </a:cubicBezTo>
                  <a:cubicBezTo>
                    <a:pt x="14" y="52"/>
                    <a:pt x="19" y="48"/>
                    <a:pt x="19" y="45"/>
                  </a:cubicBezTo>
                  <a:cubicBezTo>
                    <a:pt x="19" y="43"/>
                    <a:pt x="23" y="42"/>
                    <a:pt x="26" y="42"/>
                  </a:cubicBezTo>
                  <a:cubicBezTo>
                    <a:pt x="30" y="42"/>
                    <a:pt x="30" y="38"/>
                    <a:pt x="33" y="37"/>
                  </a:cubicBezTo>
                  <a:cubicBezTo>
                    <a:pt x="35" y="35"/>
                    <a:pt x="27" y="28"/>
                    <a:pt x="24" y="27"/>
                  </a:cubicBezTo>
                  <a:cubicBezTo>
                    <a:pt x="22" y="26"/>
                    <a:pt x="27" y="20"/>
                    <a:pt x="35" y="20"/>
                  </a:cubicBezTo>
                  <a:cubicBezTo>
                    <a:pt x="44" y="19"/>
                    <a:pt x="42" y="16"/>
                    <a:pt x="47" y="16"/>
                  </a:cubicBezTo>
                  <a:cubicBezTo>
                    <a:pt x="47" y="16"/>
                    <a:pt x="47" y="16"/>
                    <a:pt x="48" y="16"/>
                  </a:cubicBezTo>
                  <a:cubicBezTo>
                    <a:pt x="47" y="12"/>
                    <a:pt x="46" y="8"/>
                    <a:pt x="45" y="5"/>
                  </a:cubicBezTo>
                  <a:cubicBezTo>
                    <a:pt x="45" y="4"/>
                    <a:pt x="44" y="2"/>
                    <a:pt x="44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EEA48EED-F7F0-4DF2-A78B-A96D826959A1}"/>
                </a:ext>
              </a:extLst>
            </p:cNvPr>
            <p:cNvSpPr/>
            <p:nvPr/>
          </p:nvSpPr>
          <p:spPr bwMode="auto">
            <a:xfrm>
              <a:off x="5856288" y="2255838"/>
              <a:ext cx="234950" cy="103188"/>
            </a:xfrm>
            <a:custGeom>
              <a:avLst/>
              <a:gdLst/>
              <a:ahLst/>
              <a:cxnLst>
                <a:cxn ang="0">
                  <a:pos x="114" y="10"/>
                </a:cxn>
                <a:cxn ang="0">
                  <a:pos x="103" y="7"/>
                </a:cxn>
                <a:cxn ang="0">
                  <a:pos x="74" y="6"/>
                </a:cxn>
                <a:cxn ang="0">
                  <a:pos x="59" y="1"/>
                </a:cxn>
                <a:cxn ang="0">
                  <a:pos x="47" y="6"/>
                </a:cxn>
                <a:cxn ang="0">
                  <a:pos x="37" y="8"/>
                </a:cxn>
                <a:cxn ang="0">
                  <a:pos x="22" y="8"/>
                </a:cxn>
                <a:cxn ang="0">
                  <a:pos x="15" y="16"/>
                </a:cxn>
                <a:cxn ang="0">
                  <a:pos x="12" y="22"/>
                </a:cxn>
                <a:cxn ang="0">
                  <a:pos x="16" y="26"/>
                </a:cxn>
                <a:cxn ang="0">
                  <a:pos x="25" y="25"/>
                </a:cxn>
                <a:cxn ang="0">
                  <a:pos x="40" y="32"/>
                </a:cxn>
                <a:cxn ang="0">
                  <a:pos x="35" y="38"/>
                </a:cxn>
                <a:cxn ang="0">
                  <a:pos x="25" y="40"/>
                </a:cxn>
                <a:cxn ang="0">
                  <a:pos x="8" y="42"/>
                </a:cxn>
                <a:cxn ang="0">
                  <a:pos x="0" y="49"/>
                </a:cxn>
                <a:cxn ang="0">
                  <a:pos x="16" y="50"/>
                </a:cxn>
                <a:cxn ang="0">
                  <a:pos x="26" y="50"/>
                </a:cxn>
                <a:cxn ang="0">
                  <a:pos x="36" y="52"/>
                </a:cxn>
                <a:cxn ang="0">
                  <a:pos x="51" y="51"/>
                </a:cxn>
                <a:cxn ang="0">
                  <a:pos x="52" y="46"/>
                </a:cxn>
                <a:cxn ang="0">
                  <a:pos x="57" y="43"/>
                </a:cxn>
                <a:cxn ang="0">
                  <a:pos x="64" y="39"/>
                </a:cxn>
                <a:cxn ang="0">
                  <a:pos x="70" y="37"/>
                </a:cxn>
                <a:cxn ang="0">
                  <a:pos x="77" y="39"/>
                </a:cxn>
                <a:cxn ang="0">
                  <a:pos x="84" y="34"/>
                </a:cxn>
                <a:cxn ang="0">
                  <a:pos x="94" y="31"/>
                </a:cxn>
                <a:cxn ang="0">
                  <a:pos x="103" y="26"/>
                </a:cxn>
                <a:cxn ang="0">
                  <a:pos x="112" y="21"/>
                </a:cxn>
                <a:cxn ang="0">
                  <a:pos x="122" y="16"/>
                </a:cxn>
                <a:cxn ang="0">
                  <a:pos x="123" y="14"/>
                </a:cxn>
                <a:cxn ang="0">
                  <a:pos x="114" y="10"/>
                </a:cxn>
              </a:cxnLst>
              <a:rect l="0" t="0" r="r" b="b"/>
              <a:pathLst>
                <a:path w="123" h="54">
                  <a:moveTo>
                    <a:pt x="114" y="10"/>
                  </a:moveTo>
                  <a:cubicBezTo>
                    <a:pt x="109" y="5"/>
                    <a:pt x="108" y="9"/>
                    <a:pt x="103" y="7"/>
                  </a:cubicBezTo>
                  <a:cubicBezTo>
                    <a:pt x="98" y="6"/>
                    <a:pt x="78" y="4"/>
                    <a:pt x="74" y="6"/>
                  </a:cubicBezTo>
                  <a:cubicBezTo>
                    <a:pt x="70" y="7"/>
                    <a:pt x="62" y="3"/>
                    <a:pt x="59" y="1"/>
                  </a:cubicBezTo>
                  <a:cubicBezTo>
                    <a:pt x="56" y="0"/>
                    <a:pt x="48" y="1"/>
                    <a:pt x="47" y="6"/>
                  </a:cubicBezTo>
                  <a:cubicBezTo>
                    <a:pt x="47" y="11"/>
                    <a:pt x="43" y="11"/>
                    <a:pt x="37" y="8"/>
                  </a:cubicBezTo>
                  <a:cubicBezTo>
                    <a:pt x="31" y="5"/>
                    <a:pt x="22" y="5"/>
                    <a:pt x="22" y="8"/>
                  </a:cubicBezTo>
                  <a:cubicBezTo>
                    <a:pt x="22" y="11"/>
                    <a:pt x="17" y="15"/>
                    <a:pt x="15" y="16"/>
                  </a:cubicBezTo>
                  <a:cubicBezTo>
                    <a:pt x="14" y="16"/>
                    <a:pt x="13" y="19"/>
                    <a:pt x="12" y="22"/>
                  </a:cubicBezTo>
                  <a:cubicBezTo>
                    <a:pt x="13" y="22"/>
                    <a:pt x="15" y="24"/>
                    <a:pt x="16" y="26"/>
                  </a:cubicBezTo>
                  <a:cubicBezTo>
                    <a:pt x="18" y="28"/>
                    <a:pt x="24" y="28"/>
                    <a:pt x="25" y="25"/>
                  </a:cubicBezTo>
                  <a:cubicBezTo>
                    <a:pt x="26" y="22"/>
                    <a:pt x="35" y="28"/>
                    <a:pt x="40" y="32"/>
                  </a:cubicBezTo>
                  <a:cubicBezTo>
                    <a:pt x="46" y="37"/>
                    <a:pt x="38" y="34"/>
                    <a:pt x="35" y="38"/>
                  </a:cubicBezTo>
                  <a:cubicBezTo>
                    <a:pt x="33" y="42"/>
                    <a:pt x="26" y="38"/>
                    <a:pt x="25" y="40"/>
                  </a:cubicBezTo>
                  <a:cubicBezTo>
                    <a:pt x="23" y="42"/>
                    <a:pt x="11" y="42"/>
                    <a:pt x="8" y="42"/>
                  </a:cubicBezTo>
                  <a:cubicBezTo>
                    <a:pt x="5" y="42"/>
                    <a:pt x="0" y="46"/>
                    <a:pt x="0" y="49"/>
                  </a:cubicBezTo>
                  <a:cubicBezTo>
                    <a:pt x="1" y="51"/>
                    <a:pt x="12" y="47"/>
                    <a:pt x="16" y="50"/>
                  </a:cubicBezTo>
                  <a:cubicBezTo>
                    <a:pt x="20" y="53"/>
                    <a:pt x="24" y="47"/>
                    <a:pt x="26" y="50"/>
                  </a:cubicBezTo>
                  <a:cubicBezTo>
                    <a:pt x="29" y="54"/>
                    <a:pt x="34" y="51"/>
                    <a:pt x="36" y="52"/>
                  </a:cubicBezTo>
                  <a:cubicBezTo>
                    <a:pt x="38" y="53"/>
                    <a:pt x="50" y="51"/>
                    <a:pt x="51" y="51"/>
                  </a:cubicBezTo>
                  <a:cubicBezTo>
                    <a:pt x="52" y="50"/>
                    <a:pt x="52" y="48"/>
                    <a:pt x="52" y="46"/>
                  </a:cubicBezTo>
                  <a:cubicBezTo>
                    <a:pt x="52" y="43"/>
                    <a:pt x="55" y="44"/>
                    <a:pt x="57" y="43"/>
                  </a:cubicBezTo>
                  <a:cubicBezTo>
                    <a:pt x="60" y="42"/>
                    <a:pt x="62" y="39"/>
                    <a:pt x="64" y="39"/>
                  </a:cubicBezTo>
                  <a:cubicBezTo>
                    <a:pt x="66" y="39"/>
                    <a:pt x="68" y="36"/>
                    <a:pt x="70" y="37"/>
                  </a:cubicBezTo>
                  <a:cubicBezTo>
                    <a:pt x="72" y="37"/>
                    <a:pt x="75" y="41"/>
                    <a:pt x="77" y="39"/>
                  </a:cubicBezTo>
                  <a:cubicBezTo>
                    <a:pt x="80" y="37"/>
                    <a:pt x="81" y="39"/>
                    <a:pt x="84" y="34"/>
                  </a:cubicBezTo>
                  <a:cubicBezTo>
                    <a:pt x="88" y="30"/>
                    <a:pt x="90" y="31"/>
                    <a:pt x="94" y="31"/>
                  </a:cubicBezTo>
                  <a:cubicBezTo>
                    <a:pt x="100" y="32"/>
                    <a:pt x="102" y="29"/>
                    <a:pt x="103" y="26"/>
                  </a:cubicBezTo>
                  <a:cubicBezTo>
                    <a:pt x="105" y="23"/>
                    <a:pt x="109" y="23"/>
                    <a:pt x="112" y="21"/>
                  </a:cubicBezTo>
                  <a:cubicBezTo>
                    <a:pt x="115" y="19"/>
                    <a:pt x="120" y="17"/>
                    <a:pt x="122" y="16"/>
                  </a:cubicBezTo>
                  <a:cubicBezTo>
                    <a:pt x="123" y="16"/>
                    <a:pt x="123" y="15"/>
                    <a:pt x="123" y="14"/>
                  </a:cubicBezTo>
                  <a:cubicBezTo>
                    <a:pt x="119" y="11"/>
                    <a:pt x="117" y="14"/>
                    <a:pt x="114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59" name="Freeform 55">
              <a:extLst>
                <a:ext uri="{FF2B5EF4-FFF2-40B4-BE49-F238E27FC236}">
                  <a16:creationId xmlns:a16="http://schemas.microsoft.com/office/drawing/2014/main" id="{DAD9DAAC-05F7-40EC-8117-28EB9B85DA12}"/>
                </a:ext>
              </a:extLst>
            </p:cNvPr>
            <p:cNvSpPr/>
            <p:nvPr/>
          </p:nvSpPr>
          <p:spPr bwMode="auto">
            <a:xfrm>
              <a:off x="5210175" y="2244725"/>
              <a:ext cx="149225" cy="66675"/>
            </a:xfrm>
            <a:custGeom>
              <a:avLst/>
              <a:gdLst/>
              <a:ahLst/>
              <a:cxnLst>
                <a:cxn ang="0">
                  <a:pos x="31" y="27"/>
                </a:cxn>
                <a:cxn ang="0">
                  <a:pos x="39" y="33"/>
                </a:cxn>
                <a:cxn ang="0">
                  <a:pos x="40" y="34"/>
                </a:cxn>
                <a:cxn ang="0">
                  <a:pos x="51" y="32"/>
                </a:cxn>
                <a:cxn ang="0">
                  <a:pos x="61" y="33"/>
                </a:cxn>
                <a:cxn ang="0">
                  <a:pos x="60" y="30"/>
                </a:cxn>
                <a:cxn ang="0">
                  <a:pos x="68" y="33"/>
                </a:cxn>
                <a:cxn ang="0">
                  <a:pos x="77" y="33"/>
                </a:cxn>
                <a:cxn ang="0">
                  <a:pos x="73" y="28"/>
                </a:cxn>
                <a:cxn ang="0">
                  <a:pos x="75" y="24"/>
                </a:cxn>
                <a:cxn ang="0">
                  <a:pos x="68" y="21"/>
                </a:cxn>
                <a:cxn ang="0">
                  <a:pos x="65" y="14"/>
                </a:cxn>
                <a:cxn ang="0">
                  <a:pos x="61" y="12"/>
                </a:cxn>
                <a:cxn ang="0">
                  <a:pos x="49" y="14"/>
                </a:cxn>
                <a:cxn ang="0">
                  <a:pos x="42" y="10"/>
                </a:cxn>
                <a:cxn ang="0">
                  <a:pos x="35" y="6"/>
                </a:cxn>
                <a:cxn ang="0">
                  <a:pos x="18" y="4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18" y="12"/>
                </a:cxn>
                <a:cxn ang="0">
                  <a:pos x="22" y="23"/>
                </a:cxn>
                <a:cxn ang="0">
                  <a:pos x="19" y="27"/>
                </a:cxn>
                <a:cxn ang="0">
                  <a:pos x="31" y="27"/>
                </a:cxn>
              </a:cxnLst>
              <a:rect l="0" t="0" r="r" b="b"/>
              <a:pathLst>
                <a:path w="78" h="35">
                  <a:moveTo>
                    <a:pt x="31" y="27"/>
                  </a:moveTo>
                  <a:cubicBezTo>
                    <a:pt x="35" y="25"/>
                    <a:pt x="36" y="29"/>
                    <a:pt x="39" y="33"/>
                  </a:cubicBezTo>
                  <a:cubicBezTo>
                    <a:pt x="39" y="33"/>
                    <a:pt x="39" y="34"/>
                    <a:pt x="40" y="34"/>
                  </a:cubicBezTo>
                  <a:cubicBezTo>
                    <a:pt x="44" y="33"/>
                    <a:pt x="47" y="32"/>
                    <a:pt x="51" y="32"/>
                  </a:cubicBezTo>
                  <a:cubicBezTo>
                    <a:pt x="54" y="31"/>
                    <a:pt x="58" y="32"/>
                    <a:pt x="61" y="33"/>
                  </a:cubicBezTo>
                  <a:cubicBezTo>
                    <a:pt x="60" y="32"/>
                    <a:pt x="60" y="31"/>
                    <a:pt x="60" y="30"/>
                  </a:cubicBezTo>
                  <a:cubicBezTo>
                    <a:pt x="61" y="28"/>
                    <a:pt x="66" y="31"/>
                    <a:pt x="68" y="33"/>
                  </a:cubicBezTo>
                  <a:cubicBezTo>
                    <a:pt x="70" y="34"/>
                    <a:pt x="75" y="35"/>
                    <a:pt x="77" y="33"/>
                  </a:cubicBezTo>
                  <a:cubicBezTo>
                    <a:pt x="78" y="32"/>
                    <a:pt x="74" y="30"/>
                    <a:pt x="73" y="28"/>
                  </a:cubicBezTo>
                  <a:cubicBezTo>
                    <a:pt x="73" y="27"/>
                    <a:pt x="74" y="26"/>
                    <a:pt x="75" y="24"/>
                  </a:cubicBezTo>
                  <a:cubicBezTo>
                    <a:pt x="72" y="22"/>
                    <a:pt x="69" y="20"/>
                    <a:pt x="68" y="21"/>
                  </a:cubicBezTo>
                  <a:cubicBezTo>
                    <a:pt x="67" y="21"/>
                    <a:pt x="67" y="14"/>
                    <a:pt x="65" y="14"/>
                  </a:cubicBezTo>
                  <a:cubicBezTo>
                    <a:pt x="63" y="14"/>
                    <a:pt x="63" y="12"/>
                    <a:pt x="61" y="12"/>
                  </a:cubicBezTo>
                  <a:cubicBezTo>
                    <a:pt x="59" y="12"/>
                    <a:pt x="51" y="12"/>
                    <a:pt x="49" y="14"/>
                  </a:cubicBezTo>
                  <a:cubicBezTo>
                    <a:pt x="47" y="15"/>
                    <a:pt x="45" y="10"/>
                    <a:pt x="42" y="10"/>
                  </a:cubicBezTo>
                  <a:cubicBezTo>
                    <a:pt x="40" y="10"/>
                    <a:pt x="37" y="8"/>
                    <a:pt x="35" y="6"/>
                  </a:cubicBezTo>
                  <a:cubicBezTo>
                    <a:pt x="34" y="4"/>
                    <a:pt x="21" y="7"/>
                    <a:pt x="18" y="4"/>
                  </a:cubicBezTo>
                  <a:cubicBezTo>
                    <a:pt x="14" y="2"/>
                    <a:pt x="8" y="0"/>
                    <a:pt x="4" y="0"/>
                  </a:cubicBezTo>
                  <a:cubicBezTo>
                    <a:pt x="3" y="0"/>
                    <a:pt x="2" y="1"/>
                    <a:pt x="0" y="2"/>
                  </a:cubicBezTo>
                  <a:cubicBezTo>
                    <a:pt x="7" y="6"/>
                    <a:pt x="16" y="5"/>
                    <a:pt x="18" y="12"/>
                  </a:cubicBezTo>
                  <a:cubicBezTo>
                    <a:pt x="19" y="20"/>
                    <a:pt x="24" y="17"/>
                    <a:pt x="22" y="23"/>
                  </a:cubicBezTo>
                  <a:cubicBezTo>
                    <a:pt x="22" y="25"/>
                    <a:pt x="21" y="26"/>
                    <a:pt x="19" y="27"/>
                  </a:cubicBezTo>
                  <a:cubicBezTo>
                    <a:pt x="24" y="28"/>
                    <a:pt x="29" y="28"/>
                    <a:pt x="31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60" name="Freeform 56">
              <a:extLst>
                <a:ext uri="{FF2B5EF4-FFF2-40B4-BE49-F238E27FC236}">
                  <a16:creationId xmlns:a16="http://schemas.microsoft.com/office/drawing/2014/main" id="{12FF8CE9-C920-4229-889D-3637647521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11725" y="2281238"/>
              <a:ext cx="406400" cy="160338"/>
            </a:xfrm>
            <a:custGeom>
              <a:avLst/>
              <a:gdLst/>
              <a:ahLst/>
              <a:cxnLst>
                <a:cxn ang="0">
                  <a:pos x="206" y="59"/>
                </a:cxn>
                <a:cxn ang="0">
                  <a:pos x="206" y="47"/>
                </a:cxn>
                <a:cxn ang="0">
                  <a:pos x="206" y="37"/>
                </a:cxn>
                <a:cxn ang="0">
                  <a:pos x="209" y="32"/>
                </a:cxn>
                <a:cxn ang="0">
                  <a:pos x="207" y="28"/>
                </a:cxn>
                <a:cxn ang="0">
                  <a:pos x="198" y="24"/>
                </a:cxn>
                <a:cxn ang="0">
                  <a:pos x="195" y="14"/>
                </a:cxn>
                <a:cxn ang="0">
                  <a:pos x="187" y="8"/>
                </a:cxn>
                <a:cxn ang="0">
                  <a:pos x="175" y="8"/>
                </a:cxn>
                <a:cxn ang="0">
                  <a:pos x="154" y="15"/>
                </a:cxn>
                <a:cxn ang="0">
                  <a:pos x="135" y="16"/>
                </a:cxn>
                <a:cxn ang="0">
                  <a:pos x="121" y="11"/>
                </a:cxn>
                <a:cxn ang="0">
                  <a:pos x="111" y="7"/>
                </a:cxn>
                <a:cxn ang="0">
                  <a:pos x="95" y="2"/>
                </a:cxn>
                <a:cxn ang="0">
                  <a:pos x="60" y="13"/>
                </a:cxn>
                <a:cxn ang="0">
                  <a:pos x="36" y="14"/>
                </a:cxn>
                <a:cxn ang="0">
                  <a:pos x="30" y="23"/>
                </a:cxn>
                <a:cxn ang="0">
                  <a:pos x="6" y="25"/>
                </a:cxn>
                <a:cxn ang="0">
                  <a:pos x="4" y="33"/>
                </a:cxn>
                <a:cxn ang="0">
                  <a:pos x="9" y="36"/>
                </a:cxn>
                <a:cxn ang="0">
                  <a:pos x="10" y="45"/>
                </a:cxn>
                <a:cxn ang="0">
                  <a:pos x="10" y="53"/>
                </a:cxn>
                <a:cxn ang="0">
                  <a:pos x="10" y="59"/>
                </a:cxn>
                <a:cxn ang="0">
                  <a:pos x="16" y="65"/>
                </a:cxn>
                <a:cxn ang="0">
                  <a:pos x="23" y="69"/>
                </a:cxn>
                <a:cxn ang="0">
                  <a:pos x="29" y="71"/>
                </a:cxn>
                <a:cxn ang="0">
                  <a:pos x="36" y="78"/>
                </a:cxn>
                <a:cxn ang="0">
                  <a:pos x="50" y="75"/>
                </a:cxn>
                <a:cxn ang="0">
                  <a:pos x="59" y="71"/>
                </a:cxn>
                <a:cxn ang="0">
                  <a:pos x="75" y="80"/>
                </a:cxn>
                <a:cxn ang="0">
                  <a:pos x="86" y="78"/>
                </a:cxn>
                <a:cxn ang="0">
                  <a:pos x="97" y="71"/>
                </a:cxn>
                <a:cxn ang="0">
                  <a:pos x="106" y="74"/>
                </a:cxn>
                <a:cxn ang="0">
                  <a:pos x="114" y="71"/>
                </a:cxn>
                <a:cxn ang="0">
                  <a:pos x="111" y="80"/>
                </a:cxn>
                <a:cxn ang="0">
                  <a:pos x="111" y="84"/>
                </a:cxn>
                <a:cxn ang="0">
                  <a:pos x="118" y="76"/>
                </a:cxn>
                <a:cxn ang="0">
                  <a:pos x="123" y="74"/>
                </a:cxn>
                <a:cxn ang="0">
                  <a:pos x="133" y="74"/>
                </a:cxn>
                <a:cxn ang="0">
                  <a:pos x="140" y="72"/>
                </a:cxn>
                <a:cxn ang="0">
                  <a:pos x="153" y="73"/>
                </a:cxn>
                <a:cxn ang="0">
                  <a:pos x="168" y="68"/>
                </a:cxn>
                <a:cxn ang="0">
                  <a:pos x="180" y="66"/>
                </a:cxn>
                <a:cxn ang="0">
                  <a:pos x="185" y="68"/>
                </a:cxn>
                <a:cxn ang="0">
                  <a:pos x="190" y="64"/>
                </a:cxn>
                <a:cxn ang="0">
                  <a:pos x="200" y="66"/>
                </a:cxn>
                <a:cxn ang="0">
                  <a:pos x="212" y="68"/>
                </a:cxn>
                <a:cxn ang="0">
                  <a:pos x="206" y="59"/>
                </a:cxn>
                <a:cxn ang="0">
                  <a:pos x="19" y="16"/>
                </a:cxn>
                <a:cxn ang="0">
                  <a:pos x="34" y="14"/>
                </a:cxn>
                <a:cxn ang="0">
                  <a:pos x="25" y="8"/>
                </a:cxn>
                <a:cxn ang="0">
                  <a:pos x="22" y="2"/>
                </a:cxn>
                <a:cxn ang="0">
                  <a:pos x="18" y="3"/>
                </a:cxn>
                <a:cxn ang="0">
                  <a:pos x="6" y="3"/>
                </a:cxn>
                <a:cxn ang="0">
                  <a:pos x="7" y="10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8" y="22"/>
                </a:cxn>
                <a:cxn ang="0">
                  <a:pos x="19" y="16"/>
                </a:cxn>
              </a:cxnLst>
              <a:rect l="0" t="0" r="r" b="b"/>
              <a:pathLst>
                <a:path w="212" h="84">
                  <a:moveTo>
                    <a:pt x="206" y="59"/>
                  </a:moveTo>
                  <a:cubicBezTo>
                    <a:pt x="204" y="58"/>
                    <a:pt x="207" y="49"/>
                    <a:pt x="206" y="47"/>
                  </a:cubicBezTo>
                  <a:cubicBezTo>
                    <a:pt x="205" y="45"/>
                    <a:pt x="203" y="37"/>
                    <a:pt x="206" y="37"/>
                  </a:cubicBezTo>
                  <a:cubicBezTo>
                    <a:pt x="208" y="37"/>
                    <a:pt x="206" y="32"/>
                    <a:pt x="209" y="32"/>
                  </a:cubicBezTo>
                  <a:cubicBezTo>
                    <a:pt x="208" y="30"/>
                    <a:pt x="207" y="28"/>
                    <a:pt x="207" y="28"/>
                  </a:cubicBezTo>
                  <a:cubicBezTo>
                    <a:pt x="205" y="26"/>
                    <a:pt x="200" y="29"/>
                    <a:pt x="198" y="24"/>
                  </a:cubicBezTo>
                  <a:cubicBezTo>
                    <a:pt x="196" y="19"/>
                    <a:pt x="198" y="18"/>
                    <a:pt x="195" y="14"/>
                  </a:cubicBezTo>
                  <a:cubicBezTo>
                    <a:pt x="192" y="10"/>
                    <a:pt x="191" y="6"/>
                    <a:pt x="187" y="8"/>
                  </a:cubicBezTo>
                  <a:cubicBezTo>
                    <a:pt x="185" y="9"/>
                    <a:pt x="180" y="9"/>
                    <a:pt x="175" y="8"/>
                  </a:cubicBezTo>
                  <a:cubicBezTo>
                    <a:pt x="170" y="13"/>
                    <a:pt x="158" y="17"/>
                    <a:pt x="154" y="15"/>
                  </a:cubicBezTo>
                  <a:cubicBezTo>
                    <a:pt x="150" y="14"/>
                    <a:pt x="141" y="16"/>
                    <a:pt x="135" y="16"/>
                  </a:cubicBezTo>
                  <a:cubicBezTo>
                    <a:pt x="128" y="16"/>
                    <a:pt x="126" y="11"/>
                    <a:pt x="121" y="11"/>
                  </a:cubicBezTo>
                  <a:cubicBezTo>
                    <a:pt x="116" y="12"/>
                    <a:pt x="116" y="7"/>
                    <a:pt x="111" y="7"/>
                  </a:cubicBezTo>
                  <a:cubicBezTo>
                    <a:pt x="106" y="7"/>
                    <a:pt x="110" y="4"/>
                    <a:pt x="95" y="2"/>
                  </a:cubicBezTo>
                  <a:cubicBezTo>
                    <a:pt x="79" y="0"/>
                    <a:pt x="65" y="9"/>
                    <a:pt x="60" y="13"/>
                  </a:cubicBezTo>
                  <a:cubicBezTo>
                    <a:pt x="55" y="17"/>
                    <a:pt x="37" y="13"/>
                    <a:pt x="36" y="14"/>
                  </a:cubicBezTo>
                  <a:cubicBezTo>
                    <a:pt x="34" y="15"/>
                    <a:pt x="36" y="21"/>
                    <a:pt x="30" y="23"/>
                  </a:cubicBezTo>
                  <a:cubicBezTo>
                    <a:pt x="24" y="25"/>
                    <a:pt x="11" y="23"/>
                    <a:pt x="6" y="25"/>
                  </a:cubicBezTo>
                  <a:cubicBezTo>
                    <a:pt x="2" y="27"/>
                    <a:pt x="0" y="34"/>
                    <a:pt x="4" y="33"/>
                  </a:cubicBezTo>
                  <a:cubicBezTo>
                    <a:pt x="8" y="33"/>
                    <a:pt x="10" y="35"/>
                    <a:pt x="9" y="36"/>
                  </a:cubicBezTo>
                  <a:cubicBezTo>
                    <a:pt x="8" y="38"/>
                    <a:pt x="12" y="43"/>
                    <a:pt x="10" y="45"/>
                  </a:cubicBezTo>
                  <a:cubicBezTo>
                    <a:pt x="8" y="47"/>
                    <a:pt x="7" y="51"/>
                    <a:pt x="10" y="53"/>
                  </a:cubicBezTo>
                  <a:cubicBezTo>
                    <a:pt x="13" y="55"/>
                    <a:pt x="13" y="58"/>
                    <a:pt x="10" y="59"/>
                  </a:cubicBezTo>
                  <a:cubicBezTo>
                    <a:pt x="7" y="59"/>
                    <a:pt x="16" y="63"/>
                    <a:pt x="16" y="65"/>
                  </a:cubicBezTo>
                  <a:cubicBezTo>
                    <a:pt x="16" y="66"/>
                    <a:pt x="23" y="67"/>
                    <a:pt x="23" y="69"/>
                  </a:cubicBezTo>
                  <a:cubicBezTo>
                    <a:pt x="23" y="71"/>
                    <a:pt x="25" y="72"/>
                    <a:pt x="29" y="71"/>
                  </a:cubicBezTo>
                  <a:cubicBezTo>
                    <a:pt x="32" y="70"/>
                    <a:pt x="34" y="75"/>
                    <a:pt x="36" y="78"/>
                  </a:cubicBezTo>
                  <a:cubicBezTo>
                    <a:pt x="38" y="81"/>
                    <a:pt x="50" y="79"/>
                    <a:pt x="50" y="75"/>
                  </a:cubicBezTo>
                  <a:cubicBezTo>
                    <a:pt x="50" y="72"/>
                    <a:pt x="54" y="71"/>
                    <a:pt x="59" y="71"/>
                  </a:cubicBezTo>
                  <a:cubicBezTo>
                    <a:pt x="65" y="72"/>
                    <a:pt x="72" y="79"/>
                    <a:pt x="75" y="80"/>
                  </a:cubicBezTo>
                  <a:cubicBezTo>
                    <a:pt x="77" y="81"/>
                    <a:pt x="83" y="78"/>
                    <a:pt x="86" y="78"/>
                  </a:cubicBezTo>
                  <a:cubicBezTo>
                    <a:pt x="90" y="78"/>
                    <a:pt x="95" y="73"/>
                    <a:pt x="97" y="71"/>
                  </a:cubicBezTo>
                  <a:cubicBezTo>
                    <a:pt x="99" y="70"/>
                    <a:pt x="102" y="75"/>
                    <a:pt x="106" y="74"/>
                  </a:cubicBezTo>
                  <a:cubicBezTo>
                    <a:pt x="109" y="72"/>
                    <a:pt x="112" y="70"/>
                    <a:pt x="114" y="71"/>
                  </a:cubicBezTo>
                  <a:cubicBezTo>
                    <a:pt x="116" y="72"/>
                    <a:pt x="109" y="78"/>
                    <a:pt x="111" y="80"/>
                  </a:cubicBezTo>
                  <a:cubicBezTo>
                    <a:pt x="112" y="81"/>
                    <a:pt x="112" y="83"/>
                    <a:pt x="111" y="84"/>
                  </a:cubicBezTo>
                  <a:cubicBezTo>
                    <a:pt x="118" y="83"/>
                    <a:pt x="118" y="78"/>
                    <a:pt x="118" y="76"/>
                  </a:cubicBezTo>
                  <a:cubicBezTo>
                    <a:pt x="119" y="74"/>
                    <a:pt x="120" y="72"/>
                    <a:pt x="123" y="74"/>
                  </a:cubicBezTo>
                  <a:cubicBezTo>
                    <a:pt x="125" y="75"/>
                    <a:pt x="128" y="76"/>
                    <a:pt x="133" y="74"/>
                  </a:cubicBezTo>
                  <a:cubicBezTo>
                    <a:pt x="138" y="71"/>
                    <a:pt x="138" y="70"/>
                    <a:pt x="140" y="72"/>
                  </a:cubicBezTo>
                  <a:cubicBezTo>
                    <a:pt x="142" y="74"/>
                    <a:pt x="146" y="73"/>
                    <a:pt x="153" y="73"/>
                  </a:cubicBezTo>
                  <a:cubicBezTo>
                    <a:pt x="160" y="73"/>
                    <a:pt x="161" y="68"/>
                    <a:pt x="168" y="68"/>
                  </a:cubicBezTo>
                  <a:cubicBezTo>
                    <a:pt x="175" y="69"/>
                    <a:pt x="180" y="66"/>
                    <a:pt x="180" y="66"/>
                  </a:cubicBezTo>
                  <a:cubicBezTo>
                    <a:pt x="185" y="68"/>
                    <a:pt x="185" y="68"/>
                    <a:pt x="185" y="68"/>
                  </a:cubicBezTo>
                  <a:cubicBezTo>
                    <a:pt x="186" y="66"/>
                    <a:pt x="186" y="64"/>
                    <a:pt x="190" y="64"/>
                  </a:cubicBezTo>
                  <a:cubicBezTo>
                    <a:pt x="195" y="63"/>
                    <a:pt x="197" y="67"/>
                    <a:pt x="200" y="66"/>
                  </a:cubicBezTo>
                  <a:cubicBezTo>
                    <a:pt x="202" y="65"/>
                    <a:pt x="211" y="74"/>
                    <a:pt x="212" y="68"/>
                  </a:cubicBezTo>
                  <a:cubicBezTo>
                    <a:pt x="212" y="66"/>
                    <a:pt x="208" y="59"/>
                    <a:pt x="206" y="59"/>
                  </a:cubicBezTo>
                  <a:close/>
                  <a:moveTo>
                    <a:pt x="19" y="16"/>
                  </a:moveTo>
                  <a:cubicBezTo>
                    <a:pt x="23" y="14"/>
                    <a:pt x="32" y="16"/>
                    <a:pt x="34" y="14"/>
                  </a:cubicBezTo>
                  <a:cubicBezTo>
                    <a:pt x="36" y="12"/>
                    <a:pt x="28" y="10"/>
                    <a:pt x="25" y="8"/>
                  </a:cubicBezTo>
                  <a:cubicBezTo>
                    <a:pt x="24" y="6"/>
                    <a:pt x="23" y="4"/>
                    <a:pt x="22" y="2"/>
                  </a:cubicBezTo>
                  <a:cubicBezTo>
                    <a:pt x="21" y="3"/>
                    <a:pt x="19" y="3"/>
                    <a:pt x="18" y="3"/>
                  </a:cubicBezTo>
                  <a:cubicBezTo>
                    <a:pt x="15" y="1"/>
                    <a:pt x="8" y="2"/>
                    <a:pt x="6" y="3"/>
                  </a:cubicBezTo>
                  <a:cubicBezTo>
                    <a:pt x="5" y="3"/>
                    <a:pt x="7" y="7"/>
                    <a:pt x="7" y="10"/>
                  </a:cubicBezTo>
                  <a:cubicBezTo>
                    <a:pt x="7" y="13"/>
                    <a:pt x="4" y="14"/>
                    <a:pt x="4" y="15"/>
                  </a:cubicBezTo>
                  <a:cubicBezTo>
                    <a:pt x="4" y="17"/>
                    <a:pt x="3" y="18"/>
                    <a:pt x="1" y="19"/>
                  </a:cubicBezTo>
                  <a:cubicBezTo>
                    <a:pt x="4" y="21"/>
                    <a:pt x="6" y="22"/>
                    <a:pt x="8" y="22"/>
                  </a:cubicBezTo>
                  <a:cubicBezTo>
                    <a:pt x="13" y="22"/>
                    <a:pt x="15" y="17"/>
                    <a:pt x="19" y="1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61" name="Freeform 57">
              <a:extLst>
                <a:ext uri="{FF2B5EF4-FFF2-40B4-BE49-F238E27FC236}">
                  <a16:creationId xmlns:a16="http://schemas.microsoft.com/office/drawing/2014/main" id="{07488166-1B31-417D-9D09-A41B9A4627F5}"/>
                </a:ext>
              </a:extLst>
            </p:cNvPr>
            <p:cNvSpPr/>
            <p:nvPr/>
          </p:nvSpPr>
          <p:spPr bwMode="auto">
            <a:xfrm>
              <a:off x="6043613" y="2443163"/>
              <a:ext cx="50800" cy="4762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0" y="8"/>
                </a:cxn>
                <a:cxn ang="0">
                  <a:pos x="1" y="11"/>
                </a:cxn>
                <a:cxn ang="0">
                  <a:pos x="8" y="18"/>
                </a:cxn>
                <a:cxn ang="0">
                  <a:pos x="9" y="25"/>
                </a:cxn>
                <a:cxn ang="0">
                  <a:pos x="14" y="25"/>
                </a:cxn>
                <a:cxn ang="0">
                  <a:pos x="25" y="11"/>
                </a:cxn>
                <a:cxn ang="0">
                  <a:pos x="12" y="0"/>
                </a:cxn>
              </a:cxnLst>
              <a:rect l="0" t="0" r="r" b="b"/>
              <a:pathLst>
                <a:path w="26" h="25">
                  <a:moveTo>
                    <a:pt x="12" y="0"/>
                  </a:moveTo>
                  <a:cubicBezTo>
                    <a:pt x="8" y="0"/>
                    <a:pt x="1" y="4"/>
                    <a:pt x="0" y="8"/>
                  </a:cubicBezTo>
                  <a:cubicBezTo>
                    <a:pt x="0" y="8"/>
                    <a:pt x="1" y="10"/>
                    <a:pt x="1" y="11"/>
                  </a:cubicBezTo>
                  <a:cubicBezTo>
                    <a:pt x="2" y="14"/>
                    <a:pt x="5" y="17"/>
                    <a:pt x="8" y="18"/>
                  </a:cubicBezTo>
                  <a:cubicBezTo>
                    <a:pt x="10" y="19"/>
                    <a:pt x="10" y="22"/>
                    <a:pt x="9" y="25"/>
                  </a:cubicBezTo>
                  <a:cubicBezTo>
                    <a:pt x="11" y="25"/>
                    <a:pt x="13" y="25"/>
                    <a:pt x="14" y="25"/>
                  </a:cubicBezTo>
                  <a:cubicBezTo>
                    <a:pt x="17" y="24"/>
                    <a:pt x="24" y="14"/>
                    <a:pt x="25" y="11"/>
                  </a:cubicBezTo>
                  <a:cubicBezTo>
                    <a:pt x="26" y="8"/>
                    <a:pt x="17" y="1"/>
                    <a:pt x="12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62" name="Freeform 58">
              <a:extLst>
                <a:ext uri="{FF2B5EF4-FFF2-40B4-BE49-F238E27FC236}">
                  <a16:creationId xmlns:a16="http://schemas.microsoft.com/office/drawing/2014/main" id="{92F27312-D4BF-4F41-A78D-09F9D38A4A21}"/>
                </a:ext>
              </a:extLst>
            </p:cNvPr>
            <p:cNvSpPr/>
            <p:nvPr/>
          </p:nvSpPr>
          <p:spPr bwMode="auto">
            <a:xfrm>
              <a:off x="7016750" y="2263775"/>
              <a:ext cx="147638" cy="141288"/>
            </a:xfrm>
            <a:custGeom>
              <a:avLst/>
              <a:gdLst/>
              <a:ahLst/>
              <a:cxnLst>
                <a:cxn ang="0">
                  <a:pos x="74" y="4"/>
                </a:cxn>
                <a:cxn ang="0">
                  <a:pos x="65" y="0"/>
                </a:cxn>
                <a:cxn ang="0">
                  <a:pos x="58" y="9"/>
                </a:cxn>
                <a:cxn ang="0">
                  <a:pos x="50" y="15"/>
                </a:cxn>
                <a:cxn ang="0">
                  <a:pos x="46" y="19"/>
                </a:cxn>
                <a:cxn ang="0">
                  <a:pos x="38" y="21"/>
                </a:cxn>
                <a:cxn ang="0">
                  <a:pos x="31" y="18"/>
                </a:cxn>
                <a:cxn ang="0">
                  <a:pos x="24" y="26"/>
                </a:cxn>
                <a:cxn ang="0">
                  <a:pos x="3" y="38"/>
                </a:cxn>
                <a:cxn ang="0">
                  <a:pos x="0" y="43"/>
                </a:cxn>
                <a:cxn ang="0">
                  <a:pos x="13" y="49"/>
                </a:cxn>
                <a:cxn ang="0">
                  <a:pos x="6" y="62"/>
                </a:cxn>
                <a:cxn ang="0">
                  <a:pos x="8" y="68"/>
                </a:cxn>
                <a:cxn ang="0">
                  <a:pos x="14" y="71"/>
                </a:cxn>
                <a:cxn ang="0">
                  <a:pos x="22" y="70"/>
                </a:cxn>
                <a:cxn ang="0">
                  <a:pos x="25" y="71"/>
                </a:cxn>
                <a:cxn ang="0">
                  <a:pos x="31" y="66"/>
                </a:cxn>
                <a:cxn ang="0">
                  <a:pos x="42" y="64"/>
                </a:cxn>
                <a:cxn ang="0">
                  <a:pos x="48" y="62"/>
                </a:cxn>
                <a:cxn ang="0">
                  <a:pos x="38" y="52"/>
                </a:cxn>
                <a:cxn ang="0">
                  <a:pos x="41" y="42"/>
                </a:cxn>
                <a:cxn ang="0">
                  <a:pos x="61" y="30"/>
                </a:cxn>
                <a:cxn ang="0">
                  <a:pos x="65" y="17"/>
                </a:cxn>
                <a:cxn ang="0">
                  <a:pos x="77" y="4"/>
                </a:cxn>
                <a:cxn ang="0">
                  <a:pos x="74" y="4"/>
                </a:cxn>
              </a:cxnLst>
              <a:rect l="0" t="0" r="r" b="b"/>
              <a:pathLst>
                <a:path w="77" h="74">
                  <a:moveTo>
                    <a:pt x="74" y="4"/>
                  </a:moveTo>
                  <a:cubicBezTo>
                    <a:pt x="70" y="5"/>
                    <a:pt x="68" y="0"/>
                    <a:pt x="65" y="0"/>
                  </a:cubicBezTo>
                  <a:cubicBezTo>
                    <a:pt x="61" y="0"/>
                    <a:pt x="62" y="9"/>
                    <a:pt x="58" y="9"/>
                  </a:cubicBezTo>
                  <a:cubicBezTo>
                    <a:pt x="54" y="9"/>
                    <a:pt x="55" y="14"/>
                    <a:pt x="50" y="15"/>
                  </a:cubicBezTo>
                  <a:cubicBezTo>
                    <a:pt x="45" y="16"/>
                    <a:pt x="43" y="16"/>
                    <a:pt x="46" y="19"/>
                  </a:cubicBezTo>
                  <a:cubicBezTo>
                    <a:pt x="48" y="23"/>
                    <a:pt x="43" y="21"/>
                    <a:pt x="38" y="21"/>
                  </a:cubicBezTo>
                  <a:cubicBezTo>
                    <a:pt x="34" y="21"/>
                    <a:pt x="34" y="18"/>
                    <a:pt x="31" y="18"/>
                  </a:cubicBezTo>
                  <a:cubicBezTo>
                    <a:pt x="28" y="18"/>
                    <a:pt x="26" y="24"/>
                    <a:pt x="24" y="26"/>
                  </a:cubicBezTo>
                  <a:cubicBezTo>
                    <a:pt x="22" y="29"/>
                    <a:pt x="7" y="36"/>
                    <a:pt x="3" y="38"/>
                  </a:cubicBezTo>
                  <a:cubicBezTo>
                    <a:pt x="2" y="39"/>
                    <a:pt x="1" y="41"/>
                    <a:pt x="0" y="43"/>
                  </a:cubicBezTo>
                  <a:cubicBezTo>
                    <a:pt x="5" y="43"/>
                    <a:pt x="10" y="46"/>
                    <a:pt x="13" y="49"/>
                  </a:cubicBezTo>
                  <a:cubicBezTo>
                    <a:pt x="16" y="53"/>
                    <a:pt x="9" y="58"/>
                    <a:pt x="6" y="62"/>
                  </a:cubicBezTo>
                  <a:cubicBezTo>
                    <a:pt x="3" y="65"/>
                    <a:pt x="8" y="65"/>
                    <a:pt x="8" y="68"/>
                  </a:cubicBezTo>
                  <a:cubicBezTo>
                    <a:pt x="8" y="71"/>
                    <a:pt x="12" y="74"/>
                    <a:pt x="14" y="71"/>
                  </a:cubicBezTo>
                  <a:cubicBezTo>
                    <a:pt x="15" y="69"/>
                    <a:pt x="18" y="70"/>
                    <a:pt x="22" y="70"/>
                  </a:cubicBezTo>
                  <a:cubicBezTo>
                    <a:pt x="24" y="70"/>
                    <a:pt x="24" y="70"/>
                    <a:pt x="25" y="71"/>
                  </a:cubicBezTo>
                  <a:cubicBezTo>
                    <a:pt x="27" y="69"/>
                    <a:pt x="30" y="67"/>
                    <a:pt x="31" y="66"/>
                  </a:cubicBezTo>
                  <a:cubicBezTo>
                    <a:pt x="33" y="64"/>
                    <a:pt x="38" y="64"/>
                    <a:pt x="42" y="64"/>
                  </a:cubicBezTo>
                  <a:cubicBezTo>
                    <a:pt x="44" y="64"/>
                    <a:pt x="46" y="63"/>
                    <a:pt x="48" y="62"/>
                  </a:cubicBezTo>
                  <a:cubicBezTo>
                    <a:pt x="43" y="57"/>
                    <a:pt x="39" y="53"/>
                    <a:pt x="38" y="52"/>
                  </a:cubicBezTo>
                  <a:cubicBezTo>
                    <a:pt x="34" y="50"/>
                    <a:pt x="36" y="43"/>
                    <a:pt x="41" y="42"/>
                  </a:cubicBezTo>
                  <a:cubicBezTo>
                    <a:pt x="46" y="41"/>
                    <a:pt x="57" y="32"/>
                    <a:pt x="61" y="30"/>
                  </a:cubicBezTo>
                  <a:cubicBezTo>
                    <a:pt x="64" y="28"/>
                    <a:pt x="62" y="22"/>
                    <a:pt x="65" y="17"/>
                  </a:cubicBezTo>
                  <a:cubicBezTo>
                    <a:pt x="66" y="14"/>
                    <a:pt x="72" y="9"/>
                    <a:pt x="77" y="4"/>
                  </a:cubicBezTo>
                  <a:cubicBezTo>
                    <a:pt x="76" y="4"/>
                    <a:pt x="75" y="4"/>
                    <a:pt x="74" y="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63" name="Freeform 59">
              <a:extLst>
                <a:ext uri="{FF2B5EF4-FFF2-40B4-BE49-F238E27FC236}">
                  <a16:creationId xmlns:a16="http://schemas.microsoft.com/office/drawing/2014/main" id="{9ED1B1AB-0261-4C03-9A80-0A7CC010455F}"/>
                </a:ext>
              </a:extLst>
            </p:cNvPr>
            <p:cNvSpPr/>
            <p:nvPr/>
          </p:nvSpPr>
          <p:spPr bwMode="auto">
            <a:xfrm>
              <a:off x="6088063" y="2579688"/>
              <a:ext cx="166688" cy="95250"/>
            </a:xfrm>
            <a:custGeom>
              <a:avLst/>
              <a:gdLst/>
              <a:ahLst/>
              <a:cxnLst>
                <a:cxn ang="0">
                  <a:pos x="85" y="32"/>
                </a:cxn>
                <a:cxn ang="0">
                  <a:pos x="83" y="32"/>
                </a:cxn>
                <a:cxn ang="0">
                  <a:pos x="68" y="29"/>
                </a:cxn>
                <a:cxn ang="0">
                  <a:pos x="46" y="20"/>
                </a:cxn>
                <a:cxn ang="0">
                  <a:pos x="23" y="3"/>
                </a:cxn>
                <a:cxn ang="0">
                  <a:pos x="14" y="2"/>
                </a:cxn>
                <a:cxn ang="0">
                  <a:pos x="7" y="4"/>
                </a:cxn>
                <a:cxn ang="0">
                  <a:pos x="2" y="10"/>
                </a:cxn>
                <a:cxn ang="0">
                  <a:pos x="0" y="19"/>
                </a:cxn>
                <a:cxn ang="0">
                  <a:pos x="6" y="23"/>
                </a:cxn>
                <a:cxn ang="0">
                  <a:pos x="15" y="27"/>
                </a:cxn>
                <a:cxn ang="0">
                  <a:pos x="23" y="32"/>
                </a:cxn>
                <a:cxn ang="0">
                  <a:pos x="33" y="37"/>
                </a:cxn>
                <a:cxn ang="0">
                  <a:pos x="43" y="35"/>
                </a:cxn>
                <a:cxn ang="0">
                  <a:pos x="50" y="42"/>
                </a:cxn>
                <a:cxn ang="0">
                  <a:pos x="64" y="47"/>
                </a:cxn>
                <a:cxn ang="0">
                  <a:pos x="84" y="46"/>
                </a:cxn>
                <a:cxn ang="0">
                  <a:pos x="84" y="34"/>
                </a:cxn>
                <a:cxn ang="0">
                  <a:pos x="85" y="32"/>
                </a:cxn>
              </a:cxnLst>
              <a:rect l="0" t="0" r="r" b="b"/>
              <a:pathLst>
                <a:path w="87" h="50">
                  <a:moveTo>
                    <a:pt x="85" y="32"/>
                  </a:moveTo>
                  <a:cubicBezTo>
                    <a:pt x="84" y="32"/>
                    <a:pt x="84" y="31"/>
                    <a:pt x="83" y="32"/>
                  </a:cubicBezTo>
                  <a:cubicBezTo>
                    <a:pt x="76" y="32"/>
                    <a:pt x="72" y="29"/>
                    <a:pt x="68" y="29"/>
                  </a:cubicBezTo>
                  <a:cubicBezTo>
                    <a:pt x="64" y="29"/>
                    <a:pt x="51" y="24"/>
                    <a:pt x="46" y="20"/>
                  </a:cubicBezTo>
                  <a:cubicBezTo>
                    <a:pt x="41" y="16"/>
                    <a:pt x="27" y="7"/>
                    <a:pt x="23" y="3"/>
                  </a:cubicBezTo>
                  <a:cubicBezTo>
                    <a:pt x="20" y="0"/>
                    <a:pt x="15" y="0"/>
                    <a:pt x="14" y="2"/>
                  </a:cubicBezTo>
                  <a:cubicBezTo>
                    <a:pt x="14" y="3"/>
                    <a:pt x="11" y="3"/>
                    <a:pt x="7" y="4"/>
                  </a:cubicBezTo>
                  <a:cubicBezTo>
                    <a:pt x="6" y="5"/>
                    <a:pt x="2" y="8"/>
                    <a:pt x="2" y="10"/>
                  </a:cubicBezTo>
                  <a:cubicBezTo>
                    <a:pt x="2" y="13"/>
                    <a:pt x="0" y="16"/>
                    <a:pt x="0" y="19"/>
                  </a:cubicBezTo>
                  <a:cubicBezTo>
                    <a:pt x="0" y="21"/>
                    <a:pt x="5" y="21"/>
                    <a:pt x="6" y="23"/>
                  </a:cubicBezTo>
                  <a:cubicBezTo>
                    <a:pt x="7" y="25"/>
                    <a:pt x="15" y="26"/>
                    <a:pt x="15" y="27"/>
                  </a:cubicBezTo>
                  <a:cubicBezTo>
                    <a:pt x="15" y="29"/>
                    <a:pt x="20" y="31"/>
                    <a:pt x="23" y="32"/>
                  </a:cubicBezTo>
                  <a:cubicBezTo>
                    <a:pt x="27" y="32"/>
                    <a:pt x="31" y="36"/>
                    <a:pt x="33" y="37"/>
                  </a:cubicBezTo>
                  <a:cubicBezTo>
                    <a:pt x="35" y="39"/>
                    <a:pt x="41" y="35"/>
                    <a:pt x="43" y="35"/>
                  </a:cubicBezTo>
                  <a:cubicBezTo>
                    <a:pt x="46" y="35"/>
                    <a:pt x="49" y="39"/>
                    <a:pt x="50" y="42"/>
                  </a:cubicBezTo>
                  <a:cubicBezTo>
                    <a:pt x="50" y="44"/>
                    <a:pt x="62" y="45"/>
                    <a:pt x="64" y="47"/>
                  </a:cubicBezTo>
                  <a:cubicBezTo>
                    <a:pt x="67" y="50"/>
                    <a:pt x="81" y="48"/>
                    <a:pt x="84" y="46"/>
                  </a:cubicBezTo>
                  <a:cubicBezTo>
                    <a:pt x="87" y="43"/>
                    <a:pt x="84" y="38"/>
                    <a:pt x="84" y="34"/>
                  </a:cubicBezTo>
                  <a:cubicBezTo>
                    <a:pt x="84" y="33"/>
                    <a:pt x="85" y="32"/>
                    <a:pt x="85" y="3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64" name="Freeform 60">
              <a:extLst>
                <a:ext uri="{FF2B5EF4-FFF2-40B4-BE49-F238E27FC236}">
                  <a16:creationId xmlns:a16="http://schemas.microsoft.com/office/drawing/2014/main" id="{AF49C6AA-9695-4F81-8C43-B1BC176CA976}"/>
                </a:ext>
              </a:extLst>
            </p:cNvPr>
            <p:cNvSpPr/>
            <p:nvPr/>
          </p:nvSpPr>
          <p:spPr bwMode="auto">
            <a:xfrm>
              <a:off x="6329363" y="2622550"/>
              <a:ext cx="182563" cy="407988"/>
            </a:xfrm>
            <a:custGeom>
              <a:avLst/>
              <a:gdLst/>
              <a:ahLst/>
              <a:cxnLst>
                <a:cxn ang="0">
                  <a:pos x="78" y="193"/>
                </a:cxn>
                <a:cxn ang="0">
                  <a:pos x="74" y="185"/>
                </a:cxn>
                <a:cxn ang="0">
                  <a:pos x="70" y="171"/>
                </a:cxn>
                <a:cxn ang="0">
                  <a:pos x="66" y="159"/>
                </a:cxn>
                <a:cxn ang="0">
                  <a:pos x="67" y="151"/>
                </a:cxn>
                <a:cxn ang="0">
                  <a:pos x="68" y="146"/>
                </a:cxn>
                <a:cxn ang="0">
                  <a:pos x="66" y="138"/>
                </a:cxn>
                <a:cxn ang="0">
                  <a:pos x="57" y="128"/>
                </a:cxn>
                <a:cxn ang="0">
                  <a:pos x="59" y="110"/>
                </a:cxn>
                <a:cxn ang="0">
                  <a:pos x="66" y="106"/>
                </a:cxn>
                <a:cxn ang="0">
                  <a:pos x="74" y="104"/>
                </a:cxn>
                <a:cxn ang="0">
                  <a:pos x="84" y="98"/>
                </a:cxn>
                <a:cxn ang="0">
                  <a:pos x="90" y="93"/>
                </a:cxn>
                <a:cxn ang="0">
                  <a:pos x="96" y="84"/>
                </a:cxn>
                <a:cxn ang="0">
                  <a:pos x="96" y="84"/>
                </a:cxn>
                <a:cxn ang="0">
                  <a:pos x="91" y="85"/>
                </a:cxn>
                <a:cxn ang="0">
                  <a:pos x="84" y="81"/>
                </a:cxn>
                <a:cxn ang="0">
                  <a:pos x="78" y="78"/>
                </a:cxn>
                <a:cxn ang="0">
                  <a:pos x="78" y="71"/>
                </a:cxn>
                <a:cxn ang="0">
                  <a:pos x="74" y="66"/>
                </a:cxn>
                <a:cxn ang="0">
                  <a:pos x="70" y="56"/>
                </a:cxn>
                <a:cxn ang="0">
                  <a:pos x="60" y="54"/>
                </a:cxn>
                <a:cxn ang="0">
                  <a:pos x="58" y="49"/>
                </a:cxn>
                <a:cxn ang="0">
                  <a:pos x="67" y="33"/>
                </a:cxn>
                <a:cxn ang="0">
                  <a:pos x="70" y="17"/>
                </a:cxn>
                <a:cxn ang="0">
                  <a:pos x="65" y="11"/>
                </a:cxn>
                <a:cxn ang="0">
                  <a:pos x="63" y="5"/>
                </a:cxn>
                <a:cxn ang="0">
                  <a:pos x="55" y="2"/>
                </a:cxn>
                <a:cxn ang="0">
                  <a:pos x="53" y="3"/>
                </a:cxn>
                <a:cxn ang="0">
                  <a:pos x="54" y="3"/>
                </a:cxn>
                <a:cxn ang="0">
                  <a:pos x="51" y="8"/>
                </a:cxn>
                <a:cxn ang="0">
                  <a:pos x="52" y="16"/>
                </a:cxn>
                <a:cxn ang="0">
                  <a:pos x="47" y="16"/>
                </a:cxn>
                <a:cxn ang="0">
                  <a:pos x="38" y="20"/>
                </a:cxn>
                <a:cxn ang="0">
                  <a:pos x="30" y="28"/>
                </a:cxn>
                <a:cxn ang="0">
                  <a:pos x="27" y="42"/>
                </a:cxn>
                <a:cxn ang="0">
                  <a:pos x="23" y="56"/>
                </a:cxn>
                <a:cxn ang="0">
                  <a:pos x="14" y="56"/>
                </a:cxn>
                <a:cxn ang="0">
                  <a:pos x="12" y="67"/>
                </a:cxn>
                <a:cxn ang="0">
                  <a:pos x="9" y="79"/>
                </a:cxn>
                <a:cxn ang="0">
                  <a:pos x="4" y="87"/>
                </a:cxn>
                <a:cxn ang="0">
                  <a:pos x="0" y="91"/>
                </a:cxn>
                <a:cxn ang="0">
                  <a:pos x="10" y="102"/>
                </a:cxn>
                <a:cxn ang="0">
                  <a:pos x="23" y="125"/>
                </a:cxn>
                <a:cxn ang="0">
                  <a:pos x="22" y="143"/>
                </a:cxn>
                <a:cxn ang="0">
                  <a:pos x="26" y="149"/>
                </a:cxn>
                <a:cxn ang="0">
                  <a:pos x="37" y="148"/>
                </a:cxn>
                <a:cxn ang="0">
                  <a:pos x="47" y="136"/>
                </a:cxn>
                <a:cxn ang="0">
                  <a:pos x="53" y="141"/>
                </a:cxn>
                <a:cxn ang="0">
                  <a:pos x="57" y="153"/>
                </a:cxn>
                <a:cxn ang="0">
                  <a:pos x="63" y="178"/>
                </a:cxn>
                <a:cxn ang="0">
                  <a:pos x="67" y="195"/>
                </a:cxn>
                <a:cxn ang="0">
                  <a:pos x="69" y="209"/>
                </a:cxn>
                <a:cxn ang="0">
                  <a:pos x="68" y="212"/>
                </a:cxn>
                <a:cxn ang="0">
                  <a:pos x="78" y="193"/>
                </a:cxn>
              </a:cxnLst>
              <a:rect l="0" t="0" r="r" b="b"/>
              <a:pathLst>
                <a:path w="96" h="213">
                  <a:moveTo>
                    <a:pt x="78" y="193"/>
                  </a:moveTo>
                  <a:cubicBezTo>
                    <a:pt x="78" y="189"/>
                    <a:pt x="74" y="188"/>
                    <a:pt x="74" y="185"/>
                  </a:cubicBezTo>
                  <a:cubicBezTo>
                    <a:pt x="74" y="181"/>
                    <a:pt x="74" y="175"/>
                    <a:pt x="70" y="171"/>
                  </a:cubicBezTo>
                  <a:cubicBezTo>
                    <a:pt x="65" y="167"/>
                    <a:pt x="63" y="161"/>
                    <a:pt x="66" y="159"/>
                  </a:cubicBezTo>
                  <a:cubicBezTo>
                    <a:pt x="68" y="157"/>
                    <a:pt x="66" y="150"/>
                    <a:pt x="67" y="151"/>
                  </a:cubicBezTo>
                  <a:cubicBezTo>
                    <a:pt x="69" y="151"/>
                    <a:pt x="71" y="147"/>
                    <a:pt x="68" y="146"/>
                  </a:cubicBezTo>
                  <a:cubicBezTo>
                    <a:pt x="65" y="144"/>
                    <a:pt x="68" y="139"/>
                    <a:pt x="66" y="138"/>
                  </a:cubicBezTo>
                  <a:cubicBezTo>
                    <a:pt x="63" y="137"/>
                    <a:pt x="57" y="130"/>
                    <a:pt x="57" y="128"/>
                  </a:cubicBezTo>
                  <a:cubicBezTo>
                    <a:pt x="57" y="126"/>
                    <a:pt x="59" y="113"/>
                    <a:pt x="59" y="110"/>
                  </a:cubicBezTo>
                  <a:cubicBezTo>
                    <a:pt x="60" y="107"/>
                    <a:pt x="64" y="106"/>
                    <a:pt x="66" y="106"/>
                  </a:cubicBezTo>
                  <a:cubicBezTo>
                    <a:pt x="67" y="106"/>
                    <a:pt x="72" y="107"/>
                    <a:pt x="74" y="104"/>
                  </a:cubicBezTo>
                  <a:cubicBezTo>
                    <a:pt x="76" y="101"/>
                    <a:pt x="83" y="100"/>
                    <a:pt x="84" y="98"/>
                  </a:cubicBezTo>
                  <a:cubicBezTo>
                    <a:pt x="85" y="96"/>
                    <a:pt x="90" y="96"/>
                    <a:pt x="90" y="93"/>
                  </a:cubicBezTo>
                  <a:cubicBezTo>
                    <a:pt x="90" y="90"/>
                    <a:pt x="96" y="84"/>
                    <a:pt x="96" y="84"/>
                  </a:cubicBezTo>
                  <a:cubicBezTo>
                    <a:pt x="96" y="84"/>
                    <a:pt x="96" y="84"/>
                    <a:pt x="96" y="84"/>
                  </a:cubicBezTo>
                  <a:cubicBezTo>
                    <a:pt x="96" y="83"/>
                    <a:pt x="94" y="84"/>
                    <a:pt x="91" y="85"/>
                  </a:cubicBezTo>
                  <a:cubicBezTo>
                    <a:pt x="86" y="87"/>
                    <a:pt x="84" y="84"/>
                    <a:pt x="84" y="81"/>
                  </a:cubicBezTo>
                  <a:cubicBezTo>
                    <a:pt x="85" y="78"/>
                    <a:pt x="81" y="78"/>
                    <a:pt x="78" y="78"/>
                  </a:cubicBezTo>
                  <a:cubicBezTo>
                    <a:pt x="75" y="78"/>
                    <a:pt x="77" y="74"/>
                    <a:pt x="78" y="71"/>
                  </a:cubicBezTo>
                  <a:cubicBezTo>
                    <a:pt x="79" y="68"/>
                    <a:pt x="77" y="66"/>
                    <a:pt x="74" y="66"/>
                  </a:cubicBezTo>
                  <a:cubicBezTo>
                    <a:pt x="70" y="65"/>
                    <a:pt x="69" y="58"/>
                    <a:pt x="70" y="56"/>
                  </a:cubicBezTo>
                  <a:cubicBezTo>
                    <a:pt x="71" y="54"/>
                    <a:pt x="63" y="53"/>
                    <a:pt x="60" y="54"/>
                  </a:cubicBezTo>
                  <a:cubicBezTo>
                    <a:pt x="56" y="56"/>
                    <a:pt x="59" y="51"/>
                    <a:pt x="58" y="49"/>
                  </a:cubicBezTo>
                  <a:cubicBezTo>
                    <a:pt x="57" y="46"/>
                    <a:pt x="62" y="38"/>
                    <a:pt x="67" y="33"/>
                  </a:cubicBezTo>
                  <a:cubicBezTo>
                    <a:pt x="72" y="28"/>
                    <a:pt x="70" y="22"/>
                    <a:pt x="70" y="17"/>
                  </a:cubicBezTo>
                  <a:cubicBezTo>
                    <a:pt x="70" y="11"/>
                    <a:pt x="68" y="11"/>
                    <a:pt x="65" y="11"/>
                  </a:cubicBezTo>
                  <a:cubicBezTo>
                    <a:pt x="63" y="11"/>
                    <a:pt x="63" y="8"/>
                    <a:pt x="63" y="5"/>
                  </a:cubicBezTo>
                  <a:cubicBezTo>
                    <a:pt x="63" y="2"/>
                    <a:pt x="58" y="0"/>
                    <a:pt x="55" y="2"/>
                  </a:cubicBezTo>
                  <a:cubicBezTo>
                    <a:pt x="55" y="2"/>
                    <a:pt x="54" y="2"/>
                    <a:pt x="53" y="3"/>
                  </a:cubicBezTo>
                  <a:cubicBezTo>
                    <a:pt x="54" y="3"/>
                    <a:pt x="54" y="3"/>
                    <a:pt x="54" y="3"/>
                  </a:cubicBezTo>
                  <a:cubicBezTo>
                    <a:pt x="54" y="3"/>
                    <a:pt x="53" y="7"/>
                    <a:pt x="51" y="8"/>
                  </a:cubicBezTo>
                  <a:cubicBezTo>
                    <a:pt x="49" y="9"/>
                    <a:pt x="49" y="12"/>
                    <a:pt x="52" y="16"/>
                  </a:cubicBezTo>
                  <a:cubicBezTo>
                    <a:pt x="55" y="20"/>
                    <a:pt x="48" y="18"/>
                    <a:pt x="47" y="16"/>
                  </a:cubicBezTo>
                  <a:cubicBezTo>
                    <a:pt x="46" y="13"/>
                    <a:pt x="41" y="17"/>
                    <a:pt x="38" y="20"/>
                  </a:cubicBezTo>
                  <a:cubicBezTo>
                    <a:pt x="35" y="22"/>
                    <a:pt x="30" y="24"/>
                    <a:pt x="30" y="28"/>
                  </a:cubicBezTo>
                  <a:cubicBezTo>
                    <a:pt x="30" y="33"/>
                    <a:pt x="26" y="38"/>
                    <a:pt x="27" y="42"/>
                  </a:cubicBezTo>
                  <a:cubicBezTo>
                    <a:pt x="28" y="46"/>
                    <a:pt x="23" y="54"/>
                    <a:pt x="23" y="56"/>
                  </a:cubicBezTo>
                  <a:cubicBezTo>
                    <a:pt x="23" y="58"/>
                    <a:pt x="15" y="56"/>
                    <a:pt x="14" y="56"/>
                  </a:cubicBezTo>
                  <a:cubicBezTo>
                    <a:pt x="13" y="56"/>
                    <a:pt x="14" y="64"/>
                    <a:pt x="12" y="67"/>
                  </a:cubicBezTo>
                  <a:cubicBezTo>
                    <a:pt x="10" y="69"/>
                    <a:pt x="11" y="79"/>
                    <a:pt x="9" y="79"/>
                  </a:cubicBezTo>
                  <a:cubicBezTo>
                    <a:pt x="6" y="79"/>
                    <a:pt x="4" y="87"/>
                    <a:pt x="4" y="87"/>
                  </a:cubicBezTo>
                  <a:cubicBezTo>
                    <a:pt x="4" y="87"/>
                    <a:pt x="2" y="89"/>
                    <a:pt x="0" y="91"/>
                  </a:cubicBezTo>
                  <a:cubicBezTo>
                    <a:pt x="2" y="95"/>
                    <a:pt x="6" y="100"/>
                    <a:pt x="10" y="102"/>
                  </a:cubicBezTo>
                  <a:cubicBezTo>
                    <a:pt x="17" y="104"/>
                    <a:pt x="21" y="118"/>
                    <a:pt x="23" y="125"/>
                  </a:cubicBezTo>
                  <a:cubicBezTo>
                    <a:pt x="25" y="132"/>
                    <a:pt x="24" y="139"/>
                    <a:pt x="22" y="143"/>
                  </a:cubicBezTo>
                  <a:cubicBezTo>
                    <a:pt x="19" y="147"/>
                    <a:pt x="22" y="147"/>
                    <a:pt x="26" y="149"/>
                  </a:cubicBezTo>
                  <a:cubicBezTo>
                    <a:pt x="30" y="151"/>
                    <a:pt x="34" y="152"/>
                    <a:pt x="37" y="148"/>
                  </a:cubicBezTo>
                  <a:cubicBezTo>
                    <a:pt x="40" y="144"/>
                    <a:pt x="46" y="141"/>
                    <a:pt x="47" y="136"/>
                  </a:cubicBezTo>
                  <a:cubicBezTo>
                    <a:pt x="48" y="132"/>
                    <a:pt x="50" y="138"/>
                    <a:pt x="53" y="141"/>
                  </a:cubicBezTo>
                  <a:cubicBezTo>
                    <a:pt x="55" y="143"/>
                    <a:pt x="57" y="148"/>
                    <a:pt x="57" y="153"/>
                  </a:cubicBezTo>
                  <a:cubicBezTo>
                    <a:pt x="58" y="159"/>
                    <a:pt x="58" y="173"/>
                    <a:pt x="63" y="178"/>
                  </a:cubicBezTo>
                  <a:cubicBezTo>
                    <a:pt x="68" y="182"/>
                    <a:pt x="69" y="192"/>
                    <a:pt x="67" y="195"/>
                  </a:cubicBezTo>
                  <a:cubicBezTo>
                    <a:pt x="66" y="199"/>
                    <a:pt x="70" y="205"/>
                    <a:pt x="69" y="209"/>
                  </a:cubicBezTo>
                  <a:cubicBezTo>
                    <a:pt x="68" y="209"/>
                    <a:pt x="68" y="211"/>
                    <a:pt x="68" y="212"/>
                  </a:cubicBezTo>
                  <a:cubicBezTo>
                    <a:pt x="72" y="213"/>
                    <a:pt x="78" y="193"/>
                    <a:pt x="78" y="19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65" name="Freeform 61">
              <a:extLst>
                <a:ext uri="{FF2B5EF4-FFF2-40B4-BE49-F238E27FC236}">
                  <a16:creationId xmlns:a16="http://schemas.microsoft.com/office/drawing/2014/main" id="{A8C1DCAA-03C4-4E9D-9F59-06B8B200BFFE}"/>
                </a:ext>
              </a:extLst>
            </p:cNvPr>
            <p:cNvSpPr/>
            <p:nvPr/>
          </p:nvSpPr>
          <p:spPr bwMode="auto">
            <a:xfrm>
              <a:off x="6265863" y="2628900"/>
              <a:ext cx="65088" cy="39688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20" y="3"/>
                </a:cxn>
                <a:cxn ang="0">
                  <a:pos x="11" y="2"/>
                </a:cxn>
                <a:cxn ang="0">
                  <a:pos x="3" y="9"/>
                </a:cxn>
                <a:cxn ang="0">
                  <a:pos x="0" y="14"/>
                </a:cxn>
                <a:cxn ang="0">
                  <a:pos x="3" y="16"/>
                </a:cxn>
                <a:cxn ang="0">
                  <a:pos x="11" y="18"/>
                </a:cxn>
                <a:cxn ang="0">
                  <a:pos x="21" y="19"/>
                </a:cxn>
                <a:cxn ang="0">
                  <a:pos x="32" y="17"/>
                </a:cxn>
                <a:cxn ang="0">
                  <a:pos x="31" y="8"/>
                </a:cxn>
                <a:cxn ang="0">
                  <a:pos x="33" y="7"/>
                </a:cxn>
              </a:cxnLst>
              <a:rect l="0" t="0" r="r" b="b"/>
              <a:pathLst>
                <a:path w="34" h="21">
                  <a:moveTo>
                    <a:pt x="33" y="7"/>
                  </a:moveTo>
                  <a:cubicBezTo>
                    <a:pt x="26" y="1"/>
                    <a:pt x="24" y="6"/>
                    <a:pt x="20" y="3"/>
                  </a:cubicBezTo>
                  <a:cubicBezTo>
                    <a:pt x="15" y="1"/>
                    <a:pt x="13" y="0"/>
                    <a:pt x="11" y="2"/>
                  </a:cubicBezTo>
                  <a:cubicBezTo>
                    <a:pt x="8" y="4"/>
                    <a:pt x="5" y="3"/>
                    <a:pt x="3" y="9"/>
                  </a:cubicBezTo>
                  <a:cubicBezTo>
                    <a:pt x="2" y="11"/>
                    <a:pt x="1" y="12"/>
                    <a:pt x="0" y="14"/>
                  </a:cubicBezTo>
                  <a:cubicBezTo>
                    <a:pt x="1" y="15"/>
                    <a:pt x="2" y="16"/>
                    <a:pt x="3" y="16"/>
                  </a:cubicBezTo>
                  <a:cubicBezTo>
                    <a:pt x="5" y="16"/>
                    <a:pt x="7" y="19"/>
                    <a:pt x="11" y="18"/>
                  </a:cubicBezTo>
                  <a:cubicBezTo>
                    <a:pt x="14" y="17"/>
                    <a:pt x="16" y="20"/>
                    <a:pt x="21" y="19"/>
                  </a:cubicBezTo>
                  <a:cubicBezTo>
                    <a:pt x="26" y="17"/>
                    <a:pt x="31" y="21"/>
                    <a:pt x="32" y="17"/>
                  </a:cubicBezTo>
                  <a:cubicBezTo>
                    <a:pt x="34" y="14"/>
                    <a:pt x="31" y="8"/>
                    <a:pt x="31" y="8"/>
                  </a:cubicBezTo>
                  <a:cubicBezTo>
                    <a:pt x="31" y="8"/>
                    <a:pt x="32" y="7"/>
                    <a:pt x="33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66" name="Freeform 62">
              <a:extLst>
                <a:ext uri="{FF2B5EF4-FFF2-40B4-BE49-F238E27FC236}">
                  <a16:creationId xmlns:a16="http://schemas.microsoft.com/office/drawing/2014/main" id="{799C098F-3108-43FB-B139-548C5C93734B}"/>
                </a:ext>
              </a:extLst>
            </p:cNvPr>
            <p:cNvSpPr/>
            <p:nvPr/>
          </p:nvSpPr>
          <p:spPr bwMode="auto">
            <a:xfrm>
              <a:off x="6535738" y="2741613"/>
              <a:ext cx="160338" cy="331788"/>
            </a:xfrm>
            <a:custGeom>
              <a:avLst/>
              <a:gdLst/>
              <a:ahLst/>
              <a:cxnLst>
                <a:cxn ang="0">
                  <a:pos x="62" y="22"/>
                </a:cxn>
                <a:cxn ang="0">
                  <a:pos x="51" y="13"/>
                </a:cxn>
                <a:cxn ang="0">
                  <a:pos x="48" y="7"/>
                </a:cxn>
                <a:cxn ang="0">
                  <a:pos x="38" y="2"/>
                </a:cxn>
                <a:cxn ang="0">
                  <a:pos x="29" y="7"/>
                </a:cxn>
                <a:cxn ang="0">
                  <a:pos x="22" y="9"/>
                </a:cxn>
                <a:cxn ang="0">
                  <a:pos x="12" y="9"/>
                </a:cxn>
                <a:cxn ang="0">
                  <a:pos x="4" y="10"/>
                </a:cxn>
                <a:cxn ang="0">
                  <a:pos x="0" y="12"/>
                </a:cxn>
                <a:cxn ang="0">
                  <a:pos x="5" y="18"/>
                </a:cxn>
                <a:cxn ang="0">
                  <a:pos x="10" y="27"/>
                </a:cxn>
                <a:cxn ang="0">
                  <a:pos x="20" y="32"/>
                </a:cxn>
                <a:cxn ang="0">
                  <a:pos x="27" y="34"/>
                </a:cxn>
                <a:cxn ang="0">
                  <a:pos x="31" y="42"/>
                </a:cxn>
                <a:cxn ang="0">
                  <a:pos x="22" y="47"/>
                </a:cxn>
                <a:cxn ang="0">
                  <a:pos x="35" y="58"/>
                </a:cxn>
                <a:cxn ang="0">
                  <a:pos x="40" y="68"/>
                </a:cxn>
                <a:cxn ang="0">
                  <a:pos x="50" y="80"/>
                </a:cxn>
                <a:cxn ang="0">
                  <a:pos x="59" y="89"/>
                </a:cxn>
                <a:cxn ang="0">
                  <a:pos x="61" y="100"/>
                </a:cxn>
                <a:cxn ang="0">
                  <a:pos x="65" y="119"/>
                </a:cxn>
                <a:cxn ang="0">
                  <a:pos x="57" y="132"/>
                </a:cxn>
                <a:cxn ang="0">
                  <a:pos x="47" y="138"/>
                </a:cxn>
                <a:cxn ang="0">
                  <a:pos x="47" y="148"/>
                </a:cxn>
                <a:cxn ang="0">
                  <a:pos x="34" y="148"/>
                </a:cxn>
                <a:cxn ang="0">
                  <a:pos x="27" y="153"/>
                </a:cxn>
                <a:cxn ang="0">
                  <a:pos x="32" y="157"/>
                </a:cxn>
                <a:cxn ang="0">
                  <a:pos x="29" y="167"/>
                </a:cxn>
                <a:cxn ang="0">
                  <a:pos x="34" y="172"/>
                </a:cxn>
                <a:cxn ang="0">
                  <a:pos x="45" y="164"/>
                </a:cxn>
                <a:cxn ang="0">
                  <a:pos x="47" y="159"/>
                </a:cxn>
                <a:cxn ang="0">
                  <a:pos x="50" y="153"/>
                </a:cxn>
                <a:cxn ang="0">
                  <a:pos x="57" y="152"/>
                </a:cxn>
                <a:cxn ang="0">
                  <a:pos x="73" y="145"/>
                </a:cxn>
                <a:cxn ang="0">
                  <a:pos x="81" y="130"/>
                </a:cxn>
                <a:cxn ang="0">
                  <a:pos x="79" y="104"/>
                </a:cxn>
                <a:cxn ang="0">
                  <a:pos x="68" y="86"/>
                </a:cxn>
                <a:cxn ang="0">
                  <a:pos x="50" y="71"/>
                </a:cxn>
                <a:cxn ang="0">
                  <a:pos x="45" y="62"/>
                </a:cxn>
                <a:cxn ang="0">
                  <a:pos x="42" y="47"/>
                </a:cxn>
                <a:cxn ang="0">
                  <a:pos x="50" y="37"/>
                </a:cxn>
                <a:cxn ang="0">
                  <a:pos x="54" y="30"/>
                </a:cxn>
                <a:cxn ang="0">
                  <a:pos x="63" y="24"/>
                </a:cxn>
                <a:cxn ang="0">
                  <a:pos x="64" y="24"/>
                </a:cxn>
                <a:cxn ang="0">
                  <a:pos x="62" y="22"/>
                </a:cxn>
              </a:cxnLst>
              <a:rect l="0" t="0" r="r" b="b"/>
              <a:pathLst>
                <a:path w="84" h="174">
                  <a:moveTo>
                    <a:pt x="62" y="22"/>
                  </a:moveTo>
                  <a:cubicBezTo>
                    <a:pt x="59" y="21"/>
                    <a:pt x="51" y="15"/>
                    <a:pt x="51" y="13"/>
                  </a:cubicBezTo>
                  <a:cubicBezTo>
                    <a:pt x="51" y="11"/>
                    <a:pt x="55" y="7"/>
                    <a:pt x="48" y="7"/>
                  </a:cubicBezTo>
                  <a:cubicBezTo>
                    <a:pt x="40" y="6"/>
                    <a:pt x="40" y="3"/>
                    <a:pt x="38" y="2"/>
                  </a:cubicBezTo>
                  <a:cubicBezTo>
                    <a:pt x="37" y="0"/>
                    <a:pt x="31" y="4"/>
                    <a:pt x="29" y="7"/>
                  </a:cubicBezTo>
                  <a:cubicBezTo>
                    <a:pt x="28" y="11"/>
                    <a:pt x="26" y="7"/>
                    <a:pt x="22" y="9"/>
                  </a:cubicBezTo>
                  <a:cubicBezTo>
                    <a:pt x="18" y="11"/>
                    <a:pt x="14" y="6"/>
                    <a:pt x="12" y="9"/>
                  </a:cubicBezTo>
                  <a:cubicBezTo>
                    <a:pt x="10" y="12"/>
                    <a:pt x="6" y="7"/>
                    <a:pt x="4" y="10"/>
                  </a:cubicBezTo>
                  <a:cubicBezTo>
                    <a:pt x="3" y="11"/>
                    <a:pt x="2" y="11"/>
                    <a:pt x="0" y="12"/>
                  </a:cubicBezTo>
                  <a:cubicBezTo>
                    <a:pt x="2" y="14"/>
                    <a:pt x="5" y="16"/>
                    <a:pt x="5" y="18"/>
                  </a:cubicBezTo>
                  <a:cubicBezTo>
                    <a:pt x="5" y="21"/>
                    <a:pt x="10" y="23"/>
                    <a:pt x="10" y="27"/>
                  </a:cubicBezTo>
                  <a:cubicBezTo>
                    <a:pt x="10" y="30"/>
                    <a:pt x="17" y="33"/>
                    <a:pt x="20" y="32"/>
                  </a:cubicBezTo>
                  <a:cubicBezTo>
                    <a:pt x="22" y="30"/>
                    <a:pt x="27" y="29"/>
                    <a:pt x="27" y="34"/>
                  </a:cubicBezTo>
                  <a:cubicBezTo>
                    <a:pt x="28" y="39"/>
                    <a:pt x="31" y="39"/>
                    <a:pt x="31" y="42"/>
                  </a:cubicBezTo>
                  <a:cubicBezTo>
                    <a:pt x="31" y="46"/>
                    <a:pt x="24" y="44"/>
                    <a:pt x="22" y="47"/>
                  </a:cubicBezTo>
                  <a:cubicBezTo>
                    <a:pt x="21" y="51"/>
                    <a:pt x="35" y="55"/>
                    <a:pt x="35" y="58"/>
                  </a:cubicBezTo>
                  <a:cubicBezTo>
                    <a:pt x="35" y="61"/>
                    <a:pt x="39" y="64"/>
                    <a:pt x="40" y="68"/>
                  </a:cubicBezTo>
                  <a:cubicBezTo>
                    <a:pt x="42" y="72"/>
                    <a:pt x="48" y="76"/>
                    <a:pt x="50" y="80"/>
                  </a:cubicBezTo>
                  <a:cubicBezTo>
                    <a:pt x="51" y="84"/>
                    <a:pt x="57" y="87"/>
                    <a:pt x="59" y="89"/>
                  </a:cubicBezTo>
                  <a:cubicBezTo>
                    <a:pt x="61" y="91"/>
                    <a:pt x="62" y="96"/>
                    <a:pt x="61" y="100"/>
                  </a:cubicBezTo>
                  <a:cubicBezTo>
                    <a:pt x="60" y="104"/>
                    <a:pt x="60" y="112"/>
                    <a:pt x="65" y="119"/>
                  </a:cubicBezTo>
                  <a:cubicBezTo>
                    <a:pt x="69" y="125"/>
                    <a:pt x="60" y="128"/>
                    <a:pt x="57" y="132"/>
                  </a:cubicBezTo>
                  <a:cubicBezTo>
                    <a:pt x="54" y="135"/>
                    <a:pt x="55" y="140"/>
                    <a:pt x="47" y="138"/>
                  </a:cubicBezTo>
                  <a:cubicBezTo>
                    <a:pt x="38" y="136"/>
                    <a:pt x="48" y="145"/>
                    <a:pt x="47" y="148"/>
                  </a:cubicBezTo>
                  <a:cubicBezTo>
                    <a:pt x="45" y="151"/>
                    <a:pt x="34" y="145"/>
                    <a:pt x="34" y="148"/>
                  </a:cubicBezTo>
                  <a:cubicBezTo>
                    <a:pt x="34" y="150"/>
                    <a:pt x="30" y="152"/>
                    <a:pt x="27" y="153"/>
                  </a:cubicBezTo>
                  <a:cubicBezTo>
                    <a:pt x="28" y="155"/>
                    <a:pt x="30" y="156"/>
                    <a:pt x="32" y="157"/>
                  </a:cubicBezTo>
                  <a:cubicBezTo>
                    <a:pt x="35" y="159"/>
                    <a:pt x="29" y="162"/>
                    <a:pt x="29" y="167"/>
                  </a:cubicBezTo>
                  <a:cubicBezTo>
                    <a:pt x="29" y="172"/>
                    <a:pt x="33" y="174"/>
                    <a:pt x="34" y="172"/>
                  </a:cubicBezTo>
                  <a:cubicBezTo>
                    <a:pt x="36" y="169"/>
                    <a:pt x="42" y="165"/>
                    <a:pt x="45" y="164"/>
                  </a:cubicBezTo>
                  <a:cubicBezTo>
                    <a:pt x="47" y="163"/>
                    <a:pt x="45" y="159"/>
                    <a:pt x="47" y="159"/>
                  </a:cubicBezTo>
                  <a:cubicBezTo>
                    <a:pt x="50" y="160"/>
                    <a:pt x="49" y="156"/>
                    <a:pt x="50" y="153"/>
                  </a:cubicBezTo>
                  <a:cubicBezTo>
                    <a:pt x="51" y="151"/>
                    <a:pt x="53" y="152"/>
                    <a:pt x="57" y="152"/>
                  </a:cubicBezTo>
                  <a:cubicBezTo>
                    <a:pt x="61" y="152"/>
                    <a:pt x="67" y="149"/>
                    <a:pt x="73" y="145"/>
                  </a:cubicBezTo>
                  <a:cubicBezTo>
                    <a:pt x="78" y="141"/>
                    <a:pt x="79" y="140"/>
                    <a:pt x="81" y="130"/>
                  </a:cubicBezTo>
                  <a:cubicBezTo>
                    <a:pt x="84" y="119"/>
                    <a:pt x="79" y="107"/>
                    <a:pt x="79" y="104"/>
                  </a:cubicBezTo>
                  <a:cubicBezTo>
                    <a:pt x="79" y="101"/>
                    <a:pt x="71" y="86"/>
                    <a:pt x="68" y="86"/>
                  </a:cubicBezTo>
                  <a:cubicBezTo>
                    <a:pt x="65" y="86"/>
                    <a:pt x="52" y="73"/>
                    <a:pt x="50" y="71"/>
                  </a:cubicBezTo>
                  <a:cubicBezTo>
                    <a:pt x="48" y="69"/>
                    <a:pt x="48" y="65"/>
                    <a:pt x="45" y="62"/>
                  </a:cubicBezTo>
                  <a:cubicBezTo>
                    <a:pt x="42" y="59"/>
                    <a:pt x="41" y="52"/>
                    <a:pt x="42" y="47"/>
                  </a:cubicBezTo>
                  <a:cubicBezTo>
                    <a:pt x="43" y="42"/>
                    <a:pt x="50" y="40"/>
                    <a:pt x="50" y="37"/>
                  </a:cubicBezTo>
                  <a:cubicBezTo>
                    <a:pt x="50" y="33"/>
                    <a:pt x="51" y="30"/>
                    <a:pt x="54" y="30"/>
                  </a:cubicBezTo>
                  <a:cubicBezTo>
                    <a:pt x="58" y="30"/>
                    <a:pt x="62" y="27"/>
                    <a:pt x="63" y="24"/>
                  </a:cubicBezTo>
                  <a:cubicBezTo>
                    <a:pt x="63" y="24"/>
                    <a:pt x="64" y="24"/>
                    <a:pt x="64" y="24"/>
                  </a:cubicBezTo>
                  <a:cubicBezTo>
                    <a:pt x="63" y="22"/>
                    <a:pt x="62" y="22"/>
                    <a:pt x="62" y="2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67" name="Freeform 63">
              <a:extLst>
                <a:ext uri="{FF2B5EF4-FFF2-40B4-BE49-F238E27FC236}">
                  <a16:creationId xmlns:a16="http://schemas.microsoft.com/office/drawing/2014/main" id="{E872BDD1-3660-4686-8D84-C8B2A6AD3576}"/>
                </a:ext>
              </a:extLst>
            </p:cNvPr>
            <p:cNvSpPr/>
            <p:nvPr/>
          </p:nvSpPr>
          <p:spPr bwMode="auto">
            <a:xfrm>
              <a:off x="6535738" y="2940050"/>
              <a:ext cx="131763" cy="93663"/>
            </a:xfrm>
            <a:custGeom>
              <a:avLst/>
              <a:gdLst/>
              <a:ahLst/>
              <a:cxnLst>
                <a:cxn ang="0">
                  <a:pos x="34" y="44"/>
                </a:cxn>
                <a:cxn ang="0">
                  <a:pos x="47" y="44"/>
                </a:cxn>
                <a:cxn ang="0">
                  <a:pos x="47" y="34"/>
                </a:cxn>
                <a:cxn ang="0">
                  <a:pos x="57" y="28"/>
                </a:cxn>
                <a:cxn ang="0">
                  <a:pos x="65" y="15"/>
                </a:cxn>
                <a:cxn ang="0">
                  <a:pos x="61" y="1"/>
                </a:cxn>
                <a:cxn ang="0">
                  <a:pos x="53" y="2"/>
                </a:cxn>
                <a:cxn ang="0">
                  <a:pos x="45" y="5"/>
                </a:cxn>
                <a:cxn ang="0">
                  <a:pos x="42" y="8"/>
                </a:cxn>
                <a:cxn ang="0">
                  <a:pos x="35" y="3"/>
                </a:cxn>
                <a:cxn ang="0">
                  <a:pos x="20" y="3"/>
                </a:cxn>
                <a:cxn ang="0">
                  <a:pos x="4" y="10"/>
                </a:cxn>
                <a:cxn ang="0">
                  <a:pos x="5" y="21"/>
                </a:cxn>
                <a:cxn ang="0">
                  <a:pos x="6" y="29"/>
                </a:cxn>
                <a:cxn ang="0">
                  <a:pos x="6" y="30"/>
                </a:cxn>
                <a:cxn ang="0">
                  <a:pos x="9" y="40"/>
                </a:cxn>
                <a:cxn ang="0">
                  <a:pos x="16" y="41"/>
                </a:cxn>
                <a:cxn ang="0">
                  <a:pos x="17" y="47"/>
                </a:cxn>
                <a:cxn ang="0">
                  <a:pos x="26" y="48"/>
                </a:cxn>
                <a:cxn ang="0">
                  <a:pos x="27" y="49"/>
                </a:cxn>
                <a:cxn ang="0">
                  <a:pos x="34" y="44"/>
                </a:cxn>
              </a:cxnLst>
              <a:rect l="0" t="0" r="r" b="b"/>
              <a:pathLst>
                <a:path w="69" h="49">
                  <a:moveTo>
                    <a:pt x="34" y="44"/>
                  </a:moveTo>
                  <a:cubicBezTo>
                    <a:pt x="34" y="41"/>
                    <a:pt x="45" y="47"/>
                    <a:pt x="47" y="44"/>
                  </a:cubicBezTo>
                  <a:cubicBezTo>
                    <a:pt x="48" y="41"/>
                    <a:pt x="38" y="32"/>
                    <a:pt x="47" y="34"/>
                  </a:cubicBezTo>
                  <a:cubicBezTo>
                    <a:pt x="55" y="36"/>
                    <a:pt x="54" y="31"/>
                    <a:pt x="57" y="28"/>
                  </a:cubicBezTo>
                  <a:cubicBezTo>
                    <a:pt x="60" y="24"/>
                    <a:pt x="69" y="21"/>
                    <a:pt x="65" y="15"/>
                  </a:cubicBezTo>
                  <a:cubicBezTo>
                    <a:pt x="61" y="10"/>
                    <a:pt x="61" y="5"/>
                    <a:pt x="61" y="1"/>
                  </a:cubicBezTo>
                  <a:cubicBezTo>
                    <a:pt x="58" y="3"/>
                    <a:pt x="54" y="3"/>
                    <a:pt x="53" y="2"/>
                  </a:cubicBezTo>
                  <a:cubicBezTo>
                    <a:pt x="50" y="1"/>
                    <a:pt x="45" y="1"/>
                    <a:pt x="45" y="5"/>
                  </a:cubicBezTo>
                  <a:cubicBezTo>
                    <a:pt x="45" y="9"/>
                    <a:pt x="41" y="9"/>
                    <a:pt x="42" y="8"/>
                  </a:cubicBezTo>
                  <a:cubicBezTo>
                    <a:pt x="42" y="6"/>
                    <a:pt x="38" y="6"/>
                    <a:pt x="35" y="3"/>
                  </a:cubicBezTo>
                  <a:cubicBezTo>
                    <a:pt x="33" y="0"/>
                    <a:pt x="24" y="4"/>
                    <a:pt x="20" y="3"/>
                  </a:cubicBezTo>
                  <a:cubicBezTo>
                    <a:pt x="16" y="1"/>
                    <a:pt x="9" y="5"/>
                    <a:pt x="4" y="10"/>
                  </a:cubicBezTo>
                  <a:cubicBezTo>
                    <a:pt x="0" y="16"/>
                    <a:pt x="5" y="16"/>
                    <a:pt x="5" y="21"/>
                  </a:cubicBezTo>
                  <a:cubicBezTo>
                    <a:pt x="5" y="25"/>
                    <a:pt x="8" y="25"/>
                    <a:pt x="6" y="29"/>
                  </a:cubicBezTo>
                  <a:cubicBezTo>
                    <a:pt x="6" y="29"/>
                    <a:pt x="6" y="29"/>
                    <a:pt x="6" y="30"/>
                  </a:cubicBezTo>
                  <a:cubicBezTo>
                    <a:pt x="11" y="31"/>
                    <a:pt x="9" y="37"/>
                    <a:pt x="9" y="40"/>
                  </a:cubicBezTo>
                  <a:cubicBezTo>
                    <a:pt x="10" y="43"/>
                    <a:pt x="14" y="41"/>
                    <a:pt x="16" y="41"/>
                  </a:cubicBezTo>
                  <a:cubicBezTo>
                    <a:pt x="19" y="41"/>
                    <a:pt x="15" y="45"/>
                    <a:pt x="17" y="47"/>
                  </a:cubicBezTo>
                  <a:cubicBezTo>
                    <a:pt x="19" y="49"/>
                    <a:pt x="25" y="45"/>
                    <a:pt x="26" y="48"/>
                  </a:cubicBezTo>
                  <a:cubicBezTo>
                    <a:pt x="26" y="48"/>
                    <a:pt x="26" y="49"/>
                    <a:pt x="27" y="49"/>
                  </a:cubicBezTo>
                  <a:cubicBezTo>
                    <a:pt x="30" y="48"/>
                    <a:pt x="34" y="46"/>
                    <a:pt x="34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68" name="Freeform 64">
              <a:extLst>
                <a:ext uri="{FF2B5EF4-FFF2-40B4-BE49-F238E27FC236}">
                  <a16:creationId xmlns:a16="http://schemas.microsoft.com/office/drawing/2014/main" id="{2337067F-E3A1-48C3-A8D5-160872A027FC}"/>
                </a:ext>
              </a:extLst>
            </p:cNvPr>
            <p:cNvSpPr/>
            <p:nvPr/>
          </p:nvSpPr>
          <p:spPr bwMode="auto">
            <a:xfrm>
              <a:off x="6492875" y="2762250"/>
              <a:ext cx="160338" cy="195263"/>
            </a:xfrm>
            <a:custGeom>
              <a:avLst/>
              <a:gdLst/>
              <a:ahLst/>
              <a:cxnLst>
                <a:cxn ang="0">
                  <a:pos x="57" y="47"/>
                </a:cxn>
                <a:cxn ang="0">
                  <a:pos x="44" y="36"/>
                </a:cxn>
                <a:cxn ang="0">
                  <a:pos x="53" y="31"/>
                </a:cxn>
                <a:cxn ang="0">
                  <a:pos x="49" y="23"/>
                </a:cxn>
                <a:cxn ang="0">
                  <a:pos x="42" y="21"/>
                </a:cxn>
                <a:cxn ang="0">
                  <a:pos x="32" y="16"/>
                </a:cxn>
                <a:cxn ang="0">
                  <a:pos x="27" y="7"/>
                </a:cxn>
                <a:cxn ang="0">
                  <a:pos x="22" y="1"/>
                </a:cxn>
                <a:cxn ang="0">
                  <a:pos x="18" y="1"/>
                </a:cxn>
                <a:cxn ang="0">
                  <a:pos x="16" y="7"/>
                </a:cxn>
                <a:cxn ang="0">
                  <a:pos x="16" y="16"/>
                </a:cxn>
                <a:cxn ang="0">
                  <a:pos x="10" y="11"/>
                </a:cxn>
                <a:cxn ang="0">
                  <a:pos x="4" y="20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3" y="34"/>
                </a:cxn>
                <a:cxn ang="0">
                  <a:pos x="11" y="37"/>
                </a:cxn>
                <a:cxn ang="0">
                  <a:pos x="10" y="49"/>
                </a:cxn>
                <a:cxn ang="0">
                  <a:pos x="7" y="58"/>
                </a:cxn>
                <a:cxn ang="0">
                  <a:pos x="17" y="54"/>
                </a:cxn>
                <a:cxn ang="0">
                  <a:pos x="26" y="53"/>
                </a:cxn>
                <a:cxn ang="0">
                  <a:pos x="33" y="51"/>
                </a:cxn>
                <a:cxn ang="0">
                  <a:pos x="43" y="51"/>
                </a:cxn>
                <a:cxn ang="0">
                  <a:pos x="52" y="59"/>
                </a:cxn>
                <a:cxn ang="0">
                  <a:pos x="52" y="73"/>
                </a:cxn>
                <a:cxn ang="0">
                  <a:pos x="60" y="85"/>
                </a:cxn>
                <a:cxn ang="0">
                  <a:pos x="59" y="97"/>
                </a:cxn>
                <a:cxn ang="0">
                  <a:pos x="64" y="101"/>
                </a:cxn>
                <a:cxn ang="0">
                  <a:pos x="67" y="98"/>
                </a:cxn>
                <a:cxn ang="0">
                  <a:pos x="75" y="95"/>
                </a:cxn>
                <a:cxn ang="0">
                  <a:pos x="83" y="94"/>
                </a:cxn>
                <a:cxn ang="0">
                  <a:pos x="83" y="89"/>
                </a:cxn>
                <a:cxn ang="0">
                  <a:pos x="81" y="78"/>
                </a:cxn>
                <a:cxn ang="0">
                  <a:pos x="72" y="69"/>
                </a:cxn>
                <a:cxn ang="0">
                  <a:pos x="62" y="57"/>
                </a:cxn>
                <a:cxn ang="0">
                  <a:pos x="57" y="47"/>
                </a:cxn>
              </a:cxnLst>
              <a:rect l="0" t="0" r="r" b="b"/>
              <a:pathLst>
                <a:path w="84" h="102">
                  <a:moveTo>
                    <a:pt x="57" y="47"/>
                  </a:moveTo>
                  <a:cubicBezTo>
                    <a:pt x="57" y="44"/>
                    <a:pt x="43" y="40"/>
                    <a:pt x="44" y="36"/>
                  </a:cubicBezTo>
                  <a:cubicBezTo>
                    <a:pt x="46" y="33"/>
                    <a:pt x="53" y="35"/>
                    <a:pt x="53" y="31"/>
                  </a:cubicBezTo>
                  <a:cubicBezTo>
                    <a:pt x="53" y="28"/>
                    <a:pt x="50" y="28"/>
                    <a:pt x="49" y="23"/>
                  </a:cubicBezTo>
                  <a:cubicBezTo>
                    <a:pt x="49" y="18"/>
                    <a:pt x="44" y="19"/>
                    <a:pt x="42" y="21"/>
                  </a:cubicBezTo>
                  <a:cubicBezTo>
                    <a:pt x="39" y="22"/>
                    <a:pt x="32" y="19"/>
                    <a:pt x="32" y="16"/>
                  </a:cubicBezTo>
                  <a:cubicBezTo>
                    <a:pt x="32" y="12"/>
                    <a:pt x="27" y="10"/>
                    <a:pt x="27" y="7"/>
                  </a:cubicBezTo>
                  <a:cubicBezTo>
                    <a:pt x="27" y="5"/>
                    <a:pt x="24" y="3"/>
                    <a:pt x="22" y="1"/>
                  </a:cubicBezTo>
                  <a:cubicBezTo>
                    <a:pt x="21" y="2"/>
                    <a:pt x="19" y="2"/>
                    <a:pt x="18" y="1"/>
                  </a:cubicBezTo>
                  <a:cubicBezTo>
                    <a:pt x="17" y="0"/>
                    <a:pt x="15" y="6"/>
                    <a:pt x="16" y="7"/>
                  </a:cubicBezTo>
                  <a:cubicBezTo>
                    <a:pt x="18" y="8"/>
                    <a:pt x="19" y="17"/>
                    <a:pt x="16" y="16"/>
                  </a:cubicBezTo>
                  <a:cubicBezTo>
                    <a:pt x="12" y="15"/>
                    <a:pt x="12" y="10"/>
                    <a:pt x="10" y="11"/>
                  </a:cubicBezTo>
                  <a:cubicBezTo>
                    <a:pt x="10" y="11"/>
                    <a:pt x="4" y="17"/>
                    <a:pt x="4" y="20"/>
                  </a:cubicBezTo>
                  <a:cubicBezTo>
                    <a:pt x="4" y="22"/>
                    <a:pt x="2" y="22"/>
                    <a:pt x="0" y="23"/>
                  </a:cubicBezTo>
                  <a:cubicBezTo>
                    <a:pt x="1" y="24"/>
                    <a:pt x="2" y="25"/>
                    <a:pt x="2" y="25"/>
                  </a:cubicBezTo>
                  <a:cubicBezTo>
                    <a:pt x="3" y="27"/>
                    <a:pt x="2" y="31"/>
                    <a:pt x="3" y="34"/>
                  </a:cubicBezTo>
                  <a:cubicBezTo>
                    <a:pt x="5" y="38"/>
                    <a:pt x="10" y="32"/>
                    <a:pt x="11" y="37"/>
                  </a:cubicBezTo>
                  <a:cubicBezTo>
                    <a:pt x="13" y="42"/>
                    <a:pt x="10" y="44"/>
                    <a:pt x="10" y="49"/>
                  </a:cubicBezTo>
                  <a:cubicBezTo>
                    <a:pt x="10" y="54"/>
                    <a:pt x="6" y="53"/>
                    <a:pt x="7" y="58"/>
                  </a:cubicBezTo>
                  <a:cubicBezTo>
                    <a:pt x="8" y="62"/>
                    <a:pt x="14" y="57"/>
                    <a:pt x="17" y="54"/>
                  </a:cubicBezTo>
                  <a:cubicBezTo>
                    <a:pt x="21" y="51"/>
                    <a:pt x="24" y="51"/>
                    <a:pt x="26" y="53"/>
                  </a:cubicBezTo>
                  <a:cubicBezTo>
                    <a:pt x="27" y="55"/>
                    <a:pt x="32" y="54"/>
                    <a:pt x="33" y="51"/>
                  </a:cubicBezTo>
                  <a:cubicBezTo>
                    <a:pt x="34" y="49"/>
                    <a:pt x="41" y="48"/>
                    <a:pt x="43" y="51"/>
                  </a:cubicBezTo>
                  <a:cubicBezTo>
                    <a:pt x="46" y="54"/>
                    <a:pt x="48" y="57"/>
                    <a:pt x="52" y="59"/>
                  </a:cubicBezTo>
                  <a:cubicBezTo>
                    <a:pt x="55" y="61"/>
                    <a:pt x="49" y="72"/>
                    <a:pt x="52" y="73"/>
                  </a:cubicBezTo>
                  <a:cubicBezTo>
                    <a:pt x="56" y="74"/>
                    <a:pt x="61" y="79"/>
                    <a:pt x="60" y="85"/>
                  </a:cubicBezTo>
                  <a:cubicBezTo>
                    <a:pt x="60" y="90"/>
                    <a:pt x="63" y="93"/>
                    <a:pt x="59" y="97"/>
                  </a:cubicBezTo>
                  <a:cubicBezTo>
                    <a:pt x="61" y="99"/>
                    <a:pt x="64" y="99"/>
                    <a:pt x="64" y="101"/>
                  </a:cubicBezTo>
                  <a:cubicBezTo>
                    <a:pt x="63" y="102"/>
                    <a:pt x="67" y="102"/>
                    <a:pt x="67" y="98"/>
                  </a:cubicBezTo>
                  <a:cubicBezTo>
                    <a:pt x="67" y="94"/>
                    <a:pt x="72" y="94"/>
                    <a:pt x="75" y="95"/>
                  </a:cubicBezTo>
                  <a:cubicBezTo>
                    <a:pt x="76" y="96"/>
                    <a:pt x="80" y="96"/>
                    <a:pt x="83" y="94"/>
                  </a:cubicBezTo>
                  <a:cubicBezTo>
                    <a:pt x="83" y="92"/>
                    <a:pt x="83" y="90"/>
                    <a:pt x="83" y="89"/>
                  </a:cubicBezTo>
                  <a:cubicBezTo>
                    <a:pt x="84" y="85"/>
                    <a:pt x="83" y="80"/>
                    <a:pt x="81" y="78"/>
                  </a:cubicBezTo>
                  <a:cubicBezTo>
                    <a:pt x="79" y="76"/>
                    <a:pt x="73" y="73"/>
                    <a:pt x="72" y="69"/>
                  </a:cubicBezTo>
                  <a:cubicBezTo>
                    <a:pt x="70" y="65"/>
                    <a:pt x="64" y="61"/>
                    <a:pt x="62" y="57"/>
                  </a:cubicBezTo>
                  <a:cubicBezTo>
                    <a:pt x="61" y="53"/>
                    <a:pt x="57" y="50"/>
                    <a:pt x="57" y="4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69" name="Freeform 65">
              <a:extLst>
                <a:ext uri="{FF2B5EF4-FFF2-40B4-BE49-F238E27FC236}">
                  <a16:creationId xmlns:a16="http://schemas.microsoft.com/office/drawing/2014/main" id="{E17B55E1-8A0E-4446-BE7F-360C4D631AE9}"/>
                </a:ext>
              </a:extLst>
            </p:cNvPr>
            <p:cNvSpPr/>
            <p:nvPr/>
          </p:nvSpPr>
          <p:spPr bwMode="auto">
            <a:xfrm>
              <a:off x="6437313" y="2806700"/>
              <a:ext cx="176213" cy="328613"/>
            </a:xfrm>
            <a:custGeom>
              <a:avLst/>
              <a:gdLst/>
              <a:ahLst/>
              <a:cxnLst>
                <a:cxn ang="0">
                  <a:pos x="56" y="91"/>
                </a:cxn>
                <a:cxn ang="0">
                  <a:pos x="55" y="80"/>
                </a:cxn>
                <a:cxn ang="0">
                  <a:pos x="71" y="73"/>
                </a:cxn>
                <a:cxn ang="0">
                  <a:pos x="86" y="73"/>
                </a:cxn>
                <a:cxn ang="0">
                  <a:pos x="88" y="74"/>
                </a:cxn>
                <a:cxn ang="0">
                  <a:pos x="89" y="62"/>
                </a:cxn>
                <a:cxn ang="0">
                  <a:pos x="81" y="50"/>
                </a:cxn>
                <a:cxn ang="0">
                  <a:pos x="81" y="36"/>
                </a:cxn>
                <a:cxn ang="0">
                  <a:pos x="72" y="28"/>
                </a:cxn>
                <a:cxn ang="0">
                  <a:pos x="62" y="28"/>
                </a:cxn>
                <a:cxn ang="0">
                  <a:pos x="55" y="30"/>
                </a:cxn>
                <a:cxn ang="0">
                  <a:pos x="46" y="31"/>
                </a:cxn>
                <a:cxn ang="0">
                  <a:pos x="36" y="35"/>
                </a:cxn>
                <a:cxn ang="0">
                  <a:pos x="39" y="26"/>
                </a:cxn>
                <a:cxn ang="0">
                  <a:pos x="40" y="14"/>
                </a:cxn>
                <a:cxn ang="0">
                  <a:pos x="32" y="11"/>
                </a:cxn>
                <a:cxn ang="0">
                  <a:pos x="31" y="2"/>
                </a:cxn>
                <a:cxn ang="0">
                  <a:pos x="29" y="0"/>
                </a:cxn>
                <a:cxn ang="0">
                  <a:pos x="27" y="2"/>
                </a:cxn>
                <a:cxn ang="0">
                  <a:pos x="17" y="8"/>
                </a:cxn>
                <a:cxn ang="0">
                  <a:pos x="9" y="10"/>
                </a:cxn>
                <a:cxn ang="0">
                  <a:pos x="2" y="14"/>
                </a:cxn>
                <a:cxn ang="0">
                  <a:pos x="0" y="32"/>
                </a:cxn>
                <a:cxn ang="0">
                  <a:pos x="9" y="42"/>
                </a:cxn>
                <a:cxn ang="0">
                  <a:pos x="11" y="50"/>
                </a:cxn>
                <a:cxn ang="0">
                  <a:pos x="10" y="55"/>
                </a:cxn>
                <a:cxn ang="0">
                  <a:pos x="9" y="63"/>
                </a:cxn>
                <a:cxn ang="0">
                  <a:pos x="13" y="75"/>
                </a:cxn>
                <a:cxn ang="0">
                  <a:pos x="17" y="89"/>
                </a:cxn>
                <a:cxn ang="0">
                  <a:pos x="21" y="97"/>
                </a:cxn>
                <a:cxn ang="0">
                  <a:pos x="11" y="116"/>
                </a:cxn>
                <a:cxn ang="0">
                  <a:pos x="8" y="132"/>
                </a:cxn>
                <a:cxn ang="0">
                  <a:pos x="9" y="142"/>
                </a:cxn>
                <a:cxn ang="0">
                  <a:pos x="23" y="157"/>
                </a:cxn>
                <a:cxn ang="0">
                  <a:pos x="27" y="162"/>
                </a:cxn>
                <a:cxn ang="0">
                  <a:pos x="33" y="163"/>
                </a:cxn>
                <a:cxn ang="0">
                  <a:pos x="39" y="170"/>
                </a:cxn>
                <a:cxn ang="0">
                  <a:pos x="48" y="171"/>
                </a:cxn>
                <a:cxn ang="0">
                  <a:pos x="51" y="166"/>
                </a:cxn>
                <a:cxn ang="0">
                  <a:pos x="38" y="159"/>
                </a:cxn>
                <a:cxn ang="0">
                  <a:pos x="30" y="146"/>
                </a:cxn>
                <a:cxn ang="0">
                  <a:pos x="26" y="135"/>
                </a:cxn>
                <a:cxn ang="0">
                  <a:pos x="19" y="130"/>
                </a:cxn>
                <a:cxn ang="0">
                  <a:pos x="20" y="112"/>
                </a:cxn>
                <a:cxn ang="0">
                  <a:pos x="27" y="89"/>
                </a:cxn>
                <a:cxn ang="0">
                  <a:pos x="36" y="86"/>
                </a:cxn>
                <a:cxn ang="0">
                  <a:pos x="45" y="93"/>
                </a:cxn>
                <a:cxn ang="0">
                  <a:pos x="57" y="99"/>
                </a:cxn>
                <a:cxn ang="0">
                  <a:pos x="57" y="100"/>
                </a:cxn>
                <a:cxn ang="0">
                  <a:pos x="57" y="99"/>
                </a:cxn>
                <a:cxn ang="0">
                  <a:pos x="56" y="91"/>
                </a:cxn>
              </a:cxnLst>
              <a:rect l="0" t="0" r="r" b="b"/>
              <a:pathLst>
                <a:path w="92" h="172">
                  <a:moveTo>
                    <a:pt x="56" y="91"/>
                  </a:moveTo>
                  <a:cubicBezTo>
                    <a:pt x="56" y="86"/>
                    <a:pt x="51" y="86"/>
                    <a:pt x="55" y="80"/>
                  </a:cubicBezTo>
                  <a:cubicBezTo>
                    <a:pt x="60" y="75"/>
                    <a:pt x="67" y="71"/>
                    <a:pt x="71" y="73"/>
                  </a:cubicBezTo>
                  <a:cubicBezTo>
                    <a:pt x="75" y="74"/>
                    <a:pt x="84" y="70"/>
                    <a:pt x="86" y="73"/>
                  </a:cubicBezTo>
                  <a:cubicBezTo>
                    <a:pt x="87" y="74"/>
                    <a:pt x="87" y="74"/>
                    <a:pt x="88" y="74"/>
                  </a:cubicBezTo>
                  <a:cubicBezTo>
                    <a:pt x="92" y="70"/>
                    <a:pt x="89" y="67"/>
                    <a:pt x="89" y="62"/>
                  </a:cubicBezTo>
                  <a:cubicBezTo>
                    <a:pt x="90" y="56"/>
                    <a:pt x="85" y="51"/>
                    <a:pt x="81" y="50"/>
                  </a:cubicBezTo>
                  <a:cubicBezTo>
                    <a:pt x="78" y="49"/>
                    <a:pt x="84" y="38"/>
                    <a:pt x="81" y="36"/>
                  </a:cubicBezTo>
                  <a:cubicBezTo>
                    <a:pt x="77" y="34"/>
                    <a:pt x="75" y="31"/>
                    <a:pt x="72" y="28"/>
                  </a:cubicBezTo>
                  <a:cubicBezTo>
                    <a:pt x="70" y="25"/>
                    <a:pt x="63" y="26"/>
                    <a:pt x="62" y="28"/>
                  </a:cubicBezTo>
                  <a:cubicBezTo>
                    <a:pt x="61" y="31"/>
                    <a:pt x="56" y="32"/>
                    <a:pt x="55" y="30"/>
                  </a:cubicBezTo>
                  <a:cubicBezTo>
                    <a:pt x="53" y="28"/>
                    <a:pt x="50" y="28"/>
                    <a:pt x="46" y="31"/>
                  </a:cubicBezTo>
                  <a:cubicBezTo>
                    <a:pt x="43" y="34"/>
                    <a:pt x="37" y="39"/>
                    <a:pt x="36" y="35"/>
                  </a:cubicBezTo>
                  <a:cubicBezTo>
                    <a:pt x="35" y="30"/>
                    <a:pt x="39" y="31"/>
                    <a:pt x="39" y="26"/>
                  </a:cubicBezTo>
                  <a:cubicBezTo>
                    <a:pt x="39" y="21"/>
                    <a:pt x="42" y="19"/>
                    <a:pt x="40" y="14"/>
                  </a:cubicBezTo>
                  <a:cubicBezTo>
                    <a:pt x="39" y="9"/>
                    <a:pt x="34" y="15"/>
                    <a:pt x="32" y="11"/>
                  </a:cubicBezTo>
                  <a:cubicBezTo>
                    <a:pt x="31" y="8"/>
                    <a:pt x="32" y="4"/>
                    <a:pt x="31" y="2"/>
                  </a:cubicBezTo>
                  <a:cubicBezTo>
                    <a:pt x="31" y="2"/>
                    <a:pt x="30" y="1"/>
                    <a:pt x="29" y="0"/>
                  </a:cubicBezTo>
                  <a:cubicBezTo>
                    <a:pt x="28" y="1"/>
                    <a:pt x="28" y="1"/>
                    <a:pt x="27" y="2"/>
                  </a:cubicBezTo>
                  <a:cubicBezTo>
                    <a:pt x="26" y="4"/>
                    <a:pt x="19" y="5"/>
                    <a:pt x="17" y="8"/>
                  </a:cubicBezTo>
                  <a:cubicBezTo>
                    <a:pt x="15" y="11"/>
                    <a:pt x="10" y="10"/>
                    <a:pt x="9" y="10"/>
                  </a:cubicBezTo>
                  <a:cubicBezTo>
                    <a:pt x="7" y="10"/>
                    <a:pt x="3" y="11"/>
                    <a:pt x="2" y="14"/>
                  </a:cubicBezTo>
                  <a:cubicBezTo>
                    <a:pt x="2" y="17"/>
                    <a:pt x="0" y="30"/>
                    <a:pt x="0" y="32"/>
                  </a:cubicBezTo>
                  <a:cubicBezTo>
                    <a:pt x="0" y="34"/>
                    <a:pt x="6" y="41"/>
                    <a:pt x="9" y="42"/>
                  </a:cubicBezTo>
                  <a:cubicBezTo>
                    <a:pt x="11" y="43"/>
                    <a:pt x="8" y="48"/>
                    <a:pt x="11" y="50"/>
                  </a:cubicBezTo>
                  <a:cubicBezTo>
                    <a:pt x="14" y="51"/>
                    <a:pt x="12" y="55"/>
                    <a:pt x="10" y="55"/>
                  </a:cubicBezTo>
                  <a:cubicBezTo>
                    <a:pt x="9" y="54"/>
                    <a:pt x="11" y="61"/>
                    <a:pt x="9" y="63"/>
                  </a:cubicBezTo>
                  <a:cubicBezTo>
                    <a:pt x="6" y="65"/>
                    <a:pt x="8" y="71"/>
                    <a:pt x="13" y="75"/>
                  </a:cubicBezTo>
                  <a:cubicBezTo>
                    <a:pt x="17" y="79"/>
                    <a:pt x="17" y="85"/>
                    <a:pt x="17" y="89"/>
                  </a:cubicBezTo>
                  <a:cubicBezTo>
                    <a:pt x="17" y="92"/>
                    <a:pt x="21" y="93"/>
                    <a:pt x="21" y="97"/>
                  </a:cubicBezTo>
                  <a:cubicBezTo>
                    <a:pt x="21" y="97"/>
                    <a:pt x="15" y="117"/>
                    <a:pt x="11" y="116"/>
                  </a:cubicBezTo>
                  <a:cubicBezTo>
                    <a:pt x="10" y="121"/>
                    <a:pt x="9" y="128"/>
                    <a:pt x="8" y="132"/>
                  </a:cubicBezTo>
                  <a:cubicBezTo>
                    <a:pt x="7" y="138"/>
                    <a:pt x="6" y="142"/>
                    <a:pt x="9" y="142"/>
                  </a:cubicBezTo>
                  <a:cubicBezTo>
                    <a:pt x="12" y="143"/>
                    <a:pt x="18" y="150"/>
                    <a:pt x="23" y="157"/>
                  </a:cubicBezTo>
                  <a:cubicBezTo>
                    <a:pt x="25" y="159"/>
                    <a:pt x="26" y="161"/>
                    <a:pt x="27" y="162"/>
                  </a:cubicBezTo>
                  <a:cubicBezTo>
                    <a:pt x="29" y="162"/>
                    <a:pt x="31" y="162"/>
                    <a:pt x="33" y="163"/>
                  </a:cubicBezTo>
                  <a:cubicBezTo>
                    <a:pt x="38" y="164"/>
                    <a:pt x="39" y="167"/>
                    <a:pt x="39" y="170"/>
                  </a:cubicBezTo>
                  <a:cubicBezTo>
                    <a:pt x="39" y="172"/>
                    <a:pt x="46" y="171"/>
                    <a:pt x="48" y="171"/>
                  </a:cubicBezTo>
                  <a:cubicBezTo>
                    <a:pt x="49" y="170"/>
                    <a:pt x="47" y="167"/>
                    <a:pt x="51" y="166"/>
                  </a:cubicBezTo>
                  <a:cubicBezTo>
                    <a:pt x="49" y="163"/>
                    <a:pt x="43" y="159"/>
                    <a:pt x="38" y="159"/>
                  </a:cubicBezTo>
                  <a:cubicBezTo>
                    <a:pt x="33" y="158"/>
                    <a:pt x="30" y="150"/>
                    <a:pt x="30" y="146"/>
                  </a:cubicBezTo>
                  <a:cubicBezTo>
                    <a:pt x="31" y="142"/>
                    <a:pt x="26" y="139"/>
                    <a:pt x="26" y="135"/>
                  </a:cubicBezTo>
                  <a:cubicBezTo>
                    <a:pt x="26" y="132"/>
                    <a:pt x="23" y="132"/>
                    <a:pt x="19" y="130"/>
                  </a:cubicBezTo>
                  <a:cubicBezTo>
                    <a:pt x="15" y="128"/>
                    <a:pt x="20" y="117"/>
                    <a:pt x="20" y="112"/>
                  </a:cubicBezTo>
                  <a:cubicBezTo>
                    <a:pt x="21" y="107"/>
                    <a:pt x="29" y="93"/>
                    <a:pt x="27" y="89"/>
                  </a:cubicBezTo>
                  <a:cubicBezTo>
                    <a:pt x="24" y="85"/>
                    <a:pt x="35" y="81"/>
                    <a:pt x="36" y="86"/>
                  </a:cubicBezTo>
                  <a:cubicBezTo>
                    <a:pt x="37" y="91"/>
                    <a:pt x="38" y="93"/>
                    <a:pt x="45" y="93"/>
                  </a:cubicBezTo>
                  <a:cubicBezTo>
                    <a:pt x="51" y="93"/>
                    <a:pt x="51" y="98"/>
                    <a:pt x="57" y="99"/>
                  </a:cubicBezTo>
                  <a:cubicBezTo>
                    <a:pt x="57" y="99"/>
                    <a:pt x="57" y="99"/>
                    <a:pt x="57" y="100"/>
                  </a:cubicBezTo>
                  <a:cubicBezTo>
                    <a:pt x="57" y="99"/>
                    <a:pt x="57" y="99"/>
                    <a:pt x="57" y="99"/>
                  </a:cubicBezTo>
                  <a:cubicBezTo>
                    <a:pt x="59" y="95"/>
                    <a:pt x="56" y="95"/>
                    <a:pt x="56" y="9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70" name="Freeform 66">
              <a:extLst>
                <a:ext uri="{FF2B5EF4-FFF2-40B4-BE49-F238E27FC236}">
                  <a16:creationId xmlns:a16="http://schemas.microsoft.com/office/drawing/2014/main" id="{1F088EDA-BBA9-49BF-9F01-B015DEEF147B}"/>
                </a:ext>
              </a:extLst>
            </p:cNvPr>
            <p:cNvSpPr/>
            <p:nvPr/>
          </p:nvSpPr>
          <p:spPr bwMode="auto">
            <a:xfrm>
              <a:off x="4665663" y="1922463"/>
              <a:ext cx="207963" cy="169863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2" y="31"/>
                </a:cxn>
                <a:cxn ang="0">
                  <a:pos x="3" y="36"/>
                </a:cxn>
                <a:cxn ang="0">
                  <a:pos x="5" y="41"/>
                </a:cxn>
                <a:cxn ang="0">
                  <a:pos x="7" y="47"/>
                </a:cxn>
                <a:cxn ang="0">
                  <a:pos x="10" y="56"/>
                </a:cxn>
                <a:cxn ang="0">
                  <a:pos x="10" y="61"/>
                </a:cxn>
                <a:cxn ang="0">
                  <a:pos x="16" y="65"/>
                </a:cxn>
                <a:cxn ang="0">
                  <a:pos x="24" y="70"/>
                </a:cxn>
                <a:cxn ang="0">
                  <a:pos x="30" y="73"/>
                </a:cxn>
                <a:cxn ang="0">
                  <a:pos x="36" y="72"/>
                </a:cxn>
                <a:cxn ang="0">
                  <a:pos x="39" y="76"/>
                </a:cxn>
                <a:cxn ang="0">
                  <a:pos x="47" y="78"/>
                </a:cxn>
                <a:cxn ang="0">
                  <a:pos x="52" y="84"/>
                </a:cxn>
                <a:cxn ang="0">
                  <a:pos x="59" y="83"/>
                </a:cxn>
                <a:cxn ang="0">
                  <a:pos x="68" y="85"/>
                </a:cxn>
                <a:cxn ang="0">
                  <a:pos x="77" y="85"/>
                </a:cxn>
                <a:cxn ang="0">
                  <a:pos x="86" y="88"/>
                </a:cxn>
                <a:cxn ang="0">
                  <a:pos x="93" y="89"/>
                </a:cxn>
                <a:cxn ang="0">
                  <a:pos x="93" y="82"/>
                </a:cxn>
                <a:cxn ang="0">
                  <a:pos x="103" y="71"/>
                </a:cxn>
                <a:cxn ang="0">
                  <a:pos x="108" y="67"/>
                </a:cxn>
                <a:cxn ang="0">
                  <a:pos x="104" y="56"/>
                </a:cxn>
                <a:cxn ang="0">
                  <a:pos x="103" y="46"/>
                </a:cxn>
                <a:cxn ang="0">
                  <a:pos x="99" y="40"/>
                </a:cxn>
                <a:cxn ang="0">
                  <a:pos x="106" y="35"/>
                </a:cxn>
                <a:cxn ang="0">
                  <a:pos x="105" y="25"/>
                </a:cxn>
                <a:cxn ang="0">
                  <a:pos x="103" y="16"/>
                </a:cxn>
                <a:cxn ang="0">
                  <a:pos x="95" y="10"/>
                </a:cxn>
                <a:cxn ang="0">
                  <a:pos x="94" y="9"/>
                </a:cxn>
                <a:cxn ang="0">
                  <a:pos x="65" y="8"/>
                </a:cxn>
                <a:cxn ang="0">
                  <a:pos x="59" y="6"/>
                </a:cxn>
                <a:cxn ang="0">
                  <a:pos x="53" y="9"/>
                </a:cxn>
                <a:cxn ang="0">
                  <a:pos x="48" y="2"/>
                </a:cxn>
                <a:cxn ang="0">
                  <a:pos x="23" y="9"/>
                </a:cxn>
                <a:cxn ang="0">
                  <a:pos x="6" y="15"/>
                </a:cxn>
                <a:cxn ang="0">
                  <a:pos x="2" y="18"/>
                </a:cxn>
                <a:cxn ang="0">
                  <a:pos x="2" y="19"/>
                </a:cxn>
              </a:cxnLst>
              <a:rect l="0" t="0" r="r" b="b"/>
              <a:pathLst>
                <a:path w="109" h="89">
                  <a:moveTo>
                    <a:pt x="2" y="19"/>
                  </a:moveTo>
                  <a:cubicBezTo>
                    <a:pt x="3" y="21"/>
                    <a:pt x="4" y="28"/>
                    <a:pt x="2" y="31"/>
                  </a:cubicBezTo>
                  <a:cubicBezTo>
                    <a:pt x="0" y="34"/>
                    <a:pt x="1" y="35"/>
                    <a:pt x="3" y="36"/>
                  </a:cubicBezTo>
                  <a:cubicBezTo>
                    <a:pt x="5" y="37"/>
                    <a:pt x="5" y="39"/>
                    <a:pt x="5" y="41"/>
                  </a:cubicBezTo>
                  <a:cubicBezTo>
                    <a:pt x="5" y="43"/>
                    <a:pt x="7" y="43"/>
                    <a:pt x="7" y="47"/>
                  </a:cubicBezTo>
                  <a:cubicBezTo>
                    <a:pt x="7" y="51"/>
                    <a:pt x="8" y="54"/>
                    <a:pt x="10" y="56"/>
                  </a:cubicBezTo>
                  <a:cubicBezTo>
                    <a:pt x="11" y="57"/>
                    <a:pt x="11" y="59"/>
                    <a:pt x="10" y="61"/>
                  </a:cubicBezTo>
                  <a:cubicBezTo>
                    <a:pt x="12" y="63"/>
                    <a:pt x="14" y="64"/>
                    <a:pt x="16" y="65"/>
                  </a:cubicBezTo>
                  <a:cubicBezTo>
                    <a:pt x="22" y="67"/>
                    <a:pt x="24" y="68"/>
                    <a:pt x="24" y="70"/>
                  </a:cubicBezTo>
                  <a:cubicBezTo>
                    <a:pt x="24" y="72"/>
                    <a:pt x="29" y="75"/>
                    <a:pt x="30" y="73"/>
                  </a:cubicBezTo>
                  <a:cubicBezTo>
                    <a:pt x="31" y="70"/>
                    <a:pt x="34" y="72"/>
                    <a:pt x="36" y="72"/>
                  </a:cubicBezTo>
                  <a:cubicBezTo>
                    <a:pt x="38" y="72"/>
                    <a:pt x="39" y="74"/>
                    <a:pt x="39" y="76"/>
                  </a:cubicBezTo>
                  <a:cubicBezTo>
                    <a:pt x="40" y="77"/>
                    <a:pt x="45" y="76"/>
                    <a:pt x="47" y="78"/>
                  </a:cubicBezTo>
                  <a:cubicBezTo>
                    <a:pt x="48" y="79"/>
                    <a:pt x="49" y="83"/>
                    <a:pt x="52" y="84"/>
                  </a:cubicBezTo>
                  <a:cubicBezTo>
                    <a:pt x="54" y="86"/>
                    <a:pt x="57" y="82"/>
                    <a:pt x="59" y="83"/>
                  </a:cubicBezTo>
                  <a:cubicBezTo>
                    <a:pt x="60" y="85"/>
                    <a:pt x="65" y="86"/>
                    <a:pt x="68" y="85"/>
                  </a:cubicBezTo>
                  <a:cubicBezTo>
                    <a:pt x="71" y="83"/>
                    <a:pt x="73" y="86"/>
                    <a:pt x="77" y="85"/>
                  </a:cubicBezTo>
                  <a:cubicBezTo>
                    <a:pt x="81" y="85"/>
                    <a:pt x="85" y="86"/>
                    <a:pt x="86" y="88"/>
                  </a:cubicBezTo>
                  <a:cubicBezTo>
                    <a:pt x="87" y="88"/>
                    <a:pt x="90" y="89"/>
                    <a:pt x="93" y="89"/>
                  </a:cubicBezTo>
                  <a:cubicBezTo>
                    <a:pt x="94" y="88"/>
                    <a:pt x="92" y="83"/>
                    <a:pt x="93" y="82"/>
                  </a:cubicBezTo>
                  <a:cubicBezTo>
                    <a:pt x="93" y="81"/>
                    <a:pt x="102" y="73"/>
                    <a:pt x="103" y="71"/>
                  </a:cubicBezTo>
                  <a:cubicBezTo>
                    <a:pt x="105" y="69"/>
                    <a:pt x="107" y="69"/>
                    <a:pt x="108" y="67"/>
                  </a:cubicBezTo>
                  <a:cubicBezTo>
                    <a:pt x="109" y="65"/>
                    <a:pt x="105" y="58"/>
                    <a:pt x="104" y="56"/>
                  </a:cubicBezTo>
                  <a:cubicBezTo>
                    <a:pt x="103" y="55"/>
                    <a:pt x="102" y="49"/>
                    <a:pt x="103" y="46"/>
                  </a:cubicBezTo>
                  <a:cubicBezTo>
                    <a:pt x="104" y="44"/>
                    <a:pt x="99" y="42"/>
                    <a:pt x="99" y="40"/>
                  </a:cubicBezTo>
                  <a:cubicBezTo>
                    <a:pt x="99" y="39"/>
                    <a:pt x="103" y="36"/>
                    <a:pt x="106" y="35"/>
                  </a:cubicBezTo>
                  <a:cubicBezTo>
                    <a:pt x="108" y="34"/>
                    <a:pt x="107" y="27"/>
                    <a:pt x="105" y="25"/>
                  </a:cubicBezTo>
                  <a:cubicBezTo>
                    <a:pt x="103" y="23"/>
                    <a:pt x="102" y="20"/>
                    <a:pt x="103" y="16"/>
                  </a:cubicBezTo>
                  <a:cubicBezTo>
                    <a:pt x="105" y="13"/>
                    <a:pt x="96" y="10"/>
                    <a:pt x="95" y="10"/>
                  </a:cubicBezTo>
                  <a:cubicBezTo>
                    <a:pt x="94" y="10"/>
                    <a:pt x="94" y="10"/>
                    <a:pt x="94" y="9"/>
                  </a:cubicBezTo>
                  <a:cubicBezTo>
                    <a:pt x="86" y="11"/>
                    <a:pt x="66" y="9"/>
                    <a:pt x="65" y="8"/>
                  </a:cubicBezTo>
                  <a:cubicBezTo>
                    <a:pt x="64" y="8"/>
                    <a:pt x="61" y="7"/>
                    <a:pt x="59" y="6"/>
                  </a:cubicBezTo>
                  <a:cubicBezTo>
                    <a:pt x="58" y="8"/>
                    <a:pt x="56" y="9"/>
                    <a:pt x="53" y="9"/>
                  </a:cubicBezTo>
                  <a:cubicBezTo>
                    <a:pt x="48" y="9"/>
                    <a:pt x="48" y="5"/>
                    <a:pt x="48" y="2"/>
                  </a:cubicBezTo>
                  <a:cubicBezTo>
                    <a:pt x="48" y="0"/>
                    <a:pt x="28" y="4"/>
                    <a:pt x="23" y="9"/>
                  </a:cubicBezTo>
                  <a:cubicBezTo>
                    <a:pt x="18" y="15"/>
                    <a:pt x="6" y="13"/>
                    <a:pt x="6" y="15"/>
                  </a:cubicBezTo>
                  <a:cubicBezTo>
                    <a:pt x="5" y="17"/>
                    <a:pt x="3" y="18"/>
                    <a:pt x="2" y="18"/>
                  </a:cubicBezTo>
                  <a:cubicBezTo>
                    <a:pt x="2" y="18"/>
                    <a:pt x="2" y="19"/>
                    <a:pt x="2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71" name="Freeform 67">
              <a:extLst>
                <a:ext uri="{FF2B5EF4-FFF2-40B4-BE49-F238E27FC236}">
                  <a16:creationId xmlns:a16="http://schemas.microsoft.com/office/drawing/2014/main" id="{2C13E2B9-7F64-4683-B4A8-D031A6057D97}"/>
                </a:ext>
              </a:extLst>
            </p:cNvPr>
            <p:cNvSpPr/>
            <p:nvPr/>
          </p:nvSpPr>
          <p:spPr bwMode="auto">
            <a:xfrm>
              <a:off x="4695825" y="2198688"/>
              <a:ext cx="79375" cy="74613"/>
            </a:xfrm>
            <a:custGeom>
              <a:avLst/>
              <a:gdLst/>
              <a:ahLst/>
              <a:cxnLst>
                <a:cxn ang="0">
                  <a:pos x="31" y="35"/>
                </a:cxn>
                <a:cxn ang="0">
                  <a:pos x="39" y="23"/>
                </a:cxn>
                <a:cxn ang="0">
                  <a:pos x="40" y="8"/>
                </a:cxn>
                <a:cxn ang="0">
                  <a:pos x="30" y="2"/>
                </a:cxn>
                <a:cxn ang="0">
                  <a:pos x="13" y="1"/>
                </a:cxn>
                <a:cxn ang="0">
                  <a:pos x="6" y="2"/>
                </a:cxn>
                <a:cxn ang="0">
                  <a:pos x="1" y="5"/>
                </a:cxn>
                <a:cxn ang="0">
                  <a:pos x="6" y="13"/>
                </a:cxn>
                <a:cxn ang="0">
                  <a:pos x="15" y="24"/>
                </a:cxn>
                <a:cxn ang="0">
                  <a:pos x="24" y="34"/>
                </a:cxn>
                <a:cxn ang="0">
                  <a:pos x="30" y="39"/>
                </a:cxn>
                <a:cxn ang="0">
                  <a:pos x="31" y="35"/>
                </a:cxn>
              </a:cxnLst>
              <a:rect l="0" t="0" r="r" b="b"/>
              <a:pathLst>
                <a:path w="41" h="39">
                  <a:moveTo>
                    <a:pt x="31" y="35"/>
                  </a:moveTo>
                  <a:cubicBezTo>
                    <a:pt x="30" y="33"/>
                    <a:pt x="37" y="23"/>
                    <a:pt x="39" y="23"/>
                  </a:cubicBezTo>
                  <a:cubicBezTo>
                    <a:pt x="41" y="23"/>
                    <a:pt x="41" y="13"/>
                    <a:pt x="40" y="8"/>
                  </a:cubicBezTo>
                  <a:cubicBezTo>
                    <a:pt x="35" y="4"/>
                    <a:pt x="30" y="2"/>
                    <a:pt x="30" y="2"/>
                  </a:cubicBezTo>
                  <a:cubicBezTo>
                    <a:pt x="30" y="2"/>
                    <a:pt x="15" y="2"/>
                    <a:pt x="13" y="1"/>
                  </a:cubicBezTo>
                  <a:cubicBezTo>
                    <a:pt x="10" y="0"/>
                    <a:pt x="8" y="4"/>
                    <a:pt x="6" y="2"/>
                  </a:cubicBezTo>
                  <a:cubicBezTo>
                    <a:pt x="3" y="0"/>
                    <a:pt x="0" y="3"/>
                    <a:pt x="1" y="5"/>
                  </a:cubicBezTo>
                  <a:cubicBezTo>
                    <a:pt x="1" y="8"/>
                    <a:pt x="6" y="9"/>
                    <a:pt x="6" y="13"/>
                  </a:cubicBezTo>
                  <a:cubicBezTo>
                    <a:pt x="6" y="17"/>
                    <a:pt x="15" y="22"/>
                    <a:pt x="15" y="24"/>
                  </a:cubicBezTo>
                  <a:cubicBezTo>
                    <a:pt x="15" y="25"/>
                    <a:pt x="21" y="29"/>
                    <a:pt x="24" y="34"/>
                  </a:cubicBezTo>
                  <a:cubicBezTo>
                    <a:pt x="26" y="35"/>
                    <a:pt x="28" y="37"/>
                    <a:pt x="30" y="39"/>
                  </a:cubicBezTo>
                  <a:cubicBezTo>
                    <a:pt x="30" y="37"/>
                    <a:pt x="31" y="36"/>
                    <a:pt x="31" y="3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72" name="Freeform 68">
              <a:extLst>
                <a:ext uri="{FF2B5EF4-FFF2-40B4-BE49-F238E27FC236}">
                  <a16:creationId xmlns:a16="http://schemas.microsoft.com/office/drawing/2014/main" id="{EE9050B7-1C0C-477F-BAC3-E698997C4794}"/>
                </a:ext>
              </a:extLst>
            </p:cNvPr>
            <p:cNvSpPr/>
            <p:nvPr/>
          </p:nvSpPr>
          <p:spPr bwMode="auto">
            <a:xfrm>
              <a:off x="4657725" y="2165350"/>
              <a:ext cx="114300" cy="98425"/>
            </a:xfrm>
            <a:custGeom>
              <a:avLst/>
              <a:gdLst/>
              <a:ahLst/>
              <a:cxnLst>
                <a:cxn ang="0">
                  <a:pos x="35" y="42"/>
                </a:cxn>
                <a:cxn ang="0">
                  <a:pos x="26" y="31"/>
                </a:cxn>
                <a:cxn ang="0">
                  <a:pos x="21" y="23"/>
                </a:cxn>
                <a:cxn ang="0">
                  <a:pos x="26" y="20"/>
                </a:cxn>
                <a:cxn ang="0">
                  <a:pos x="33" y="19"/>
                </a:cxn>
                <a:cxn ang="0">
                  <a:pos x="50" y="20"/>
                </a:cxn>
                <a:cxn ang="0">
                  <a:pos x="60" y="26"/>
                </a:cxn>
                <a:cxn ang="0">
                  <a:pos x="60" y="23"/>
                </a:cxn>
                <a:cxn ang="0">
                  <a:pos x="56" y="15"/>
                </a:cxn>
                <a:cxn ang="0">
                  <a:pos x="53" y="8"/>
                </a:cxn>
                <a:cxn ang="0">
                  <a:pos x="50" y="9"/>
                </a:cxn>
                <a:cxn ang="0">
                  <a:pos x="38" y="7"/>
                </a:cxn>
                <a:cxn ang="0">
                  <a:pos x="29" y="0"/>
                </a:cxn>
                <a:cxn ang="0">
                  <a:pos x="22" y="4"/>
                </a:cxn>
                <a:cxn ang="0">
                  <a:pos x="19" y="10"/>
                </a:cxn>
                <a:cxn ang="0">
                  <a:pos x="15" y="15"/>
                </a:cxn>
                <a:cxn ang="0">
                  <a:pos x="8" y="15"/>
                </a:cxn>
                <a:cxn ang="0">
                  <a:pos x="0" y="16"/>
                </a:cxn>
                <a:cxn ang="0">
                  <a:pos x="2" y="21"/>
                </a:cxn>
                <a:cxn ang="0">
                  <a:pos x="11" y="25"/>
                </a:cxn>
                <a:cxn ang="0">
                  <a:pos x="21" y="40"/>
                </a:cxn>
                <a:cxn ang="0">
                  <a:pos x="30" y="45"/>
                </a:cxn>
                <a:cxn ang="0">
                  <a:pos x="40" y="50"/>
                </a:cxn>
                <a:cxn ang="0">
                  <a:pos x="44" y="52"/>
                </a:cxn>
                <a:cxn ang="0">
                  <a:pos x="35" y="42"/>
                </a:cxn>
              </a:cxnLst>
              <a:rect l="0" t="0" r="r" b="b"/>
              <a:pathLst>
                <a:path w="60" h="52">
                  <a:moveTo>
                    <a:pt x="35" y="42"/>
                  </a:moveTo>
                  <a:cubicBezTo>
                    <a:pt x="35" y="40"/>
                    <a:pt x="26" y="35"/>
                    <a:pt x="26" y="31"/>
                  </a:cubicBezTo>
                  <a:cubicBezTo>
                    <a:pt x="26" y="27"/>
                    <a:pt x="21" y="26"/>
                    <a:pt x="21" y="23"/>
                  </a:cubicBezTo>
                  <a:cubicBezTo>
                    <a:pt x="20" y="21"/>
                    <a:pt x="23" y="18"/>
                    <a:pt x="26" y="20"/>
                  </a:cubicBezTo>
                  <a:cubicBezTo>
                    <a:pt x="28" y="22"/>
                    <a:pt x="30" y="18"/>
                    <a:pt x="33" y="19"/>
                  </a:cubicBezTo>
                  <a:cubicBezTo>
                    <a:pt x="35" y="20"/>
                    <a:pt x="50" y="20"/>
                    <a:pt x="50" y="20"/>
                  </a:cubicBezTo>
                  <a:cubicBezTo>
                    <a:pt x="50" y="20"/>
                    <a:pt x="55" y="22"/>
                    <a:pt x="60" y="26"/>
                  </a:cubicBezTo>
                  <a:cubicBezTo>
                    <a:pt x="60" y="24"/>
                    <a:pt x="60" y="24"/>
                    <a:pt x="60" y="23"/>
                  </a:cubicBezTo>
                  <a:cubicBezTo>
                    <a:pt x="59" y="20"/>
                    <a:pt x="60" y="16"/>
                    <a:pt x="56" y="15"/>
                  </a:cubicBezTo>
                  <a:cubicBezTo>
                    <a:pt x="55" y="14"/>
                    <a:pt x="54" y="11"/>
                    <a:pt x="53" y="8"/>
                  </a:cubicBezTo>
                  <a:cubicBezTo>
                    <a:pt x="52" y="9"/>
                    <a:pt x="50" y="9"/>
                    <a:pt x="50" y="9"/>
                  </a:cubicBezTo>
                  <a:cubicBezTo>
                    <a:pt x="47" y="10"/>
                    <a:pt x="40" y="10"/>
                    <a:pt x="38" y="7"/>
                  </a:cubicBezTo>
                  <a:cubicBezTo>
                    <a:pt x="36" y="5"/>
                    <a:pt x="31" y="1"/>
                    <a:pt x="29" y="0"/>
                  </a:cubicBezTo>
                  <a:cubicBezTo>
                    <a:pt x="28" y="1"/>
                    <a:pt x="24" y="4"/>
                    <a:pt x="22" y="4"/>
                  </a:cubicBezTo>
                  <a:cubicBezTo>
                    <a:pt x="20" y="5"/>
                    <a:pt x="21" y="10"/>
                    <a:pt x="19" y="10"/>
                  </a:cubicBezTo>
                  <a:cubicBezTo>
                    <a:pt x="17" y="10"/>
                    <a:pt x="16" y="13"/>
                    <a:pt x="15" y="15"/>
                  </a:cubicBezTo>
                  <a:cubicBezTo>
                    <a:pt x="15" y="16"/>
                    <a:pt x="10" y="14"/>
                    <a:pt x="8" y="15"/>
                  </a:cubicBezTo>
                  <a:cubicBezTo>
                    <a:pt x="7" y="15"/>
                    <a:pt x="2" y="16"/>
                    <a:pt x="0" y="16"/>
                  </a:cubicBezTo>
                  <a:cubicBezTo>
                    <a:pt x="1" y="18"/>
                    <a:pt x="0" y="21"/>
                    <a:pt x="2" y="21"/>
                  </a:cubicBezTo>
                  <a:cubicBezTo>
                    <a:pt x="5" y="21"/>
                    <a:pt x="11" y="21"/>
                    <a:pt x="11" y="25"/>
                  </a:cubicBezTo>
                  <a:cubicBezTo>
                    <a:pt x="11" y="29"/>
                    <a:pt x="18" y="37"/>
                    <a:pt x="21" y="40"/>
                  </a:cubicBezTo>
                  <a:cubicBezTo>
                    <a:pt x="24" y="43"/>
                    <a:pt x="30" y="43"/>
                    <a:pt x="30" y="45"/>
                  </a:cubicBezTo>
                  <a:cubicBezTo>
                    <a:pt x="30" y="48"/>
                    <a:pt x="35" y="50"/>
                    <a:pt x="40" y="50"/>
                  </a:cubicBezTo>
                  <a:cubicBezTo>
                    <a:pt x="41" y="50"/>
                    <a:pt x="43" y="51"/>
                    <a:pt x="44" y="52"/>
                  </a:cubicBezTo>
                  <a:cubicBezTo>
                    <a:pt x="41" y="47"/>
                    <a:pt x="35" y="43"/>
                    <a:pt x="35" y="4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73" name="Freeform 69">
              <a:extLst>
                <a:ext uri="{FF2B5EF4-FFF2-40B4-BE49-F238E27FC236}">
                  <a16:creationId xmlns:a16="http://schemas.microsoft.com/office/drawing/2014/main" id="{0E753867-4B35-4520-99D2-566A0F582E51}"/>
                </a:ext>
              </a:extLst>
            </p:cNvPr>
            <p:cNvSpPr/>
            <p:nvPr/>
          </p:nvSpPr>
          <p:spPr bwMode="auto">
            <a:xfrm>
              <a:off x="4768850" y="2270125"/>
              <a:ext cx="39688" cy="77788"/>
            </a:xfrm>
            <a:custGeom>
              <a:avLst/>
              <a:gdLst/>
              <a:ahLst/>
              <a:cxnLst>
                <a:cxn ang="0">
                  <a:pos x="14" y="35"/>
                </a:cxn>
                <a:cxn ang="0">
                  <a:pos x="17" y="31"/>
                </a:cxn>
                <a:cxn ang="0">
                  <a:pos x="21" y="24"/>
                </a:cxn>
                <a:cxn ang="0">
                  <a:pos x="21" y="24"/>
                </a:cxn>
                <a:cxn ang="0">
                  <a:pos x="15" y="17"/>
                </a:cxn>
                <a:cxn ang="0">
                  <a:pos x="16" y="5"/>
                </a:cxn>
                <a:cxn ang="0">
                  <a:pos x="6" y="0"/>
                </a:cxn>
                <a:cxn ang="0">
                  <a:pos x="1" y="8"/>
                </a:cxn>
                <a:cxn ang="0">
                  <a:pos x="4" y="15"/>
                </a:cxn>
                <a:cxn ang="0">
                  <a:pos x="3" y="32"/>
                </a:cxn>
                <a:cxn ang="0">
                  <a:pos x="11" y="41"/>
                </a:cxn>
                <a:cxn ang="0">
                  <a:pos x="14" y="35"/>
                </a:cxn>
              </a:cxnLst>
              <a:rect l="0" t="0" r="r" b="b"/>
              <a:pathLst>
                <a:path w="21" h="41">
                  <a:moveTo>
                    <a:pt x="14" y="35"/>
                  </a:moveTo>
                  <a:cubicBezTo>
                    <a:pt x="17" y="35"/>
                    <a:pt x="15" y="33"/>
                    <a:pt x="17" y="31"/>
                  </a:cubicBezTo>
                  <a:cubicBezTo>
                    <a:pt x="19" y="29"/>
                    <a:pt x="21" y="26"/>
                    <a:pt x="21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8" y="21"/>
                    <a:pt x="15" y="20"/>
                    <a:pt x="15" y="17"/>
                  </a:cubicBezTo>
                  <a:cubicBezTo>
                    <a:pt x="14" y="14"/>
                    <a:pt x="15" y="9"/>
                    <a:pt x="16" y="5"/>
                  </a:cubicBezTo>
                  <a:cubicBezTo>
                    <a:pt x="14" y="4"/>
                    <a:pt x="8" y="0"/>
                    <a:pt x="6" y="0"/>
                  </a:cubicBezTo>
                  <a:cubicBezTo>
                    <a:pt x="4" y="0"/>
                    <a:pt x="1" y="4"/>
                    <a:pt x="1" y="8"/>
                  </a:cubicBezTo>
                  <a:cubicBezTo>
                    <a:pt x="5" y="10"/>
                    <a:pt x="7" y="12"/>
                    <a:pt x="4" y="15"/>
                  </a:cubicBezTo>
                  <a:cubicBezTo>
                    <a:pt x="1" y="18"/>
                    <a:pt x="0" y="29"/>
                    <a:pt x="3" y="32"/>
                  </a:cubicBezTo>
                  <a:cubicBezTo>
                    <a:pt x="7" y="34"/>
                    <a:pt x="8" y="40"/>
                    <a:pt x="11" y="41"/>
                  </a:cubicBezTo>
                  <a:cubicBezTo>
                    <a:pt x="12" y="38"/>
                    <a:pt x="12" y="35"/>
                    <a:pt x="14" y="3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74" name="Freeform 70">
              <a:extLst>
                <a:ext uri="{FF2B5EF4-FFF2-40B4-BE49-F238E27FC236}">
                  <a16:creationId xmlns:a16="http://schemas.microsoft.com/office/drawing/2014/main" id="{98175548-8872-4312-9317-73B8C8AB6886}"/>
                </a:ext>
              </a:extLst>
            </p:cNvPr>
            <p:cNvSpPr/>
            <p:nvPr/>
          </p:nvSpPr>
          <p:spPr bwMode="auto">
            <a:xfrm>
              <a:off x="4570413" y="2095500"/>
              <a:ext cx="160338" cy="71438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60" y="0"/>
                </a:cxn>
                <a:cxn ang="0">
                  <a:pos x="58" y="5"/>
                </a:cxn>
                <a:cxn ang="0">
                  <a:pos x="48" y="5"/>
                </a:cxn>
                <a:cxn ang="0">
                  <a:pos x="42" y="10"/>
                </a:cxn>
                <a:cxn ang="0">
                  <a:pos x="38" y="17"/>
                </a:cxn>
                <a:cxn ang="0">
                  <a:pos x="33" y="20"/>
                </a:cxn>
                <a:cxn ang="0">
                  <a:pos x="22" y="22"/>
                </a:cxn>
                <a:cxn ang="0">
                  <a:pos x="15" y="23"/>
                </a:cxn>
                <a:cxn ang="0">
                  <a:pos x="9" y="24"/>
                </a:cxn>
                <a:cxn ang="0">
                  <a:pos x="2" y="22"/>
                </a:cxn>
                <a:cxn ang="0">
                  <a:pos x="1" y="28"/>
                </a:cxn>
                <a:cxn ang="0">
                  <a:pos x="7" y="31"/>
                </a:cxn>
                <a:cxn ang="0">
                  <a:pos x="14" y="32"/>
                </a:cxn>
                <a:cxn ang="0">
                  <a:pos x="21" y="30"/>
                </a:cxn>
                <a:cxn ang="0">
                  <a:pos x="30" y="29"/>
                </a:cxn>
                <a:cxn ang="0">
                  <a:pos x="32" y="34"/>
                </a:cxn>
                <a:cxn ang="0">
                  <a:pos x="42" y="35"/>
                </a:cxn>
                <a:cxn ang="0">
                  <a:pos x="55" y="37"/>
                </a:cxn>
                <a:cxn ang="0">
                  <a:pos x="64" y="34"/>
                </a:cxn>
                <a:cxn ang="0">
                  <a:pos x="72" y="31"/>
                </a:cxn>
                <a:cxn ang="0">
                  <a:pos x="72" y="31"/>
                </a:cxn>
                <a:cxn ang="0">
                  <a:pos x="74" y="29"/>
                </a:cxn>
                <a:cxn ang="0">
                  <a:pos x="76" y="24"/>
                </a:cxn>
                <a:cxn ang="0">
                  <a:pos x="77" y="19"/>
                </a:cxn>
                <a:cxn ang="0">
                  <a:pos x="82" y="16"/>
                </a:cxn>
                <a:cxn ang="0">
                  <a:pos x="84" y="13"/>
                </a:cxn>
                <a:cxn ang="0">
                  <a:pos x="79" y="4"/>
                </a:cxn>
                <a:cxn ang="0">
                  <a:pos x="71" y="3"/>
                </a:cxn>
              </a:cxnLst>
              <a:rect l="0" t="0" r="r" b="b"/>
              <a:pathLst>
                <a:path w="84" h="37">
                  <a:moveTo>
                    <a:pt x="71" y="3"/>
                  </a:moveTo>
                  <a:cubicBezTo>
                    <a:pt x="68" y="0"/>
                    <a:pt x="60" y="0"/>
                    <a:pt x="60" y="0"/>
                  </a:cubicBezTo>
                  <a:cubicBezTo>
                    <a:pt x="60" y="0"/>
                    <a:pt x="59" y="3"/>
                    <a:pt x="58" y="5"/>
                  </a:cubicBezTo>
                  <a:cubicBezTo>
                    <a:pt x="57" y="6"/>
                    <a:pt x="52" y="6"/>
                    <a:pt x="48" y="5"/>
                  </a:cubicBezTo>
                  <a:cubicBezTo>
                    <a:pt x="47" y="7"/>
                    <a:pt x="43" y="8"/>
                    <a:pt x="42" y="10"/>
                  </a:cubicBezTo>
                  <a:cubicBezTo>
                    <a:pt x="42" y="12"/>
                    <a:pt x="36" y="11"/>
                    <a:pt x="38" y="17"/>
                  </a:cubicBezTo>
                  <a:cubicBezTo>
                    <a:pt x="40" y="23"/>
                    <a:pt x="35" y="21"/>
                    <a:pt x="33" y="20"/>
                  </a:cubicBezTo>
                  <a:cubicBezTo>
                    <a:pt x="32" y="19"/>
                    <a:pt x="24" y="20"/>
                    <a:pt x="22" y="22"/>
                  </a:cubicBezTo>
                  <a:cubicBezTo>
                    <a:pt x="20" y="24"/>
                    <a:pt x="17" y="24"/>
                    <a:pt x="15" y="23"/>
                  </a:cubicBezTo>
                  <a:cubicBezTo>
                    <a:pt x="14" y="22"/>
                    <a:pt x="10" y="21"/>
                    <a:pt x="9" y="24"/>
                  </a:cubicBezTo>
                  <a:cubicBezTo>
                    <a:pt x="7" y="26"/>
                    <a:pt x="4" y="22"/>
                    <a:pt x="2" y="22"/>
                  </a:cubicBezTo>
                  <a:cubicBezTo>
                    <a:pt x="0" y="22"/>
                    <a:pt x="1" y="27"/>
                    <a:pt x="1" y="28"/>
                  </a:cubicBezTo>
                  <a:cubicBezTo>
                    <a:pt x="1" y="29"/>
                    <a:pt x="4" y="32"/>
                    <a:pt x="7" y="31"/>
                  </a:cubicBezTo>
                  <a:cubicBezTo>
                    <a:pt x="9" y="30"/>
                    <a:pt x="12" y="31"/>
                    <a:pt x="14" y="32"/>
                  </a:cubicBezTo>
                  <a:cubicBezTo>
                    <a:pt x="16" y="34"/>
                    <a:pt x="19" y="31"/>
                    <a:pt x="21" y="30"/>
                  </a:cubicBezTo>
                  <a:cubicBezTo>
                    <a:pt x="22" y="29"/>
                    <a:pt x="29" y="29"/>
                    <a:pt x="30" y="29"/>
                  </a:cubicBezTo>
                  <a:cubicBezTo>
                    <a:pt x="30" y="29"/>
                    <a:pt x="31" y="33"/>
                    <a:pt x="32" y="34"/>
                  </a:cubicBezTo>
                  <a:cubicBezTo>
                    <a:pt x="33" y="34"/>
                    <a:pt x="38" y="35"/>
                    <a:pt x="42" y="35"/>
                  </a:cubicBezTo>
                  <a:cubicBezTo>
                    <a:pt x="46" y="35"/>
                    <a:pt x="53" y="37"/>
                    <a:pt x="55" y="37"/>
                  </a:cubicBezTo>
                  <a:cubicBezTo>
                    <a:pt x="57" y="37"/>
                    <a:pt x="60" y="34"/>
                    <a:pt x="64" y="34"/>
                  </a:cubicBezTo>
                  <a:cubicBezTo>
                    <a:pt x="69" y="34"/>
                    <a:pt x="71" y="31"/>
                    <a:pt x="72" y="31"/>
                  </a:cubicBezTo>
                  <a:cubicBezTo>
                    <a:pt x="72" y="31"/>
                    <a:pt x="72" y="31"/>
                    <a:pt x="72" y="31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8"/>
                    <a:pt x="74" y="25"/>
                    <a:pt x="76" y="24"/>
                  </a:cubicBezTo>
                  <a:cubicBezTo>
                    <a:pt x="77" y="22"/>
                    <a:pt x="75" y="19"/>
                    <a:pt x="77" y="19"/>
                  </a:cubicBezTo>
                  <a:cubicBezTo>
                    <a:pt x="79" y="20"/>
                    <a:pt x="82" y="20"/>
                    <a:pt x="82" y="16"/>
                  </a:cubicBezTo>
                  <a:cubicBezTo>
                    <a:pt x="82" y="15"/>
                    <a:pt x="83" y="14"/>
                    <a:pt x="84" y="13"/>
                  </a:cubicBezTo>
                  <a:cubicBezTo>
                    <a:pt x="81" y="10"/>
                    <a:pt x="79" y="4"/>
                    <a:pt x="79" y="4"/>
                  </a:cubicBezTo>
                  <a:cubicBezTo>
                    <a:pt x="79" y="4"/>
                    <a:pt x="74" y="6"/>
                    <a:pt x="71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75" name="Freeform 71">
              <a:extLst>
                <a:ext uri="{FF2B5EF4-FFF2-40B4-BE49-F238E27FC236}">
                  <a16:creationId xmlns:a16="http://schemas.microsoft.com/office/drawing/2014/main" id="{A66D4DBA-6787-4973-8485-1F9A9AB2C3F7}"/>
                </a:ext>
              </a:extLst>
            </p:cNvPr>
            <p:cNvSpPr/>
            <p:nvPr/>
          </p:nvSpPr>
          <p:spPr bwMode="auto">
            <a:xfrm>
              <a:off x="4706938" y="2103438"/>
              <a:ext cx="142875" cy="80963"/>
            </a:xfrm>
            <a:custGeom>
              <a:avLst/>
              <a:gdLst/>
              <a:ahLst/>
              <a:cxnLst>
                <a:cxn ang="0">
                  <a:pos x="71" y="8"/>
                </a:cxn>
                <a:cxn ang="0">
                  <a:pos x="68" y="7"/>
                </a:cxn>
                <a:cxn ang="0">
                  <a:pos x="61" y="4"/>
                </a:cxn>
                <a:cxn ang="0">
                  <a:pos x="51" y="1"/>
                </a:cxn>
                <a:cxn ang="0">
                  <a:pos x="40" y="7"/>
                </a:cxn>
                <a:cxn ang="0">
                  <a:pos x="28" y="11"/>
                </a:cxn>
                <a:cxn ang="0">
                  <a:pos x="13" y="11"/>
                </a:cxn>
                <a:cxn ang="0">
                  <a:pos x="12" y="9"/>
                </a:cxn>
                <a:cxn ang="0">
                  <a:pos x="10" y="12"/>
                </a:cxn>
                <a:cxn ang="0">
                  <a:pos x="5" y="15"/>
                </a:cxn>
                <a:cxn ang="0">
                  <a:pos x="4" y="20"/>
                </a:cxn>
                <a:cxn ang="0">
                  <a:pos x="2" y="25"/>
                </a:cxn>
                <a:cxn ang="0">
                  <a:pos x="0" y="27"/>
                </a:cxn>
                <a:cxn ang="0">
                  <a:pos x="3" y="32"/>
                </a:cxn>
                <a:cxn ang="0">
                  <a:pos x="3" y="32"/>
                </a:cxn>
                <a:cxn ang="0">
                  <a:pos x="12" y="39"/>
                </a:cxn>
                <a:cxn ang="0">
                  <a:pos x="24" y="41"/>
                </a:cxn>
                <a:cxn ang="0">
                  <a:pos x="39" y="37"/>
                </a:cxn>
                <a:cxn ang="0">
                  <a:pos x="44" y="38"/>
                </a:cxn>
                <a:cxn ang="0">
                  <a:pos x="47" y="39"/>
                </a:cxn>
                <a:cxn ang="0">
                  <a:pos x="54" y="34"/>
                </a:cxn>
                <a:cxn ang="0">
                  <a:pos x="64" y="17"/>
                </a:cxn>
                <a:cxn ang="0">
                  <a:pos x="72" y="12"/>
                </a:cxn>
                <a:cxn ang="0">
                  <a:pos x="71" y="8"/>
                </a:cxn>
              </a:cxnLst>
              <a:rect l="0" t="0" r="r" b="b"/>
              <a:pathLst>
                <a:path w="74" h="42">
                  <a:moveTo>
                    <a:pt x="71" y="8"/>
                  </a:moveTo>
                  <a:cubicBezTo>
                    <a:pt x="70" y="8"/>
                    <a:pt x="69" y="7"/>
                    <a:pt x="68" y="7"/>
                  </a:cubicBezTo>
                  <a:cubicBezTo>
                    <a:pt x="65" y="6"/>
                    <a:pt x="62" y="5"/>
                    <a:pt x="61" y="4"/>
                  </a:cubicBezTo>
                  <a:cubicBezTo>
                    <a:pt x="59" y="2"/>
                    <a:pt x="52" y="1"/>
                    <a:pt x="51" y="1"/>
                  </a:cubicBezTo>
                  <a:cubicBezTo>
                    <a:pt x="50" y="0"/>
                    <a:pt x="43" y="7"/>
                    <a:pt x="40" y="7"/>
                  </a:cubicBezTo>
                  <a:cubicBezTo>
                    <a:pt x="38" y="7"/>
                    <a:pt x="28" y="9"/>
                    <a:pt x="28" y="11"/>
                  </a:cubicBezTo>
                  <a:cubicBezTo>
                    <a:pt x="28" y="14"/>
                    <a:pt x="16" y="14"/>
                    <a:pt x="13" y="11"/>
                  </a:cubicBezTo>
                  <a:cubicBezTo>
                    <a:pt x="13" y="11"/>
                    <a:pt x="12" y="10"/>
                    <a:pt x="12" y="9"/>
                  </a:cubicBezTo>
                  <a:cubicBezTo>
                    <a:pt x="11" y="10"/>
                    <a:pt x="10" y="11"/>
                    <a:pt x="10" y="12"/>
                  </a:cubicBezTo>
                  <a:cubicBezTo>
                    <a:pt x="10" y="16"/>
                    <a:pt x="7" y="16"/>
                    <a:pt x="5" y="15"/>
                  </a:cubicBezTo>
                  <a:cubicBezTo>
                    <a:pt x="3" y="15"/>
                    <a:pt x="5" y="18"/>
                    <a:pt x="4" y="20"/>
                  </a:cubicBezTo>
                  <a:cubicBezTo>
                    <a:pt x="2" y="21"/>
                    <a:pt x="4" y="24"/>
                    <a:pt x="2" y="25"/>
                  </a:cubicBezTo>
                  <a:cubicBezTo>
                    <a:pt x="1" y="25"/>
                    <a:pt x="0" y="26"/>
                    <a:pt x="0" y="27"/>
                  </a:cubicBezTo>
                  <a:cubicBezTo>
                    <a:pt x="1" y="28"/>
                    <a:pt x="3" y="32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5" y="33"/>
                    <a:pt x="10" y="37"/>
                    <a:pt x="12" y="39"/>
                  </a:cubicBezTo>
                  <a:cubicBezTo>
                    <a:pt x="14" y="42"/>
                    <a:pt x="21" y="42"/>
                    <a:pt x="24" y="41"/>
                  </a:cubicBezTo>
                  <a:cubicBezTo>
                    <a:pt x="26" y="41"/>
                    <a:pt x="39" y="37"/>
                    <a:pt x="39" y="37"/>
                  </a:cubicBezTo>
                  <a:cubicBezTo>
                    <a:pt x="39" y="37"/>
                    <a:pt x="42" y="38"/>
                    <a:pt x="44" y="38"/>
                  </a:cubicBezTo>
                  <a:cubicBezTo>
                    <a:pt x="44" y="38"/>
                    <a:pt x="46" y="38"/>
                    <a:pt x="47" y="39"/>
                  </a:cubicBezTo>
                  <a:cubicBezTo>
                    <a:pt x="48" y="38"/>
                    <a:pt x="51" y="37"/>
                    <a:pt x="54" y="34"/>
                  </a:cubicBezTo>
                  <a:cubicBezTo>
                    <a:pt x="57" y="30"/>
                    <a:pt x="63" y="18"/>
                    <a:pt x="64" y="17"/>
                  </a:cubicBezTo>
                  <a:cubicBezTo>
                    <a:pt x="66" y="16"/>
                    <a:pt x="70" y="14"/>
                    <a:pt x="72" y="12"/>
                  </a:cubicBezTo>
                  <a:cubicBezTo>
                    <a:pt x="74" y="11"/>
                    <a:pt x="73" y="9"/>
                    <a:pt x="71" y="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76" name="Freeform 72">
              <a:extLst>
                <a:ext uri="{FF2B5EF4-FFF2-40B4-BE49-F238E27FC236}">
                  <a16:creationId xmlns:a16="http://schemas.microsoft.com/office/drawing/2014/main" id="{675222AE-9395-48C9-9C1B-2CF0FDC7BAC7}"/>
                </a:ext>
              </a:extLst>
            </p:cNvPr>
            <p:cNvSpPr/>
            <p:nvPr/>
          </p:nvSpPr>
          <p:spPr bwMode="auto">
            <a:xfrm>
              <a:off x="4625975" y="2038350"/>
              <a:ext cx="134938" cy="69850"/>
            </a:xfrm>
            <a:custGeom>
              <a:avLst/>
              <a:gdLst/>
              <a:ahLst/>
              <a:cxnLst>
                <a:cxn ang="0">
                  <a:pos x="68" y="17"/>
                </a:cxn>
                <a:cxn ang="0">
                  <a:pos x="60" y="15"/>
                </a:cxn>
                <a:cxn ang="0">
                  <a:pos x="57" y="11"/>
                </a:cxn>
                <a:cxn ang="0">
                  <a:pos x="51" y="12"/>
                </a:cxn>
                <a:cxn ang="0">
                  <a:pos x="45" y="9"/>
                </a:cxn>
                <a:cxn ang="0">
                  <a:pos x="37" y="4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4" y="2"/>
                </a:cxn>
                <a:cxn ang="0">
                  <a:pos x="15" y="6"/>
                </a:cxn>
                <a:cxn ang="0">
                  <a:pos x="3" y="10"/>
                </a:cxn>
                <a:cxn ang="0">
                  <a:pos x="4" y="16"/>
                </a:cxn>
                <a:cxn ang="0">
                  <a:pos x="8" y="26"/>
                </a:cxn>
                <a:cxn ang="0">
                  <a:pos x="20" y="35"/>
                </a:cxn>
                <a:cxn ang="0">
                  <a:pos x="19" y="35"/>
                </a:cxn>
                <a:cxn ang="0">
                  <a:pos x="29" y="35"/>
                </a:cxn>
                <a:cxn ang="0">
                  <a:pos x="31" y="30"/>
                </a:cxn>
                <a:cxn ang="0">
                  <a:pos x="42" y="33"/>
                </a:cxn>
                <a:cxn ang="0">
                  <a:pos x="50" y="34"/>
                </a:cxn>
                <a:cxn ang="0">
                  <a:pos x="51" y="36"/>
                </a:cxn>
                <a:cxn ang="0">
                  <a:pos x="54" y="33"/>
                </a:cxn>
                <a:cxn ang="0">
                  <a:pos x="65" y="27"/>
                </a:cxn>
                <a:cxn ang="0">
                  <a:pos x="71" y="22"/>
                </a:cxn>
                <a:cxn ang="0">
                  <a:pos x="68" y="17"/>
                </a:cxn>
              </a:cxnLst>
              <a:rect l="0" t="0" r="r" b="b"/>
              <a:pathLst>
                <a:path w="71" h="36">
                  <a:moveTo>
                    <a:pt x="68" y="17"/>
                  </a:moveTo>
                  <a:cubicBezTo>
                    <a:pt x="66" y="15"/>
                    <a:pt x="61" y="16"/>
                    <a:pt x="60" y="15"/>
                  </a:cubicBezTo>
                  <a:cubicBezTo>
                    <a:pt x="60" y="13"/>
                    <a:pt x="59" y="11"/>
                    <a:pt x="57" y="11"/>
                  </a:cubicBezTo>
                  <a:cubicBezTo>
                    <a:pt x="55" y="11"/>
                    <a:pt x="52" y="9"/>
                    <a:pt x="51" y="12"/>
                  </a:cubicBezTo>
                  <a:cubicBezTo>
                    <a:pt x="50" y="14"/>
                    <a:pt x="45" y="11"/>
                    <a:pt x="45" y="9"/>
                  </a:cubicBezTo>
                  <a:cubicBezTo>
                    <a:pt x="45" y="7"/>
                    <a:pt x="43" y="6"/>
                    <a:pt x="37" y="4"/>
                  </a:cubicBezTo>
                  <a:cubicBezTo>
                    <a:pt x="35" y="3"/>
                    <a:pt x="33" y="2"/>
                    <a:pt x="31" y="0"/>
                  </a:cubicBezTo>
                  <a:cubicBezTo>
                    <a:pt x="31" y="1"/>
                    <a:pt x="31" y="1"/>
                    <a:pt x="30" y="1"/>
                  </a:cubicBezTo>
                  <a:cubicBezTo>
                    <a:pt x="29" y="3"/>
                    <a:pt x="26" y="0"/>
                    <a:pt x="24" y="2"/>
                  </a:cubicBezTo>
                  <a:cubicBezTo>
                    <a:pt x="23" y="3"/>
                    <a:pt x="18" y="3"/>
                    <a:pt x="15" y="6"/>
                  </a:cubicBezTo>
                  <a:cubicBezTo>
                    <a:pt x="12" y="8"/>
                    <a:pt x="7" y="10"/>
                    <a:pt x="3" y="10"/>
                  </a:cubicBezTo>
                  <a:cubicBezTo>
                    <a:pt x="0" y="11"/>
                    <a:pt x="3" y="14"/>
                    <a:pt x="4" y="16"/>
                  </a:cubicBezTo>
                  <a:cubicBezTo>
                    <a:pt x="5" y="19"/>
                    <a:pt x="5" y="24"/>
                    <a:pt x="8" y="26"/>
                  </a:cubicBezTo>
                  <a:cubicBezTo>
                    <a:pt x="10" y="28"/>
                    <a:pt x="19" y="33"/>
                    <a:pt x="20" y="35"/>
                  </a:cubicBezTo>
                  <a:cubicBezTo>
                    <a:pt x="20" y="35"/>
                    <a:pt x="20" y="35"/>
                    <a:pt x="19" y="35"/>
                  </a:cubicBezTo>
                  <a:cubicBezTo>
                    <a:pt x="23" y="36"/>
                    <a:pt x="28" y="36"/>
                    <a:pt x="29" y="35"/>
                  </a:cubicBezTo>
                  <a:cubicBezTo>
                    <a:pt x="30" y="33"/>
                    <a:pt x="31" y="30"/>
                    <a:pt x="31" y="30"/>
                  </a:cubicBezTo>
                  <a:cubicBezTo>
                    <a:pt x="31" y="30"/>
                    <a:pt x="39" y="30"/>
                    <a:pt x="42" y="33"/>
                  </a:cubicBezTo>
                  <a:cubicBezTo>
                    <a:pt x="45" y="36"/>
                    <a:pt x="50" y="34"/>
                    <a:pt x="50" y="34"/>
                  </a:cubicBezTo>
                  <a:cubicBezTo>
                    <a:pt x="50" y="34"/>
                    <a:pt x="50" y="35"/>
                    <a:pt x="51" y="36"/>
                  </a:cubicBezTo>
                  <a:cubicBezTo>
                    <a:pt x="52" y="34"/>
                    <a:pt x="53" y="33"/>
                    <a:pt x="54" y="33"/>
                  </a:cubicBezTo>
                  <a:cubicBezTo>
                    <a:pt x="57" y="32"/>
                    <a:pt x="62" y="32"/>
                    <a:pt x="65" y="27"/>
                  </a:cubicBezTo>
                  <a:cubicBezTo>
                    <a:pt x="66" y="25"/>
                    <a:pt x="69" y="23"/>
                    <a:pt x="71" y="22"/>
                  </a:cubicBezTo>
                  <a:cubicBezTo>
                    <a:pt x="70" y="20"/>
                    <a:pt x="69" y="17"/>
                    <a:pt x="68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77" name="Freeform 73">
              <a:extLst>
                <a:ext uri="{FF2B5EF4-FFF2-40B4-BE49-F238E27FC236}">
                  <a16:creationId xmlns:a16="http://schemas.microsoft.com/office/drawing/2014/main" id="{600AF637-43B4-4A28-A37A-1E3C6E0D0C0F}"/>
                </a:ext>
              </a:extLst>
            </p:cNvPr>
            <p:cNvSpPr/>
            <p:nvPr/>
          </p:nvSpPr>
          <p:spPr bwMode="auto">
            <a:xfrm>
              <a:off x="4722813" y="2079625"/>
              <a:ext cx="120650" cy="50800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38" y="3"/>
                </a:cxn>
                <a:cxn ang="0">
                  <a:pos x="29" y="1"/>
                </a:cxn>
                <a:cxn ang="0">
                  <a:pos x="22" y="2"/>
                </a:cxn>
                <a:cxn ang="0">
                  <a:pos x="20" y="1"/>
                </a:cxn>
                <a:cxn ang="0">
                  <a:pos x="14" y="6"/>
                </a:cxn>
                <a:cxn ang="0">
                  <a:pos x="3" y="12"/>
                </a:cxn>
                <a:cxn ang="0">
                  <a:pos x="0" y="15"/>
                </a:cxn>
                <a:cxn ang="0">
                  <a:pos x="5" y="24"/>
                </a:cxn>
                <a:cxn ang="0">
                  <a:pos x="20" y="24"/>
                </a:cxn>
                <a:cxn ang="0">
                  <a:pos x="32" y="20"/>
                </a:cxn>
                <a:cxn ang="0">
                  <a:pos x="43" y="14"/>
                </a:cxn>
                <a:cxn ang="0">
                  <a:pos x="53" y="17"/>
                </a:cxn>
                <a:cxn ang="0">
                  <a:pos x="60" y="20"/>
                </a:cxn>
                <a:cxn ang="0">
                  <a:pos x="58" y="16"/>
                </a:cxn>
                <a:cxn ang="0">
                  <a:pos x="63" y="8"/>
                </a:cxn>
                <a:cxn ang="0">
                  <a:pos x="63" y="7"/>
                </a:cxn>
                <a:cxn ang="0">
                  <a:pos x="56" y="6"/>
                </a:cxn>
                <a:cxn ang="0">
                  <a:pos x="47" y="3"/>
                </a:cxn>
              </a:cxnLst>
              <a:rect l="0" t="0" r="r" b="b"/>
              <a:pathLst>
                <a:path w="63" h="27">
                  <a:moveTo>
                    <a:pt x="47" y="3"/>
                  </a:moveTo>
                  <a:cubicBezTo>
                    <a:pt x="43" y="4"/>
                    <a:pt x="41" y="1"/>
                    <a:pt x="38" y="3"/>
                  </a:cubicBezTo>
                  <a:cubicBezTo>
                    <a:pt x="35" y="4"/>
                    <a:pt x="30" y="3"/>
                    <a:pt x="29" y="1"/>
                  </a:cubicBezTo>
                  <a:cubicBezTo>
                    <a:pt x="27" y="0"/>
                    <a:pt x="24" y="4"/>
                    <a:pt x="22" y="2"/>
                  </a:cubicBezTo>
                  <a:cubicBezTo>
                    <a:pt x="21" y="2"/>
                    <a:pt x="21" y="1"/>
                    <a:pt x="20" y="1"/>
                  </a:cubicBezTo>
                  <a:cubicBezTo>
                    <a:pt x="18" y="2"/>
                    <a:pt x="15" y="4"/>
                    <a:pt x="14" y="6"/>
                  </a:cubicBezTo>
                  <a:cubicBezTo>
                    <a:pt x="11" y="11"/>
                    <a:pt x="6" y="11"/>
                    <a:pt x="3" y="12"/>
                  </a:cubicBezTo>
                  <a:cubicBezTo>
                    <a:pt x="2" y="12"/>
                    <a:pt x="1" y="13"/>
                    <a:pt x="0" y="15"/>
                  </a:cubicBezTo>
                  <a:cubicBezTo>
                    <a:pt x="1" y="18"/>
                    <a:pt x="3" y="22"/>
                    <a:pt x="5" y="24"/>
                  </a:cubicBezTo>
                  <a:cubicBezTo>
                    <a:pt x="8" y="27"/>
                    <a:pt x="20" y="27"/>
                    <a:pt x="20" y="24"/>
                  </a:cubicBezTo>
                  <a:cubicBezTo>
                    <a:pt x="20" y="22"/>
                    <a:pt x="30" y="20"/>
                    <a:pt x="32" y="20"/>
                  </a:cubicBezTo>
                  <a:cubicBezTo>
                    <a:pt x="35" y="20"/>
                    <a:pt x="42" y="13"/>
                    <a:pt x="43" y="14"/>
                  </a:cubicBezTo>
                  <a:cubicBezTo>
                    <a:pt x="44" y="14"/>
                    <a:pt x="51" y="15"/>
                    <a:pt x="53" y="17"/>
                  </a:cubicBezTo>
                  <a:cubicBezTo>
                    <a:pt x="54" y="18"/>
                    <a:pt x="57" y="19"/>
                    <a:pt x="60" y="20"/>
                  </a:cubicBezTo>
                  <a:cubicBezTo>
                    <a:pt x="59" y="18"/>
                    <a:pt x="58" y="17"/>
                    <a:pt x="58" y="16"/>
                  </a:cubicBezTo>
                  <a:cubicBezTo>
                    <a:pt x="58" y="14"/>
                    <a:pt x="62" y="9"/>
                    <a:pt x="63" y="8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0" y="7"/>
                    <a:pt x="57" y="6"/>
                    <a:pt x="56" y="6"/>
                  </a:cubicBezTo>
                  <a:cubicBezTo>
                    <a:pt x="55" y="4"/>
                    <a:pt x="51" y="3"/>
                    <a:pt x="47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78" name="Freeform 74">
              <a:extLst>
                <a:ext uri="{FF2B5EF4-FFF2-40B4-BE49-F238E27FC236}">
                  <a16:creationId xmlns:a16="http://schemas.microsoft.com/office/drawing/2014/main" id="{78367030-3539-4DBF-BEE9-4C1FD91FD9F5}"/>
                </a:ext>
              </a:extLst>
            </p:cNvPr>
            <p:cNvSpPr/>
            <p:nvPr/>
          </p:nvSpPr>
          <p:spPr bwMode="auto">
            <a:xfrm>
              <a:off x="4151313" y="2281238"/>
              <a:ext cx="80963" cy="133350"/>
            </a:xfrm>
            <a:custGeom>
              <a:avLst/>
              <a:gdLst/>
              <a:ahLst/>
              <a:cxnLst>
                <a:cxn ang="0">
                  <a:pos x="30" y="57"/>
                </a:cxn>
                <a:cxn ang="0">
                  <a:pos x="28" y="52"/>
                </a:cxn>
                <a:cxn ang="0">
                  <a:pos x="31" y="45"/>
                </a:cxn>
                <a:cxn ang="0">
                  <a:pos x="27" y="39"/>
                </a:cxn>
                <a:cxn ang="0">
                  <a:pos x="30" y="35"/>
                </a:cxn>
                <a:cxn ang="0">
                  <a:pos x="32" y="27"/>
                </a:cxn>
                <a:cxn ang="0">
                  <a:pos x="31" y="17"/>
                </a:cxn>
                <a:cxn ang="0">
                  <a:pos x="39" y="10"/>
                </a:cxn>
                <a:cxn ang="0">
                  <a:pos x="36" y="6"/>
                </a:cxn>
                <a:cxn ang="0">
                  <a:pos x="29" y="4"/>
                </a:cxn>
                <a:cxn ang="0">
                  <a:pos x="25" y="4"/>
                </a:cxn>
                <a:cxn ang="0">
                  <a:pos x="18" y="3"/>
                </a:cxn>
                <a:cxn ang="0">
                  <a:pos x="14" y="2"/>
                </a:cxn>
                <a:cxn ang="0">
                  <a:pos x="11" y="4"/>
                </a:cxn>
                <a:cxn ang="0">
                  <a:pos x="11" y="11"/>
                </a:cxn>
                <a:cxn ang="0">
                  <a:pos x="4" y="38"/>
                </a:cxn>
                <a:cxn ang="0">
                  <a:pos x="8" y="48"/>
                </a:cxn>
                <a:cxn ang="0">
                  <a:pos x="10" y="67"/>
                </a:cxn>
                <a:cxn ang="0">
                  <a:pos x="18" y="70"/>
                </a:cxn>
                <a:cxn ang="0">
                  <a:pos x="27" y="68"/>
                </a:cxn>
                <a:cxn ang="0">
                  <a:pos x="26" y="64"/>
                </a:cxn>
                <a:cxn ang="0">
                  <a:pos x="30" y="57"/>
                </a:cxn>
              </a:cxnLst>
              <a:rect l="0" t="0" r="r" b="b"/>
              <a:pathLst>
                <a:path w="42" h="70">
                  <a:moveTo>
                    <a:pt x="30" y="57"/>
                  </a:moveTo>
                  <a:cubicBezTo>
                    <a:pt x="35" y="56"/>
                    <a:pt x="29" y="53"/>
                    <a:pt x="28" y="52"/>
                  </a:cubicBezTo>
                  <a:cubicBezTo>
                    <a:pt x="27" y="50"/>
                    <a:pt x="28" y="45"/>
                    <a:pt x="31" y="45"/>
                  </a:cubicBezTo>
                  <a:cubicBezTo>
                    <a:pt x="33" y="45"/>
                    <a:pt x="31" y="43"/>
                    <a:pt x="27" y="39"/>
                  </a:cubicBezTo>
                  <a:cubicBezTo>
                    <a:pt x="24" y="36"/>
                    <a:pt x="27" y="35"/>
                    <a:pt x="30" y="35"/>
                  </a:cubicBezTo>
                  <a:cubicBezTo>
                    <a:pt x="33" y="35"/>
                    <a:pt x="29" y="30"/>
                    <a:pt x="32" y="27"/>
                  </a:cubicBezTo>
                  <a:cubicBezTo>
                    <a:pt x="35" y="24"/>
                    <a:pt x="31" y="19"/>
                    <a:pt x="31" y="17"/>
                  </a:cubicBezTo>
                  <a:cubicBezTo>
                    <a:pt x="31" y="14"/>
                    <a:pt x="35" y="13"/>
                    <a:pt x="39" y="10"/>
                  </a:cubicBezTo>
                  <a:cubicBezTo>
                    <a:pt x="42" y="7"/>
                    <a:pt x="36" y="8"/>
                    <a:pt x="36" y="6"/>
                  </a:cubicBezTo>
                  <a:cubicBezTo>
                    <a:pt x="36" y="3"/>
                    <a:pt x="32" y="2"/>
                    <a:pt x="29" y="4"/>
                  </a:cubicBezTo>
                  <a:cubicBezTo>
                    <a:pt x="26" y="6"/>
                    <a:pt x="27" y="4"/>
                    <a:pt x="25" y="4"/>
                  </a:cubicBezTo>
                  <a:cubicBezTo>
                    <a:pt x="22" y="4"/>
                    <a:pt x="18" y="5"/>
                    <a:pt x="18" y="3"/>
                  </a:cubicBezTo>
                  <a:cubicBezTo>
                    <a:pt x="18" y="0"/>
                    <a:pt x="16" y="0"/>
                    <a:pt x="14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10" y="7"/>
                    <a:pt x="10" y="10"/>
                    <a:pt x="11" y="11"/>
                  </a:cubicBezTo>
                  <a:cubicBezTo>
                    <a:pt x="13" y="15"/>
                    <a:pt x="8" y="33"/>
                    <a:pt x="4" y="38"/>
                  </a:cubicBezTo>
                  <a:cubicBezTo>
                    <a:pt x="0" y="43"/>
                    <a:pt x="4" y="45"/>
                    <a:pt x="8" y="48"/>
                  </a:cubicBezTo>
                  <a:cubicBezTo>
                    <a:pt x="13" y="52"/>
                    <a:pt x="10" y="64"/>
                    <a:pt x="10" y="67"/>
                  </a:cubicBezTo>
                  <a:cubicBezTo>
                    <a:pt x="10" y="70"/>
                    <a:pt x="14" y="70"/>
                    <a:pt x="18" y="70"/>
                  </a:cubicBezTo>
                  <a:cubicBezTo>
                    <a:pt x="21" y="70"/>
                    <a:pt x="24" y="68"/>
                    <a:pt x="27" y="68"/>
                  </a:cubicBezTo>
                  <a:cubicBezTo>
                    <a:pt x="26" y="66"/>
                    <a:pt x="26" y="65"/>
                    <a:pt x="26" y="64"/>
                  </a:cubicBezTo>
                  <a:cubicBezTo>
                    <a:pt x="26" y="62"/>
                    <a:pt x="26" y="58"/>
                    <a:pt x="30" y="5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79" name="Freeform 75">
              <a:extLst>
                <a:ext uri="{FF2B5EF4-FFF2-40B4-BE49-F238E27FC236}">
                  <a16:creationId xmlns:a16="http://schemas.microsoft.com/office/drawing/2014/main" id="{4CDA6D6C-5C19-426F-89D7-20130B8BB0F0}"/>
                </a:ext>
              </a:extLst>
            </p:cNvPr>
            <p:cNvSpPr/>
            <p:nvPr/>
          </p:nvSpPr>
          <p:spPr bwMode="auto">
            <a:xfrm>
              <a:off x="4430713" y="1968500"/>
              <a:ext cx="88900" cy="76200"/>
            </a:xfrm>
            <a:custGeom>
              <a:avLst/>
              <a:gdLst/>
              <a:ahLst/>
              <a:cxnLst>
                <a:cxn ang="0">
                  <a:pos x="15" y="31"/>
                </a:cxn>
                <a:cxn ang="0">
                  <a:pos x="23" y="32"/>
                </a:cxn>
                <a:cxn ang="0">
                  <a:pos x="31" y="38"/>
                </a:cxn>
                <a:cxn ang="0">
                  <a:pos x="33" y="40"/>
                </a:cxn>
                <a:cxn ang="0">
                  <a:pos x="35" y="32"/>
                </a:cxn>
                <a:cxn ang="0">
                  <a:pos x="35" y="26"/>
                </a:cxn>
                <a:cxn ang="0">
                  <a:pos x="42" y="23"/>
                </a:cxn>
                <a:cxn ang="0">
                  <a:pos x="44" y="20"/>
                </a:cxn>
                <a:cxn ang="0">
                  <a:pos x="40" y="14"/>
                </a:cxn>
                <a:cxn ang="0">
                  <a:pos x="46" y="8"/>
                </a:cxn>
                <a:cxn ang="0">
                  <a:pos x="46" y="1"/>
                </a:cxn>
                <a:cxn ang="0">
                  <a:pos x="43" y="2"/>
                </a:cxn>
                <a:cxn ang="0">
                  <a:pos x="32" y="2"/>
                </a:cxn>
                <a:cxn ang="0">
                  <a:pos x="27" y="10"/>
                </a:cxn>
                <a:cxn ang="0">
                  <a:pos x="22" y="10"/>
                </a:cxn>
                <a:cxn ang="0">
                  <a:pos x="16" y="13"/>
                </a:cxn>
                <a:cxn ang="0">
                  <a:pos x="11" y="22"/>
                </a:cxn>
                <a:cxn ang="0">
                  <a:pos x="2" y="33"/>
                </a:cxn>
                <a:cxn ang="0">
                  <a:pos x="0" y="34"/>
                </a:cxn>
                <a:cxn ang="0">
                  <a:pos x="4" y="35"/>
                </a:cxn>
                <a:cxn ang="0">
                  <a:pos x="15" y="31"/>
                </a:cxn>
              </a:cxnLst>
              <a:rect l="0" t="0" r="r" b="b"/>
              <a:pathLst>
                <a:path w="47" h="40">
                  <a:moveTo>
                    <a:pt x="15" y="31"/>
                  </a:moveTo>
                  <a:cubicBezTo>
                    <a:pt x="17" y="29"/>
                    <a:pt x="21" y="30"/>
                    <a:pt x="23" y="32"/>
                  </a:cubicBezTo>
                  <a:cubicBezTo>
                    <a:pt x="25" y="34"/>
                    <a:pt x="28" y="35"/>
                    <a:pt x="31" y="38"/>
                  </a:cubicBezTo>
                  <a:cubicBezTo>
                    <a:pt x="32" y="39"/>
                    <a:pt x="33" y="40"/>
                    <a:pt x="33" y="40"/>
                  </a:cubicBezTo>
                  <a:cubicBezTo>
                    <a:pt x="34" y="38"/>
                    <a:pt x="34" y="34"/>
                    <a:pt x="35" y="32"/>
                  </a:cubicBezTo>
                  <a:cubicBezTo>
                    <a:pt x="36" y="29"/>
                    <a:pt x="34" y="26"/>
                    <a:pt x="35" y="26"/>
                  </a:cubicBezTo>
                  <a:cubicBezTo>
                    <a:pt x="37" y="26"/>
                    <a:pt x="42" y="26"/>
                    <a:pt x="42" y="23"/>
                  </a:cubicBezTo>
                  <a:cubicBezTo>
                    <a:pt x="42" y="20"/>
                    <a:pt x="43" y="21"/>
                    <a:pt x="44" y="20"/>
                  </a:cubicBezTo>
                  <a:cubicBezTo>
                    <a:pt x="45" y="18"/>
                    <a:pt x="41" y="15"/>
                    <a:pt x="40" y="14"/>
                  </a:cubicBezTo>
                  <a:cubicBezTo>
                    <a:pt x="40" y="13"/>
                    <a:pt x="43" y="12"/>
                    <a:pt x="46" y="8"/>
                  </a:cubicBezTo>
                  <a:cubicBezTo>
                    <a:pt x="47" y="7"/>
                    <a:pt x="47" y="4"/>
                    <a:pt x="46" y="1"/>
                  </a:cubicBezTo>
                  <a:cubicBezTo>
                    <a:pt x="45" y="2"/>
                    <a:pt x="44" y="3"/>
                    <a:pt x="43" y="2"/>
                  </a:cubicBezTo>
                  <a:cubicBezTo>
                    <a:pt x="40" y="0"/>
                    <a:pt x="37" y="1"/>
                    <a:pt x="32" y="2"/>
                  </a:cubicBezTo>
                  <a:cubicBezTo>
                    <a:pt x="27" y="3"/>
                    <a:pt x="25" y="8"/>
                    <a:pt x="27" y="10"/>
                  </a:cubicBezTo>
                  <a:cubicBezTo>
                    <a:pt x="29" y="12"/>
                    <a:pt x="22" y="13"/>
                    <a:pt x="22" y="10"/>
                  </a:cubicBezTo>
                  <a:cubicBezTo>
                    <a:pt x="21" y="8"/>
                    <a:pt x="16" y="9"/>
                    <a:pt x="16" y="13"/>
                  </a:cubicBezTo>
                  <a:cubicBezTo>
                    <a:pt x="17" y="16"/>
                    <a:pt x="11" y="18"/>
                    <a:pt x="11" y="22"/>
                  </a:cubicBezTo>
                  <a:cubicBezTo>
                    <a:pt x="12" y="26"/>
                    <a:pt x="6" y="30"/>
                    <a:pt x="2" y="33"/>
                  </a:cubicBezTo>
                  <a:cubicBezTo>
                    <a:pt x="2" y="33"/>
                    <a:pt x="1" y="33"/>
                    <a:pt x="0" y="34"/>
                  </a:cubicBezTo>
                  <a:cubicBezTo>
                    <a:pt x="2" y="34"/>
                    <a:pt x="4" y="35"/>
                    <a:pt x="4" y="35"/>
                  </a:cubicBezTo>
                  <a:cubicBezTo>
                    <a:pt x="8" y="35"/>
                    <a:pt x="13" y="33"/>
                    <a:pt x="15" y="3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80" name="Freeform 76">
              <a:extLst>
                <a:ext uri="{FF2B5EF4-FFF2-40B4-BE49-F238E27FC236}">
                  <a16:creationId xmlns:a16="http://schemas.microsoft.com/office/drawing/2014/main" id="{A2066DEF-DD7D-4111-BF17-8C7A3599046C}"/>
                </a:ext>
              </a:extLst>
            </p:cNvPr>
            <p:cNvSpPr/>
            <p:nvPr/>
          </p:nvSpPr>
          <p:spPr bwMode="auto">
            <a:xfrm>
              <a:off x="4487863" y="2065338"/>
              <a:ext cx="15875" cy="190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9"/>
                </a:cxn>
                <a:cxn ang="0">
                  <a:pos x="8" y="10"/>
                </a:cxn>
                <a:cxn ang="0">
                  <a:pos x="4" y="1"/>
                </a:cxn>
                <a:cxn ang="0">
                  <a:pos x="4" y="0"/>
                </a:cxn>
              </a:cxnLst>
              <a:rect l="0" t="0" r="r" b="b"/>
              <a:pathLst>
                <a:path w="8" h="10">
                  <a:moveTo>
                    <a:pt x="4" y="0"/>
                  </a:moveTo>
                  <a:cubicBezTo>
                    <a:pt x="2" y="1"/>
                    <a:pt x="0" y="4"/>
                    <a:pt x="0" y="9"/>
                  </a:cubicBezTo>
                  <a:cubicBezTo>
                    <a:pt x="2" y="9"/>
                    <a:pt x="5" y="10"/>
                    <a:pt x="8" y="10"/>
                  </a:cubicBezTo>
                  <a:cubicBezTo>
                    <a:pt x="7" y="4"/>
                    <a:pt x="5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81" name="Freeform 77">
              <a:extLst>
                <a:ext uri="{FF2B5EF4-FFF2-40B4-BE49-F238E27FC236}">
                  <a16:creationId xmlns:a16="http://schemas.microsoft.com/office/drawing/2014/main" id="{75EF9B9E-91D9-4A05-9836-5B466CC91405}"/>
                </a:ext>
              </a:extLst>
            </p:cNvPr>
            <p:cNvSpPr/>
            <p:nvPr/>
          </p:nvSpPr>
          <p:spPr bwMode="auto">
            <a:xfrm>
              <a:off x="4416425" y="2024063"/>
              <a:ext cx="84138" cy="60325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5" y="14"/>
                </a:cxn>
                <a:cxn ang="0">
                  <a:pos x="11" y="17"/>
                </a:cxn>
                <a:cxn ang="0">
                  <a:pos x="18" y="21"/>
                </a:cxn>
                <a:cxn ang="0">
                  <a:pos x="21" y="25"/>
                </a:cxn>
                <a:cxn ang="0">
                  <a:pos x="26" y="23"/>
                </a:cxn>
                <a:cxn ang="0">
                  <a:pos x="30" y="28"/>
                </a:cxn>
                <a:cxn ang="0">
                  <a:pos x="35" y="32"/>
                </a:cxn>
                <a:cxn ang="0">
                  <a:pos x="37" y="31"/>
                </a:cxn>
                <a:cxn ang="0">
                  <a:pos x="41" y="22"/>
                </a:cxn>
                <a:cxn ang="0">
                  <a:pos x="43" y="19"/>
                </a:cxn>
                <a:cxn ang="0">
                  <a:pos x="40" y="12"/>
                </a:cxn>
                <a:cxn ang="0">
                  <a:pos x="40" y="11"/>
                </a:cxn>
                <a:cxn ang="0">
                  <a:pos x="38" y="9"/>
                </a:cxn>
                <a:cxn ang="0">
                  <a:pos x="30" y="3"/>
                </a:cxn>
                <a:cxn ang="0">
                  <a:pos x="22" y="2"/>
                </a:cxn>
                <a:cxn ang="0">
                  <a:pos x="11" y="6"/>
                </a:cxn>
                <a:cxn ang="0">
                  <a:pos x="7" y="5"/>
                </a:cxn>
                <a:cxn ang="0">
                  <a:pos x="0" y="8"/>
                </a:cxn>
                <a:cxn ang="0">
                  <a:pos x="1" y="9"/>
                </a:cxn>
              </a:cxnLst>
              <a:rect l="0" t="0" r="r" b="b"/>
              <a:pathLst>
                <a:path w="44" h="32">
                  <a:moveTo>
                    <a:pt x="1" y="9"/>
                  </a:moveTo>
                  <a:cubicBezTo>
                    <a:pt x="2" y="11"/>
                    <a:pt x="4" y="15"/>
                    <a:pt x="5" y="14"/>
                  </a:cubicBezTo>
                  <a:cubicBezTo>
                    <a:pt x="6" y="12"/>
                    <a:pt x="9" y="16"/>
                    <a:pt x="11" y="17"/>
                  </a:cubicBezTo>
                  <a:cubicBezTo>
                    <a:pt x="13" y="18"/>
                    <a:pt x="18" y="20"/>
                    <a:pt x="18" y="21"/>
                  </a:cubicBezTo>
                  <a:cubicBezTo>
                    <a:pt x="18" y="23"/>
                    <a:pt x="19" y="26"/>
                    <a:pt x="21" y="25"/>
                  </a:cubicBezTo>
                  <a:cubicBezTo>
                    <a:pt x="24" y="24"/>
                    <a:pt x="26" y="21"/>
                    <a:pt x="26" y="23"/>
                  </a:cubicBezTo>
                  <a:cubicBezTo>
                    <a:pt x="26" y="25"/>
                    <a:pt x="27" y="28"/>
                    <a:pt x="30" y="28"/>
                  </a:cubicBezTo>
                  <a:cubicBezTo>
                    <a:pt x="32" y="27"/>
                    <a:pt x="33" y="32"/>
                    <a:pt x="35" y="32"/>
                  </a:cubicBezTo>
                  <a:cubicBezTo>
                    <a:pt x="36" y="31"/>
                    <a:pt x="36" y="31"/>
                    <a:pt x="37" y="31"/>
                  </a:cubicBezTo>
                  <a:cubicBezTo>
                    <a:pt x="37" y="26"/>
                    <a:pt x="39" y="23"/>
                    <a:pt x="41" y="22"/>
                  </a:cubicBezTo>
                  <a:cubicBezTo>
                    <a:pt x="42" y="21"/>
                    <a:pt x="43" y="20"/>
                    <a:pt x="43" y="19"/>
                  </a:cubicBezTo>
                  <a:cubicBezTo>
                    <a:pt x="44" y="17"/>
                    <a:pt x="40" y="14"/>
                    <a:pt x="40" y="12"/>
                  </a:cubicBezTo>
                  <a:cubicBezTo>
                    <a:pt x="40" y="11"/>
                    <a:pt x="40" y="11"/>
                    <a:pt x="40" y="11"/>
                  </a:cubicBezTo>
                  <a:cubicBezTo>
                    <a:pt x="40" y="11"/>
                    <a:pt x="39" y="10"/>
                    <a:pt x="38" y="9"/>
                  </a:cubicBezTo>
                  <a:cubicBezTo>
                    <a:pt x="35" y="6"/>
                    <a:pt x="32" y="5"/>
                    <a:pt x="30" y="3"/>
                  </a:cubicBezTo>
                  <a:cubicBezTo>
                    <a:pt x="28" y="1"/>
                    <a:pt x="24" y="0"/>
                    <a:pt x="22" y="2"/>
                  </a:cubicBezTo>
                  <a:cubicBezTo>
                    <a:pt x="20" y="4"/>
                    <a:pt x="15" y="6"/>
                    <a:pt x="11" y="6"/>
                  </a:cubicBezTo>
                  <a:cubicBezTo>
                    <a:pt x="11" y="6"/>
                    <a:pt x="9" y="5"/>
                    <a:pt x="7" y="5"/>
                  </a:cubicBezTo>
                  <a:cubicBezTo>
                    <a:pt x="5" y="6"/>
                    <a:pt x="2" y="7"/>
                    <a:pt x="0" y="8"/>
                  </a:cubicBezTo>
                  <a:cubicBezTo>
                    <a:pt x="0" y="8"/>
                    <a:pt x="1" y="8"/>
                    <a:pt x="1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82" name="Freeform 78">
              <a:extLst>
                <a:ext uri="{FF2B5EF4-FFF2-40B4-BE49-F238E27FC236}">
                  <a16:creationId xmlns:a16="http://schemas.microsoft.com/office/drawing/2014/main" id="{890A72CF-DEBB-4909-8877-62AB4C2E2C75}"/>
                </a:ext>
              </a:extLst>
            </p:cNvPr>
            <p:cNvSpPr/>
            <p:nvPr/>
          </p:nvSpPr>
          <p:spPr bwMode="auto">
            <a:xfrm>
              <a:off x="4797425" y="2112963"/>
              <a:ext cx="195263" cy="128588"/>
            </a:xfrm>
            <a:custGeom>
              <a:avLst/>
              <a:gdLst/>
              <a:ahLst/>
              <a:cxnLst>
                <a:cxn ang="0">
                  <a:pos x="91" y="45"/>
                </a:cxn>
                <a:cxn ang="0">
                  <a:pos x="87" y="42"/>
                </a:cxn>
                <a:cxn ang="0">
                  <a:pos x="87" y="41"/>
                </a:cxn>
                <a:cxn ang="0">
                  <a:pos x="85" y="29"/>
                </a:cxn>
                <a:cxn ang="0">
                  <a:pos x="78" y="13"/>
                </a:cxn>
                <a:cxn ang="0">
                  <a:pos x="70" y="0"/>
                </a:cxn>
                <a:cxn ang="0">
                  <a:pos x="65" y="3"/>
                </a:cxn>
                <a:cxn ang="0">
                  <a:pos x="59" y="6"/>
                </a:cxn>
                <a:cxn ang="0">
                  <a:pos x="53" y="7"/>
                </a:cxn>
                <a:cxn ang="0">
                  <a:pos x="48" y="8"/>
                </a:cxn>
                <a:cxn ang="0">
                  <a:pos x="41" y="6"/>
                </a:cxn>
                <a:cxn ang="0">
                  <a:pos x="30" y="4"/>
                </a:cxn>
                <a:cxn ang="0">
                  <a:pos x="26" y="5"/>
                </a:cxn>
                <a:cxn ang="0">
                  <a:pos x="25" y="7"/>
                </a:cxn>
                <a:cxn ang="0">
                  <a:pos x="17" y="12"/>
                </a:cxn>
                <a:cxn ang="0">
                  <a:pos x="7" y="29"/>
                </a:cxn>
                <a:cxn ang="0">
                  <a:pos x="0" y="34"/>
                </a:cxn>
                <a:cxn ang="0">
                  <a:pos x="4" y="41"/>
                </a:cxn>
                <a:cxn ang="0">
                  <a:pos x="8" y="45"/>
                </a:cxn>
                <a:cxn ang="0">
                  <a:pos x="9" y="52"/>
                </a:cxn>
                <a:cxn ang="0">
                  <a:pos x="22" y="55"/>
                </a:cxn>
                <a:cxn ang="0">
                  <a:pos x="22" y="60"/>
                </a:cxn>
                <a:cxn ang="0">
                  <a:pos x="29" y="65"/>
                </a:cxn>
                <a:cxn ang="0">
                  <a:pos x="41" y="66"/>
                </a:cxn>
                <a:cxn ang="0">
                  <a:pos x="53" y="66"/>
                </a:cxn>
                <a:cxn ang="0">
                  <a:pos x="61" y="63"/>
                </a:cxn>
                <a:cxn ang="0">
                  <a:pos x="74" y="61"/>
                </a:cxn>
                <a:cxn ang="0">
                  <a:pos x="83" y="63"/>
                </a:cxn>
                <a:cxn ang="0">
                  <a:pos x="90" y="66"/>
                </a:cxn>
                <a:cxn ang="0">
                  <a:pos x="90" y="61"/>
                </a:cxn>
                <a:cxn ang="0">
                  <a:pos x="96" y="51"/>
                </a:cxn>
                <a:cxn ang="0">
                  <a:pos x="101" y="45"/>
                </a:cxn>
                <a:cxn ang="0">
                  <a:pos x="101" y="45"/>
                </a:cxn>
                <a:cxn ang="0">
                  <a:pos x="97" y="42"/>
                </a:cxn>
                <a:cxn ang="0">
                  <a:pos x="91" y="45"/>
                </a:cxn>
              </a:cxnLst>
              <a:rect l="0" t="0" r="r" b="b"/>
              <a:pathLst>
                <a:path w="102" h="67">
                  <a:moveTo>
                    <a:pt x="91" y="45"/>
                  </a:moveTo>
                  <a:cubicBezTo>
                    <a:pt x="89" y="44"/>
                    <a:pt x="86" y="43"/>
                    <a:pt x="87" y="42"/>
                  </a:cubicBezTo>
                  <a:cubicBezTo>
                    <a:pt x="87" y="42"/>
                    <a:pt x="87" y="42"/>
                    <a:pt x="87" y="41"/>
                  </a:cubicBezTo>
                  <a:cubicBezTo>
                    <a:pt x="84" y="39"/>
                    <a:pt x="83" y="31"/>
                    <a:pt x="85" y="29"/>
                  </a:cubicBezTo>
                  <a:cubicBezTo>
                    <a:pt x="88" y="26"/>
                    <a:pt x="81" y="17"/>
                    <a:pt x="78" y="13"/>
                  </a:cubicBezTo>
                  <a:cubicBezTo>
                    <a:pt x="76" y="11"/>
                    <a:pt x="73" y="6"/>
                    <a:pt x="70" y="0"/>
                  </a:cubicBezTo>
                  <a:cubicBezTo>
                    <a:pt x="68" y="1"/>
                    <a:pt x="65" y="2"/>
                    <a:pt x="65" y="3"/>
                  </a:cubicBezTo>
                  <a:cubicBezTo>
                    <a:pt x="64" y="5"/>
                    <a:pt x="61" y="6"/>
                    <a:pt x="59" y="6"/>
                  </a:cubicBezTo>
                  <a:cubicBezTo>
                    <a:pt x="57" y="6"/>
                    <a:pt x="55" y="5"/>
                    <a:pt x="53" y="7"/>
                  </a:cubicBezTo>
                  <a:cubicBezTo>
                    <a:pt x="51" y="9"/>
                    <a:pt x="49" y="9"/>
                    <a:pt x="48" y="8"/>
                  </a:cubicBezTo>
                  <a:cubicBezTo>
                    <a:pt x="47" y="7"/>
                    <a:pt x="44" y="6"/>
                    <a:pt x="41" y="6"/>
                  </a:cubicBezTo>
                  <a:cubicBezTo>
                    <a:pt x="39" y="6"/>
                    <a:pt x="32" y="4"/>
                    <a:pt x="30" y="4"/>
                  </a:cubicBezTo>
                  <a:cubicBezTo>
                    <a:pt x="29" y="4"/>
                    <a:pt x="27" y="4"/>
                    <a:pt x="26" y="5"/>
                  </a:cubicBezTo>
                  <a:cubicBezTo>
                    <a:pt x="26" y="5"/>
                    <a:pt x="26" y="6"/>
                    <a:pt x="25" y="7"/>
                  </a:cubicBezTo>
                  <a:cubicBezTo>
                    <a:pt x="23" y="9"/>
                    <a:pt x="19" y="11"/>
                    <a:pt x="17" y="12"/>
                  </a:cubicBezTo>
                  <a:cubicBezTo>
                    <a:pt x="16" y="13"/>
                    <a:pt x="10" y="25"/>
                    <a:pt x="7" y="29"/>
                  </a:cubicBezTo>
                  <a:cubicBezTo>
                    <a:pt x="3" y="32"/>
                    <a:pt x="0" y="33"/>
                    <a:pt x="0" y="34"/>
                  </a:cubicBezTo>
                  <a:cubicBezTo>
                    <a:pt x="0" y="35"/>
                    <a:pt x="4" y="39"/>
                    <a:pt x="4" y="41"/>
                  </a:cubicBezTo>
                  <a:cubicBezTo>
                    <a:pt x="4" y="43"/>
                    <a:pt x="5" y="45"/>
                    <a:pt x="8" y="45"/>
                  </a:cubicBezTo>
                  <a:cubicBezTo>
                    <a:pt x="10" y="45"/>
                    <a:pt x="7" y="51"/>
                    <a:pt x="9" y="52"/>
                  </a:cubicBezTo>
                  <a:cubicBezTo>
                    <a:pt x="11" y="52"/>
                    <a:pt x="22" y="53"/>
                    <a:pt x="22" y="55"/>
                  </a:cubicBezTo>
                  <a:cubicBezTo>
                    <a:pt x="22" y="57"/>
                    <a:pt x="23" y="59"/>
                    <a:pt x="22" y="60"/>
                  </a:cubicBezTo>
                  <a:cubicBezTo>
                    <a:pt x="25" y="61"/>
                    <a:pt x="28" y="65"/>
                    <a:pt x="29" y="65"/>
                  </a:cubicBezTo>
                  <a:cubicBezTo>
                    <a:pt x="30" y="64"/>
                    <a:pt x="39" y="66"/>
                    <a:pt x="41" y="66"/>
                  </a:cubicBezTo>
                  <a:cubicBezTo>
                    <a:pt x="42" y="66"/>
                    <a:pt x="50" y="66"/>
                    <a:pt x="53" y="66"/>
                  </a:cubicBezTo>
                  <a:cubicBezTo>
                    <a:pt x="55" y="67"/>
                    <a:pt x="58" y="65"/>
                    <a:pt x="61" y="63"/>
                  </a:cubicBezTo>
                  <a:cubicBezTo>
                    <a:pt x="63" y="61"/>
                    <a:pt x="71" y="60"/>
                    <a:pt x="74" y="61"/>
                  </a:cubicBezTo>
                  <a:cubicBezTo>
                    <a:pt x="77" y="61"/>
                    <a:pt x="82" y="62"/>
                    <a:pt x="83" y="63"/>
                  </a:cubicBezTo>
                  <a:cubicBezTo>
                    <a:pt x="84" y="64"/>
                    <a:pt x="87" y="65"/>
                    <a:pt x="90" y="66"/>
                  </a:cubicBezTo>
                  <a:cubicBezTo>
                    <a:pt x="90" y="65"/>
                    <a:pt x="90" y="63"/>
                    <a:pt x="90" y="61"/>
                  </a:cubicBezTo>
                  <a:cubicBezTo>
                    <a:pt x="90" y="57"/>
                    <a:pt x="92" y="52"/>
                    <a:pt x="96" y="51"/>
                  </a:cubicBezTo>
                  <a:cubicBezTo>
                    <a:pt x="99" y="51"/>
                    <a:pt x="102" y="51"/>
                    <a:pt x="101" y="45"/>
                  </a:cubicBezTo>
                  <a:cubicBezTo>
                    <a:pt x="101" y="45"/>
                    <a:pt x="101" y="45"/>
                    <a:pt x="101" y="45"/>
                  </a:cubicBezTo>
                  <a:cubicBezTo>
                    <a:pt x="100" y="43"/>
                    <a:pt x="98" y="42"/>
                    <a:pt x="97" y="42"/>
                  </a:cubicBezTo>
                  <a:cubicBezTo>
                    <a:pt x="96" y="42"/>
                    <a:pt x="92" y="45"/>
                    <a:pt x="91" y="4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83" name="Freeform 79">
              <a:extLst>
                <a:ext uri="{FF2B5EF4-FFF2-40B4-BE49-F238E27FC236}">
                  <a16:creationId xmlns:a16="http://schemas.microsoft.com/office/drawing/2014/main" id="{B2DF9D07-8C0F-4E6A-BDE9-E7C142C833F6}"/>
                </a:ext>
              </a:extLst>
            </p:cNvPr>
            <p:cNvSpPr/>
            <p:nvPr/>
          </p:nvSpPr>
          <p:spPr bwMode="auto">
            <a:xfrm>
              <a:off x="4930775" y="2109788"/>
              <a:ext cx="66675" cy="82550"/>
            </a:xfrm>
            <a:custGeom>
              <a:avLst/>
              <a:gdLst/>
              <a:ahLst/>
              <a:cxnLst>
                <a:cxn ang="0">
                  <a:pos x="26" y="11"/>
                </a:cxn>
                <a:cxn ang="0">
                  <a:pos x="18" y="5"/>
                </a:cxn>
                <a:cxn ang="0">
                  <a:pos x="9" y="0"/>
                </a:cxn>
                <a:cxn ang="0">
                  <a:pos x="0" y="2"/>
                </a:cxn>
                <a:cxn ang="0">
                  <a:pos x="8" y="15"/>
                </a:cxn>
                <a:cxn ang="0">
                  <a:pos x="15" y="31"/>
                </a:cxn>
                <a:cxn ang="0">
                  <a:pos x="17" y="43"/>
                </a:cxn>
                <a:cxn ang="0">
                  <a:pos x="23" y="34"/>
                </a:cxn>
                <a:cxn ang="0">
                  <a:pos x="28" y="29"/>
                </a:cxn>
                <a:cxn ang="0">
                  <a:pos x="35" y="30"/>
                </a:cxn>
                <a:cxn ang="0">
                  <a:pos x="33" y="23"/>
                </a:cxn>
                <a:cxn ang="0">
                  <a:pos x="26" y="11"/>
                </a:cxn>
              </a:cxnLst>
              <a:rect l="0" t="0" r="r" b="b"/>
              <a:pathLst>
                <a:path w="35" h="43">
                  <a:moveTo>
                    <a:pt x="26" y="11"/>
                  </a:moveTo>
                  <a:cubicBezTo>
                    <a:pt x="24" y="7"/>
                    <a:pt x="20" y="5"/>
                    <a:pt x="18" y="5"/>
                  </a:cubicBezTo>
                  <a:cubicBezTo>
                    <a:pt x="15" y="5"/>
                    <a:pt x="11" y="0"/>
                    <a:pt x="9" y="0"/>
                  </a:cubicBezTo>
                  <a:cubicBezTo>
                    <a:pt x="7" y="0"/>
                    <a:pt x="4" y="1"/>
                    <a:pt x="0" y="2"/>
                  </a:cubicBezTo>
                  <a:cubicBezTo>
                    <a:pt x="3" y="8"/>
                    <a:pt x="6" y="13"/>
                    <a:pt x="8" y="15"/>
                  </a:cubicBezTo>
                  <a:cubicBezTo>
                    <a:pt x="11" y="19"/>
                    <a:pt x="18" y="28"/>
                    <a:pt x="15" y="31"/>
                  </a:cubicBezTo>
                  <a:cubicBezTo>
                    <a:pt x="13" y="33"/>
                    <a:pt x="14" y="41"/>
                    <a:pt x="17" y="43"/>
                  </a:cubicBezTo>
                  <a:cubicBezTo>
                    <a:pt x="18" y="42"/>
                    <a:pt x="23" y="35"/>
                    <a:pt x="23" y="34"/>
                  </a:cubicBezTo>
                  <a:cubicBezTo>
                    <a:pt x="23" y="32"/>
                    <a:pt x="24" y="28"/>
                    <a:pt x="28" y="29"/>
                  </a:cubicBezTo>
                  <a:cubicBezTo>
                    <a:pt x="32" y="30"/>
                    <a:pt x="35" y="31"/>
                    <a:pt x="35" y="30"/>
                  </a:cubicBezTo>
                  <a:cubicBezTo>
                    <a:pt x="35" y="29"/>
                    <a:pt x="34" y="24"/>
                    <a:pt x="33" y="23"/>
                  </a:cubicBezTo>
                  <a:cubicBezTo>
                    <a:pt x="31" y="21"/>
                    <a:pt x="27" y="16"/>
                    <a:pt x="26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84" name="Freeform 80">
              <a:extLst>
                <a:ext uri="{FF2B5EF4-FFF2-40B4-BE49-F238E27FC236}">
                  <a16:creationId xmlns:a16="http://schemas.microsoft.com/office/drawing/2014/main" id="{B7114EB3-3656-4EC2-824A-CF34D88846CD}"/>
                </a:ext>
              </a:extLst>
            </p:cNvPr>
            <p:cNvSpPr/>
            <p:nvPr/>
          </p:nvSpPr>
          <p:spPr bwMode="auto">
            <a:xfrm>
              <a:off x="4833938" y="2227263"/>
              <a:ext cx="134938" cy="74613"/>
            </a:xfrm>
            <a:custGeom>
              <a:avLst/>
              <a:gdLst/>
              <a:ahLst/>
              <a:cxnLst>
                <a:cxn ang="0">
                  <a:pos x="55" y="1"/>
                </a:cxn>
                <a:cxn ang="0">
                  <a:pos x="42" y="3"/>
                </a:cxn>
                <a:cxn ang="0">
                  <a:pos x="34" y="6"/>
                </a:cxn>
                <a:cxn ang="0">
                  <a:pos x="22" y="6"/>
                </a:cxn>
                <a:cxn ang="0">
                  <a:pos x="10" y="5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2" y="9"/>
                </a:cxn>
                <a:cxn ang="0">
                  <a:pos x="6" y="16"/>
                </a:cxn>
                <a:cxn ang="0">
                  <a:pos x="2" y="21"/>
                </a:cxn>
                <a:cxn ang="0">
                  <a:pos x="2" y="26"/>
                </a:cxn>
                <a:cxn ang="0">
                  <a:pos x="8" y="34"/>
                </a:cxn>
                <a:cxn ang="0">
                  <a:pos x="11" y="37"/>
                </a:cxn>
                <a:cxn ang="0">
                  <a:pos x="26" y="37"/>
                </a:cxn>
                <a:cxn ang="0">
                  <a:pos x="38" y="39"/>
                </a:cxn>
                <a:cxn ang="0">
                  <a:pos x="42" y="36"/>
                </a:cxn>
                <a:cxn ang="0">
                  <a:pos x="47" y="34"/>
                </a:cxn>
                <a:cxn ang="0">
                  <a:pos x="47" y="31"/>
                </a:cxn>
                <a:cxn ang="0">
                  <a:pos x="59" y="31"/>
                </a:cxn>
                <a:cxn ang="0">
                  <a:pos x="63" y="30"/>
                </a:cxn>
                <a:cxn ang="0">
                  <a:pos x="62" y="27"/>
                </a:cxn>
                <a:cxn ang="0">
                  <a:pos x="60" y="19"/>
                </a:cxn>
                <a:cxn ang="0">
                  <a:pos x="69" y="9"/>
                </a:cxn>
                <a:cxn ang="0">
                  <a:pos x="71" y="6"/>
                </a:cxn>
                <a:cxn ang="0">
                  <a:pos x="64" y="3"/>
                </a:cxn>
                <a:cxn ang="0">
                  <a:pos x="55" y="1"/>
                </a:cxn>
              </a:cxnLst>
              <a:rect l="0" t="0" r="r" b="b"/>
              <a:pathLst>
                <a:path w="71" h="39">
                  <a:moveTo>
                    <a:pt x="55" y="1"/>
                  </a:moveTo>
                  <a:cubicBezTo>
                    <a:pt x="52" y="0"/>
                    <a:pt x="44" y="1"/>
                    <a:pt x="42" y="3"/>
                  </a:cubicBezTo>
                  <a:cubicBezTo>
                    <a:pt x="39" y="5"/>
                    <a:pt x="36" y="7"/>
                    <a:pt x="34" y="6"/>
                  </a:cubicBezTo>
                  <a:cubicBezTo>
                    <a:pt x="31" y="6"/>
                    <a:pt x="23" y="6"/>
                    <a:pt x="22" y="6"/>
                  </a:cubicBezTo>
                  <a:cubicBezTo>
                    <a:pt x="20" y="6"/>
                    <a:pt x="11" y="4"/>
                    <a:pt x="10" y="5"/>
                  </a:cubicBezTo>
                  <a:cubicBezTo>
                    <a:pt x="9" y="5"/>
                    <a:pt x="6" y="1"/>
                    <a:pt x="3" y="0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0" y="3"/>
                    <a:pt x="0" y="7"/>
                    <a:pt x="2" y="9"/>
                  </a:cubicBezTo>
                  <a:cubicBezTo>
                    <a:pt x="5" y="11"/>
                    <a:pt x="8" y="16"/>
                    <a:pt x="6" y="16"/>
                  </a:cubicBezTo>
                  <a:cubicBezTo>
                    <a:pt x="4" y="16"/>
                    <a:pt x="2" y="19"/>
                    <a:pt x="2" y="21"/>
                  </a:cubicBezTo>
                  <a:cubicBezTo>
                    <a:pt x="2" y="22"/>
                    <a:pt x="1" y="26"/>
                    <a:pt x="2" y="26"/>
                  </a:cubicBezTo>
                  <a:cubicBezTo>
                    <a:pt x="3" y="27"/>
                    <a:pt x="8" y="32"/>
                    <a:pt x="8" y="34"/>
                  </a:cubicBezTo>
                  <a:cubicBezTo>
                    <a:pt x="9" y="35"/>
                    <a:pt x="11" y="36"/>
                    <a:pt x="11" y="37"/>
                  </a:cubicBezTo>
                  <a:cubicBezTo>
                    <a:pt x="15" y="36"/>
                    <a:pt x="24" y="36"/>
                    <a:pt x="26" y="37"/>
                  </a:cubicBezTo>
                  <a:cubicBezTo>
                    <a:pt x="28" y="38"/>
                    <a:pt x="38" y="39"/>
                    <a:pt x="38" y="39"/>
                  </a:cubicBezTo>
                  <a:cubicBezTo>
                    <a:pt x="40" y="39"/>
                    <a:pt x="43" y="38"/>
                    <a:pt x="42" y="36"/>
                  </a:cubicBezTo>
                  <a:cubicBezTo>
                    <a:pt x="41" y="35"/>
                    <a:pt x="45" y="34"/>
                    <a:pt x="47" y="34"/>
                  </a:cubicBezTo>
                  <a:cubicBezTo>
                    <a:pt x="47" y="32"/>
                    <a:pt x="47" y="31"/>
                    <a:pt x="47" y="31"/>
                  </a:cubicBezTo>
                  <a:cubicBezTo>
                    <a:pt x="49" y="30"/>
                    <a:pt x="56" y="29"/>
                    <a:pt x="59" y="31"/>
                  </a:cubicBezTo>
                  <a:cubicBezTo>
                    <a:pt x="60" y="31"/>
                    <a:pt x="62" y="31"/>
                    <a:pt x="63" y="30"/>
                  </a:cubicBezTo>
                  <a:cubicBezTo>
                    <a:pt x="63" y="28"/>
                    <a:pt x="63" y="27"/>
                    <a:pt x="62" y="27"/>
                  </a:cubicBezTo>
                  <a:cubicBezTo>
                    <a:pt x="60" y="27"/>
                    <a:pt x="57" y="19"/>
                    <a:pt x="60" y="19"/>
                  </a:cubicBezTo>
                  <a:cubicBezTo>
                    <a:pt x="62" y="18"/>
                    <a:pt x="65" y="10"/>
                    <a:pt x="69" y="9"/>
                  </a:cubicBezTo>
                  <a:cubicBezTo>
                    <a:pt x="70" y="8"/>
                    <a:pt x="71" y="8"/>
                    <a:pt x="71" y="6"/>
                  </a:cubicBezTo>
                  <a:cubicBezTo>
                    <a:pt x="68" y="5"/>
                    <a:pt x="65" y="4"/>
                    <a:pt x="64" y="3"/>
                  </a:cubicBezTo>
                  <a:cubicBezTo>
                    <a:pt x="63" y="2"/>
                    <a:pt x="58" y="1"/>
                    <a:pt x="55" y="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85" name="Freeform 81">
              <a:extLst>
                <a:ext uri="{FF2B5EF4-FFF2-40B4-BE49-F238E27FC236}">
                  <a16:creationId xmlns:a16="http://schemas.microsoft.com/office/drawing/2014/main" id="{CDD2DE24-72AA-43A9-BBB1-D5ACB23B6CBC}"/>
                </a:ext>
              </a:extLst>
            </p:cNvPr>
            <p:cNvSpPr/>
            <p:nvPr/>
          </p:nvSpPr>
          <p:spPr bwMode="auto">
            <a:xfrm>
              <a:off x="4795838" y="2273300"/>
              <a:ext cx="58738" cy="42863"/>
            </a:xfrm>
            <a:custGeom>
              <a:avLst/>
              <a:gdLst/>
              <a:ahLst/>
              <a:cxnLst>
                <a:cxn ang="0">
                  <a:pos x="7" y="22"/>
                </a:cxn>
                <a:cxn ang="0">
                  <a:pos x="7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8" y="22"/>
                </a:cxn>
                <a:cxn ang="0">
                  <a:pos x="12" y="22"/>
                </a:cxn>
                <a:cxn ang="0">
                  <a:pos x="12" y="22"/>
                </a:cxn>
                <a:cxn ang="0">
                  <a:pos x="13" y="21"/>
                </a:cxn>
                <a:cxn ang="0">
                  <a:pos x="13" y="21"/>
                </a:cxn>
                <a:cxn ang="0">
                  <a:pos x="15" y="21"/>
                </a:cxn>
                <a:cxn ang="0">
                  <a:pos x="20" y="18"/>
                </a:cxn>
                <a:cxn ang="0">
                  <a:pos x="30" y="13"/>
                </a:cxn>
                <a:cxn ang="0">
                  <a:pos x="31" y="13"/>
                </a:cxn>
                <a:cxn ang="0">
                  <a:pos x="28" y="10"/>
                </a:cxn>
                <a:cxn ang="0">
                  <a:pos x="22" y="2"/>
                </a:cxn>
                <a:cxn ang="0">
                  <a:pos x="22" y="1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" y="4"/>
                </a:cxn>
                <a:cxn ang="0">
                  <a:pos x="2" y="3"/>
                </a:cxn>
                <a:cxn ang="0">
                  <a:pos x="1" y="15"/>
                </a:cxn>
                <a:cxn ang="0">
                  <a:pos x="7" y="22"/>
                </a:cxn>
              </a:cxnLst>
              <a:rect l="0" t="0" r="r" b="b"/>
              <a:pathLst>
                <a:path w="31" h="22">
                  <a:moveTo>
                    <a:pt x="7" y="22"/>
                  </a:move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11" y="22"/>
                    <a:pt x="1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3" y="22"/>
                    <a:pt x="13" y="22"/>
                    <a:pt x="13" y="21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4" y="21"/>
                    <a:pt x="14" y="21"/>
                    <a:pt x="15" y="21"/>
                  </a:cubicBezTo>
                  <a:cubicBezTo>
                    <a:pt x="18" y="21"/>
                    <a:pt x="18" y="17"/>
                    <a:pt x="20" y="18"/>
                  </a:cubicBezTo>
                  <a:cubicBezTo>
                    <a:pt x="21" y="19"/>
                    <a:pt x="29" y="15"/>
                    <a:pt x="30" y="13"/>
                  </a:cubicBezTo>
                  <a:cubicBezTo>
                    <a:pt x="30" y="13"/>
                    <a:pt x="31" y="13"/>
                    <a:pt x="31" y="13"/>
                  </a:cubicBezTo>
                  <a:cubicBezTo>
                    <a:pt x="31" y="12"/>
                    <a:pt x="29" y="11"/>
                    <a:pt x="28" y="10"/>
                  </a:cubicBezTo>
                  <a:cubicBezTo>
                    <a:pt x="28" y="8"/>
                    <a:pt x="23" y="3"/>
                    <a:pt x="22" y="2"/>
                  </a:cubicBezTo>
                  <a:cubicBezTo>
                    <a:pt x="22" y="2"/>
                    <a:pt x="22" y="2"/>
                    <a:pt x="22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"/>
                    <a:pt x="22" y="1"/>
                    <a:pt x="22" y="0"/>
                  </a:cubicBezTo>
                  <a:cubicBezTo>
                    <a:pt x="14" y="1"/>
                    <a:pt x="2" y="4"/>
                    <a:pt x="2" y="4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1" y="7"/>
                    <a:pt x="0" y="12"/>
                    <a:pt x="1" y="15"/>
                  </a:cubicBezTo>
                  <a:cubicBezTo>
                    <a:pt x="1" y="18"/>
                    <a:pt x="4" y="19"/>
                    <a:pt x="7" y="2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86" name="Freeform 82">
              <a:extLst>
                <a:ext uri="{FF2B5EF4-FFF2-40B4-BE49-F238E27FC236}">
                  <a16:creationId xmlns:a16="http://schemas.microsoft.com/office/drawing/2014/main" id="{AA19B212-31B8-4919-9315-4AEE37D895B3}"/>
                </a:ext>
              </a:extLst>
            </p:cNvPr>
            <p:cNvSpPr/>
            <p:nvPr/>
          </p:nvSpPr>
          <p:spPr bwMode="auto">
            <a:xfrm>
              <a:off x="4833938" y="1998663"/>
              <a:ext cx="384175" cy="223838"/>
            </a:xfrm>
            <a:custGeom>
              <a:avLst/>
              <a:gdLst/>
              <a:ahLst/>
              <a:cxnLst>
                <a:cxn ang="0">
                  <a:pos x="187" y="67"/>
                </a:cxn>
                <a:cxn ang="0">
                  <a:pos x="199" y="60"/>
                </a:cxn>
                <a:cxn ang="0">
                  <a:pos x="200" y="53"/>
                </a:cxn>
                <a:cxn ang="0">
                  <a:pos x="201" y="45"/>
                </a:cxn>
                <a:cxn ang="0">
                  <a:pos x="185" y="39"/>
                </a:cxn>
                <a:cxn ang="0">
                  <a:pos x="170" y="31"/>
                </a:cxn>
                <a:cxn ang="0">
                  <a:pos x="158" y="32"/>
                </a:cxn>
                <a:cxn ang="0">
                  <a:pos x="149" y="28"/>
                </a:cxn>
                <a:cxn ang="0">
                  <a:pos x="135" y="17"/>
                </a:cxn>
                <a:cxn ang="0">
                  <a:pos x="131" y="2"/>
                </a:cxn>
                <a:cxn ang="0">
                  <a:pos x="115" y="1"/>
                </a:cxn>
                <a:cxn ang="0">
                  <a:pos x="106" y="3"/>
                </a:cxn>
                <a:cxn ang="0">
                  <a:pos x="92" y="12"/>
                </a:cxn>
                <a:cxn ang="0">
                  <a:pos x="80" y="15"/>
                </a:cxn>
                <a:cxn ang="0">
                  <a:pos x="65" y="12"/>
                </a:cxn>
                <a:cxn ang="0">
                  <a:pos x="47" y="9"/>
                </a:cxn>
                <a:cxn ang="0">
                  <a:pos x="21" y="11"/>
                </a:cxn>
                <a:cxn ang="0">
                  <a:pos x="16" y="16"/>
                </a:cxn>
                <a:cxn ang="0">
                  <a:pos x="15" y="31"/>
                </a:cxn>
                <a:cxn ang="0">
                  <a:pos x="5" y="50"/>
                </a:cxn>
                <a:cxn ang="0">
                  <a:pos x="5" y="63"/>
                </a:cxn>
                <a:cxn ang="0">
                  <a:pos x="11" y="64"/>
                </a:cxn>
                <a:cxn ang="0">
                  <a:pos x="29" y="68"/>
                </a:cxn>
                <a:cxn ang="0">
                  <a:pos x="40" y="66"/>
                </a:cxn>
                <a:cxn ang="0">
                  <a:pos x="60" y="58"/>
                </a:cxn>
                <a:cxn ang="0">
                  <a:pos x="77" y="69"/>
                </a:cxn>
                <a:cxn ang="0">
                  <a:pos x="86" y="88"/>
                </a:cxn>
                <a:cxn ang="0">
                  <a:pos x="74" y="92"/>
                </a:cxn>
                <a:cxn ang="0">
                  <a:pos x="72" y="105"/>
                </a:cxn>
                <a:cxn ang="0">
                  <a:pos x="82" y="105"/>
                </a:cxn>
                <a:cxn ang="0">
                  <a:pos x="97" y="85"/>
                </a:cxn>
                <a:cxn ang="0">
                  <a:pos x="111" y="90"/>
                </a:cxn>
                <a:cxn ang="0">
                  <a:pos x="114" y="101"/>
                </a:cxn>
                <a:cxn ang="0">
                  <a:pos x="126" y="115"/>
                </a:cxn>
                <a:cxn ang="0">
                  <a:pos x="146" y="108"/>
                </a:cxn>
                <a:cxn ang="0">
                  <a:pos x="150" y="103"/>
                </a:cxn>
                <a:cxn ang="0">
                  <a:pos x="155" y="85"/>
                </a:cxn>
                <a:cxn ang="0">
                  <a:pos x="178" y="78"/>
                </a:cxn>
              </a:cxnLst>
              <a:rect l="0" t="0" r="r" b="b"/>
              <a:pathLst>
                <a:path w="201" h="117">
                  <a:moveTo>
                    <a:pt x="179" y="73"/>
                  </a:moveTo>
                  <a:cubicBezTo>
                    <a:pt x="180" y="73"/>
                    <a:pt x="186" y="67"/>
                    <a:pt x="187" y="67"/>
                  </a:cubicBezTo>
                  <a:cubicBezTo>
                    <a:pt x="189" y="67"/>
                    <a:pt x="197" y="68"/>
                    <a:pt x="197" y="67"/>
                  </a:cubicBezTo>
                  <a:cubicBezTo>
                    <a:pt x="197" y="66"/>
                    <a:pt x="199" y="62"/>
                    <a:pt x="199" y="60"/>
                  </a:cubicBezTo>
                  <a:cubicBezTo>
                    <a:pt x="198" y="59"/>
                    <a:pt x="196" y="57"/>
                    <a:pt x="196" y="56"/>
                  </a:cubicBezTo>
                  <a:cubicBezTo>
                    <a:pt x="197" y="55"/>
                    <a:pt x="200" y="55"/>
                    <a:pt x="200" y="53"/>
                  </a:cubicBezTo>
                  <a:cubicBezTo>
                    <a:pt x="200" y="52"/>
                    <a:pt x="197" y="51"/>
                    <a:pt x="197" y="50"/>
                  </a:cubicBezTo>
                  <a:cubicBezTo>
                    <a:pt x="197" y="49"/>
                    <a:pt x="201" y="47"/>
                    <a:pt x="201" y="45"/>
                  </a:cubicBezTo>
                  <a:cubicBezTo>
                    <a:pt x="200" y="43"/>
                    <a:pt x="197" y="43"/>
                    <a:pt x="194" y="41"/>
                  </a:cubicBezTo>
                  <a:cubicBezTo>
                    <a:pt x="191" y="40"/>
                    <a:pt x="188" y="40"/>
                    <a:pt x="185" y="39"/>
                  </a:cubicBezTo>
                  <a:cubicBezTo>
                    <a:pt x="182" y="37"/>
                    <a:pt x="175" y="38"/>
                    <a:pt x="175" y="37"/>
                  </a:cubicBezTo>
                  <a:cubicBezTo>
                    <a:pt x="175" y="36"/>
                    <a:pt x="171" y="33"/>
                    <a:pt x="170" y="31"/>
                  </a:cubicBezTo>
                  <a:cubicBezTo>
                    <a:pt x="169" y="30"/>
                    <a:pt x="166" y="31"/>
                    <a:pt x="164" y="32"/>
                  </a:cubicBezTo>
                  <a:cubicBezTo>
                    <a:pt x="162" y="33"/>
                    <a:pt x="160" y="34"/>
                    <a:pt x="158" y="32"/>
                  </a:cubicBezTo>
                  <a:cubicBezTo>
                    <a:pt x="156" y="31"/>
                    <a:pt x="155" y="29"/>
                    <a:pt x="153" y="30"/>
                  </a:cubicBezTo>
                  <a:cubicBezTo>
                    <a:pt x="151" y="31"/>
                    <a:pt x="148" y="30"/>
                    <a:pt x="149" y="28"/>
                  </a:cubicBezTo>
                  <a:cubicBezTo>
                    <a:pt x="149" y="25"/>
                    <a:pt x="145" y="20"/>
                    <a:pt x="144" y="19"/>
                  </a:cubicBezTo>
                  <a:cubicBezTo>
                    <a:pt x="142" y="18"/>
                    <a:pt x="137" y="19"/>
                    <a:pt x="135" y="17"/>
                  </a:cubicBezTo>
                  <a:cubicBezTo>
                    <a:pt x="134" y="14"/>
                    <a:pt x="132" y="12"/>
                    <a:pt x="133" y="11"/>
                  </a:cubicBezTo>
                  <a:cubicBezTo>
                    <a:pt x="134" y="9"/>
                    <a:pt x="133" y="4"/>
                    <a:pt x="131" y="2"/>
                  </a:cubicBezTo>
                  <a:cubicBezTo>
                    <a:pt x="130" y="0"/>
                    <a:pt x="124" y="0"/>
                    <a:pt x="122" y="1"/>
                  </a:cubicBezTo>
                  <a:cubicBezTo>
                    <a:pt x="120" y="2"/>
                    <a:pt x="116" y="0"/>
                    <a:pt x="115" y="1"/>
                  </a:cubicBezTo>
                  <a:cubicBezTo>
                    <a:pt x="113" y="2"/>
                    <a:pt x="112" y="4"/>
                    <a:pt x="109" y="4"/>
                  </a:cubicBezTo>
                  <a:cubicBezTo>
                    <a:pt x="108" y="4"/>
                    <a:pt x="107" y="4"/>
                    <a:pt x="106" y="3"/>
                  </a:cubicBezTo>
                  <a:cubicBezTo>
                    <a:pt x="104" y="4"/>
                    <a:pt x="99" y="4"/>
                    <a:pt x="99" y="4"/>
                  </a:cubicBezTo>
                  <a:cubicBezTo>
                    <a:pt x="99" y="4"/>
                    <a:pt x="92" y="10"/>
                    <a:pt x="92" y="12"/>
                  </a:cubicBezTo>
                  <a:cubicBezTo>
                    <a:pt x="92" y="14"/>
                    <a:pt x="92" y="17"/>
                    <a:pt x="90" y="15"/>
                  </a:cubicBezTo>
                  <a:cubicBezTo>
                    <a:pt x="89" y="14"/>
                    <a:pt x="82" y="14"/>
                    <a:pt x="80" y="15"/>
                  </a:cubicBezTo>
                  <a:cubicBezTo>
                    <a:pt x="78" y="16"/>
                    <a:pt x="76" y="11"/>
                    <a:pt x="73" y="12"/>
                  </a:cubicBezTo>
                  <a:cubicBezTo>
                    <a:pt x="70" y="14"/>
                    <a:pt x="66" y="10"/>
                    <a:pt x="65" y="12"/>
                  </a:cubicBezTo>
                  <a:cubicBezTo>
                    <a:pt x="65" y="13"/>
                    <a:pt x="61" y="12"/>
                    <a:pt x="58" y="11"/>
                  </a:cubicBezTo>
                  <a:cubicBezTo>
                    <a:pt x="55" y="9"/>
                    <a:pt x="49" y="11"/>
                    <a:pt x="47" y="9"/>
                  </a:cubicBezTo>
                  <a:cubicBezTo>
                    <a:pt x="45" y="7"/>
                    <a:pt x="32" y="7"/>
                    <a:pt x="28" y="7"/>
                  </a:cubicBezTo>
                  <a:cubicBezTo>
                    <a:pt x="24" y="7"/>
                    <a:pt x="23" y="9"/>
                    <a:pt x="21" y="11"/>
                  </a:cubicBezTo>
                  <a:cubicBezTo>
                    <a:pt x="19" y="13"/>
                    <a:pt x="17" y="12"/>
                    <a:pt x="15" y="12"/>
                  </a:cubicBezTo>
                  <a:cubicBezTo>
                    <a:pt x="15" y="14"/>
                    <a:pt x="15" y="15"/>
                    <a:pt x="16" y="16"/>
                  </a:cubicBezTo>
                  <a:cubicBezTo>
                    <a:pt x="17" y="18"/>
                    <a:pt x="21" y="25"/>
                    <a:pt x="20" y="27"/>
                  </a:cubicBezTo>
                  <a:cubicBezTo>
                    <a:pt x="19" y="29"/>
                    <a:pt x="17" y="29"/>
                    <a:pt x="15" y="31"/>
                  </a:cubicBezTo>
                  <a:cubicBezTo>
                    <a:pt x="14" y="33"/>
                    <a:pt x="5" y="41"/>
                    <a:pt x="5" y="42"/>
                  </a:cubicBezTo>
                  <a:cubicBezTo>
                    <a:pt x="4" y="43"/>
                    <a:pt x="6" y="49"/>
                    <a:pt x="5" y="50"/>
                  </a:cubicBezTo>
                  <a:cubicBezTo>
                    <a:pt x="4" y="51"/>
                    <a:pt x="0" y="56"/>
                    <a:pt x="0" y="58"/>
                  </a:cubicBezTo>
                  <a:cubicBezTo>
                    <a:pt x="0" y="60"/>
                    <a:pt x="3" y="63"/>
                    <a:pt x="5" y="63"/>
                  </a:cubicBezTo>
                  <a:cubicBezTo>
                    <a:pt x="6" y="64"/>
                    <a:pt x="6" y="64"/>
                    <a:pt x="7" y="65"/>
                  </a:cubicBezTo>
                  <a:cubicBezTo>
                    <a:pt x="8" y="64"/>
                    <a:pt x="10" y="64"/>
                    <a:pt x="11" y="64"/>
                  </a:cubicBezTo>
                  <a:cubicBezTo>
                    <a:pt x="13" y="64"/>
                    <a:pt x="20" y="66"/>
                    <a:pt x="22" y="66"/>
                  </a:cubicBezTo>
                  <a:cubicBezTo>
                    <a:pt x="25" y="66"/>
                    <a:pt x="28" y="67"/>
                    <a:pt x="29" y="68"/>
                  </a:cubicBezTo>
                  <a:cubicBezTo>
                    <a:pt x="30" y="69"/>
                    <a:pt x="32" y="69"/>
                    <a:pt x="34" y="67"/>
                  </a:cubicBezTo>
                  <a:cubicBezTo>
                    <a:pt x="36" y="65"/>
                    <a:pt x="38" y="66"/>
                    <a:pt x="40" y="66"/>
                  </a:cubicBezTo>
                  <a:cubicBezTo>
                    <a:pt x="42" y="66"/>
                    <a:pt x="45" y="65"/>
                    <a:pt x="46" y="63"/>
                  </a:cubicBezTo>
                  <a:cubicBezTo>
                    <a:pt x="47" y="61"/>
                    <a:pt x="57" y="59"/>
                    <a:pt x="60" y="58"/>
                  </a:cubicBezTo>
                  <a:cubicBezTo>
                    <a:pt x="62" y="58"/>
                    <a:pt x="66" y="63"/>
                    <a:pt x="69" y="63"/>
                  </a:cubicBezTo>
                  <a:cubicBezTo>
                    <a:pt x="71" y="63"/>
                    <a:pt x="75" y="65"/>
                    <a:pt x="77" y="69"/>
                  </a:cubicBezTo>
                  <a:cubicBezTo>
                    <a:pt x="78" y="74"/>
                    <a:pt x="82" y="79"/>
                    <a:pt x="84" y="81"/>
                  </a:cubicBezTo>
                  <a:cubicBezTo>
                    <a:pt x="85" y="82"/>
                    <a:pt x="86" y="87"/>
                    <a:pt x="86" y="88"/>
                  </a:cubicBezTo>
                  <a:cubicBezTo>
                    <a:pt x="86" y="89"/>
                    <a:pt x="83" y="88"/>
                    <a:pt x="79" y="87"/>
                  </a:cubicBezTo>
                  <a:cubicBezTo>
                    <a:pt x="75" y="86"/>
                    <a:pt x="74" y="90"/>
                    <a:pt x="74" y="92"/>
                  </a:cubicBezTo>
                  <a:cubicBezTo>
                    <a:pt x="74" y="94"/>
                    <a:pt x="69" y="101"/>
                    <a:pt x="68" y="102"/>
                  </a:cubicBezTo>
                  <a:cubicBezTo>
                    <a:pt x="67" y="103"/>
                    <a:pt x="70" y="104"/>
                    <a:pt x="72" y="105"/>
                  </a:cubicBezTo>
                  <a:cubicBezTo>
                    <a:pt x="73" y="105"/>
                    <a:pt x="77" y="102"/>
                    <a:pt x="78" y="102"/>
                  </a:cubicBezTo>
                  <a:cubicBezTo>
                    <a:pt x="79" y="102"/>
                    <a:pt x="81" y="103"/>
                    <a:pt x="82" y="105"/>
                  </a:cubicBezTo>
                  <a:cubicBezTo>
                    <a:pt x="82" y="99"/>
                    <a:pt x="83" y="100"/>
                    <a:pt x="88" y="96"/>
                  </a:cubicBezTo>
                  <a:cubicBezTo>
                    <a:pt x="93" y="93"/>
                    <a:pt x="93" y="86"/>
                    <a:pt x="97" y="85"/>
                  </a:cubicBezTo>
                  <a:cubicBezTo>
                    <a:pt x="102" y="84"/>
                    <a:pt x="104" y="82"/>
                    <a:pt x="110" y="83"/>
                  </a:cubicBezTo>
                  <a:cubicBezTo>
                    <a:pt x="116" y="84"/>
                    <a:pt x="107" y="88"/>
                    <a:pt x="111" y="90"/>
                  </a:cubicBezTo>
                  <a:cubicBezTo>
                    <a:pt x="115" y="93"/>
                    <a:pt x="129" y="90"/>
                    <a:pt x="129" y="93"/>
                  </a:cubicBezTo>
                  <a:cubicBezTo>
                    <a:pt x="130" y="96"/>
                    <a:pt x="114" y="100"/>
                    <a:pt x="114" y="101"/>
                  </a:cubicBezTo>
                  <a:cubicBezTo>
                    <a:pt x="115" y="103"/>
                    <a:pt x="123" y="105"/>
                    <a:pt x="126" y="107"/>
                  </a:cubicBezTo>
                  <a:cubicBezTo>
                    <a:pt x="129" y="108"/>
                    <a:pt x="125" y="114"/>
                    <a:pt x="126" y="115"/>
                  </a:cubicBezTo>
                  <a:cubicBezTo>
                    <a:pt x="128" y="117"/>
                    <a:pt x="132" y="116"/>
                    <a:pt x="135" y="113"/>
                  </a:cubicBezTo>
                  <a:cubicBezTo>
                    <a:pt x="139" y="111"/>
                    <a:pt x="142" y="111"/>
                    <a:pt x="146" y="108"/>
                  </a:cubicBezTo>
                  <a:cubicBezTo>
                    <a:pt x="151" y="105"/>
                    <a:pt x="160" y="108"/>
                    <a:pt x="161" y="106"/>
                  </a:cubicBezTo>
                  <a:cubicBezTo>
                    <a:pt x="162" y="104"/>
                    <a:pt x="159" y="103"/>
                    <a:pt x="150" y="103"/>
                  </a:cubicBezTo>
                  <a:cubicBezTo>
                    <a:pt x="141" y="104"/>
                    <a:pt x="141" y="96"/>
                    <a:pt x="141" y="94"/>
                  </a:cubicBezTo>
                  <a:cubicBezTo>
                    <a:pt x="141" y="92"/>
                    <a:pt x="150" y="86"/>
                    <a:pt x="155" y="85"/>
                  </a:cubicBezTo>
                  <a:cubicBezTo>
                    <a:pt x="160" y="85"/>
                    <a:pt x="164" y="83"/>
                    <a:pt x="169" y="81"/>
                  </a:cubicBezTo>
                  <a:cubicBezTo>
                    <a:pt x="171" y="80"/>
                    <a:pt x="175" y="79"/>
                    <a:pt x="178" y="78"/>
                  </a:cubicBezTo>
                  <a:cubicBezTo>
                    <a:pt x="178" y="76"/>
                    <a:pt x="177" y="73"/>
                    <a:pt x="179" y="7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87" name="Freeform 83">
              <a:extLst>
                <a:ext uri="{FF2B5EF4-FFF2-40B4-BE49-F238E27FC236}">
                  <a16:creationId xmlns:a16="http://schemas.microsoft.com/office/drawing/2014/main" id="{BC8EBA89-EB47-4EDF-84D1-046A276EBE44}"/>
                </a:ext>
              </a:extLst>
            </p:cNvPr>
            <p:cNvSpPr/>
            <p:nvPr/>
          </p:nvSpPr>
          <p:spPr bwMode="auto">
            <a:xfrm>
              <a:off x="4854575" y="1884363"/>
              <a:ext cx="203200" cy="146050"/>
            </a:xfrm>
            <a:custGeom>
              <a:avLst/>
              <a:gdLst/>
              <a:ahLst/>
              <a:cxnLst>
                <a:cxn ang="0">
                  <a:pos x="99" y="38"/>
                </a:cxn>
                <a:cxn ang="0">
                  <a:pos x="93" y="32"/>
                </a:cxn>
                <a:cxn ang="0">
                  <a:pos x="88" y="25"/>
                </a:cxn>
                <a:cxn ang="0">
                  <a:pos x="86" y="17"/>
                </a:cxn>
                <a:cxn ang="0">
                  <a:pos x="85" y="9"/>
                </a:cxn>
                <a:cxn ang="0">
                  <a:pos x="75" y="6"/>
                </a:cxn>
                <a:cxn ang="0">
                  <a:pos x="69" y="6"/>
                </a:cxn>
                <a:cxn ang="0">
                  <a:pos x="63" y="3"/>
                </a:cxn>
                <a:cxn ang="0">
                  <a:pos x="57" y="1"/>
                </a:cxn>
                <a:cxn ang="0">
                  <a:pos x="57" y="0"/>
                </a:cxn>
                <a:cxn ang="0">
                  <a:pos x="53" y="2"/>
                </a:cxn>
                <a:cxn ang="0">
                  <a:pos x="49" y="6"/>
                </a:cxn>
                <a:cxn ang="0">
                  <a:pos x="41" y="7"/>
                </a:cxn>
                <a:cxn ang="0">
                  <a:pos x="38" y="13"/>
                </a:cxn>
                <a:cxn ang="0">
                  <a:pos x="37" y="17"/>
                </a:cxn>
                <a:cxn ang="0">
                  <a:pos x="33" y="20"/>
                </a:cxn>
                <a:cxn ang="0">
                  <a:pos x="27" y="26"/>
                </a:cxn>
                <a:cxn ang="0">
                  <a:pos x="26" y="31"/>
                </a:cxn>
                <a:cxn ang="0">
                  <a:pos x="18" y="33"/>
                </a:cxn>
                <a:cxn ang="0">
                  <a:pos x="13" y="36"/>
                </a:cxn>
                <a:cxn ang="0">
                  <a:pos x="4" y="35"/>
                </a:cxn>
                <a:cxn ang="0">
                  <a:pos x="4" y="36"/>
                </a:cxn>
                <a:cxn ang="0">
                  <a:pos x="6" y="45"/>
                </a:cxn>
                <a:cxn ang="0">
                  <a:pos x="7" y="55"/>
                </a:cxn>
                <a:cxn ang="0">
                  <a:pos x="0" y="60"/>
                </a:cxn>
                <a:cxn ang="0">
                  <a:pos x="4" y="66"/>
                </a:cxn>
                <a:cxn ang="0">
                  <a:pos x="4" y="72"/>
                </a:cxn>
                <a:cxn ang="0">
                  <a:pos x="10" y="71"/>
                </a:cxn>
                <a:cxn ang="0">
                  <a:pos x="17" y="67"/>
                </a:cxn>
                <a:cxn ang="0">
                  <a:pos x="36" y="69"/>
                </a:cxn>
                <a:cxn ang="0">
                  <a:pos x="47" y="71"/>
                </a:cxn>
                <a:cxn ang="0">
                  <a:pos x="54" y="72"/>
                </a:cxn>
                <a:cxn ang="0">
                  <a:pos x="62" y="72"/>
                </a:cxn>
                <a:cxn ang="0">
                  <a:pos x="69" y="75"/>
                </a:cxn>
                <a:cxn ang="0">
                  <a:pos x="79" y="75"/>
                </a:cxn>
                <a:cxn ang="0">
                  <a:pos x="81" y="72"/>
                </a:cxn>
                <a:cxn ang="0">
                  <a:pos x="88" y="64"/>
                </a:cxn>
                <a:cxn ang="0">
                  <a:pos x="95" y="63"/>
                </a:cxn>
                <a:cxn ang="0">
                  <a:pos x="94" y="58"/>
                </a:cxn>
                <a:cxn ang="0">
                  <a:pos x="92" y="48"/>
                </a:cxn>
                <a:cxn ang="0">
                  <a:pos x="100" y="49"/>
                </a:cxn>
                <a:cxn ang="0">
                  <a:pos x="106" y="44"/>
                </a:cxn>
                <a:cxn ang="0">
                  <a:pos x="99" y="38"/>
                </a:cxn>
              </a:cxnLst>
              <a:rect l="0" t="0" r="r" b="b"/>
              <a:pathLst>
                <a:path w="106" h="77">
                  <a:moveTo>
                    <a:pt x="99" y="38"/>
                  </a:moveTo>
                  <a:cubicBezTo>
                    <a:pt x="97" y="37"/>
                    <a:pt x="96" y="33"/>
                    <a:pt x="93" y="32"/>
                  </a:cubicBezTo>
                  <a:cubicBezTo>
                    <a:pt x="90" y="30"/>
                    <a:pt x="90" y="26"/>
                    <a:pt x="88" y="25"/>
                  </a:cubicBezTo>
                  <a:cubicBezTo>
                    <a:pt x="85" y="23"/>
                    <a:pt x="87" y="19"/>
                    <a:pt x="86" y="17"/>
                  </a:cubicBezTo>
                  <a:cubicBezTo>
                    <a:pt x="86" y="14"/>
                    <a:pt x="87" y="10"/>
                    <a:pt x="85" y="9"/>
                  </a:cubicBezTo>
                  <a:cubicBezTo>
                    <a:pt x="84" y="8"/>
                    <a:pt x="78" y="5"/>
                    <a:pt x="75" y="6"/>
                  </a:cubicBezTo>
                  <a:cubicBezTo>
                    <a:pt x="72" y="7"/>
                    <a:pt x="70" y="8"/>
                    <a:pt x="69" y="6"/>
                  </a:cubicBezTo>
                  <a:cubicBezTo>
                    <a:pt x="68" y="4"/>
                    <a:pt x="66" y="2"/>
                    <a:pt x="63" y="3"/>
                  </a:cubicBezTo>
                  <a:cubicBezTo>
                    <a:pt x="60" y="4"/>
                    <a:pt x="59" y="3"/>
                    <a:pt x="57" y="1"/>
                  </a:cubicBezTo>
                  <a:cubicBezTo>
                    <a:pt x="57" y="1"/>
                    <a:pt x="57" y="1"/>
                    <a:pt x="57" y="0"/>
                  </a:cubicBezTo>
                  <a:cubicBezTo>
                    <a:pt x="55" y="1"/>
                    <a:pt x="54" y="1"/>
                    <a:pt x="53" y="2"/>
                  </a:cubicBezTo>
                  <a:cubicBezTo>
                    <a:pt x="51" y="3"/>
                    <a:pt x="51" y="6"/>
                    <a:pt x="49" y="6"/>
                  </a:cubicBezTo>
                  <a:cubicBezTo>
                    <a:pt x="46" y="6"/>
                    <a:pt x="44" y="5"/>
                    <a:pt x="41" y="7"/>
                  </a:cubicBezTo>
                  <a:cubicBezTo>
                    <a:pt x="38" y="9"/>
                    <a:pt x="38" y="11"/>
                    <a:pt x="38" y="13"/>
                  </a:cubicBezTo>
                  <a:cubicBezTo>
                    <a:pt x="38" y="15"/>
                    <a:pt x="39" y="17"/>
                    <a:pt x="37" y="17"/>
                  </a:cubicBezTo>
                  <a:cubicBezTo>
                    <a:pt x="35" y="17"/>
                    <a:pt x="35" y="20"/>
                    <a:pt x="33" y="20"/>
                  </a:cubicBezTo>
                  <a:cubicBezTo>
                    <a:pt x="31" y="21"/>
                    <a:pt x="28" y="24"/>
                    <a:pt x="27" y="26"/>
                  </a:cubicBezTo>
                  <a:cubicBezTo>
                    <a:pt x="27" y="27"/>
                    <a:pt x="27" y="31"/>
                    <a:pt x="26" y="31"/>
                  </a:cubicBezTo>
                  <a:cubicBezTo>
                    <a:pt x="24" y="31"/>
                    <a:pt x="20" y="32"/>
                    <a:pt x="18" y="33"/>
                  </a:cubicBezTo>
                  <a:cubicBezTo>
                    <a:pt x="17" y="35"/>
                    <a:pt x="15" y="37"/>
                    <a:pt x="13" y="36"/>
                  </a:cubicBezTo>
                  <a:cubicBezTo>
                    <a:pt x="11" y="36"/>
                    <a:pt x="8" y="35"/>
                    <a:pt x="4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3" y="40"/>
                    <a:pt x="4" y="43"/>
                    <a:pt x="6" y="45"/>
                  </a:cubicBezTo>
                  <a:cubicBezTo>
                    <a:pt x="8" y="47"/>
                    <a:pt x="9" y="54"/>
                    <a:pt x="7" y="55"/>
                  </a:cubicBezTo>
                  <a:cubicBezTo>
                    <a:pt x="4" y="56"/>
                    <a:pt x="0" y="59"/>
                    <a:pt x="0" y="60"/>
                  </a:cubicBezTo>
                  <a:cubicBezTo>
                    <a:pt x="0" y="62"/>
                    <a:pt x="5" y="64"/>
                    <a:pt x="4" y="66"/>
                  </a:cubicBezTo>
                  <a:cubicBezTo>
                    <a:pt x="3" y="67"/>
                    <a:pt x="3" y="70"/>
                    <a:pt x="4" y="72"/>
                  </a:cubicBezTo>
                  <a:cubicBezTo>
                    <a:pt x="6" y="72"/>
                    <a:pt x="8" y="73"/>
                    <a:pt x="10" y="71"/>
                  </a:cubicBezTo>
                  <a:cubicBezTo>
                    <a:pt x="12" y="69"/>
                    <a:pt x="13" y="67"/>
                    <a:pt x="17" y="67"/>
                  </a:cubicBezTo>
                  <a:cubicBezTo>
                    <a:pt x="21" y="67"/>
                    <a:pt x="34" y="67"/>
                    <a:pt x="36" y="69"/>
                  </a:cubicBezTo>
                  <a:cubicBezTo>
                    <a:pt x="38" y="71"/>
                    <a:pt x="44" y="69"/>
                    <a:pt x="47" y="71"/>
                  </a:cubicBezTo>
                  <a:cubicBezTo>
                    <a:pt x="50" y="72"/>
                    <a:pt x="54" y="73"/>
                    <a:pt x="54" y="72"/>
                  </a:cubicBezTo>
                  <a:cubicBezTo>
                    <a:pt x="55" y="70"/>
                    <a:pt x="59" y="74"/>
                    <a:pt x="62" y="72"/>
                  </a:cubicBezTo>
                  <a:cubicBezTo>
                    <a:pt x="65" y="71"/>
                    <a:pt x="67" y="76"/>
                    <a:pt x="69" y="75"/>
                  </a:cubicBezTo>
                  <a:cubicBezTo>
                    <a:pt x="71" y="74"/>
                    <a:pt x="78" y="74"/>
                    <a:pt x="79" y="75"/>
                  </a:cubicBezTo>
                  <a:cubicBezTo>
                    <a:pt x="81" y="77"/>
                    <a:pt x="81" y="74"/>
                    <a:pt x="81" y="72"/>
                  </a:cubicBezTo>
                  <a:cubicBezTo>
                    <a:pt x="81" y="70"/>
                    <a:pt x="88" y="64"/>
                    <a:pt x="88" y="64"/>
                  </a:cubicBezTo>
                  <a:cubicBezTo>
                    <a:pt x="88" y="64"/>
                    <a:pt x="93" y="64"/>
                    <a:pt x="95" y="63"/>
                  </a:cubicBezTo>
                  <a:cubicBezTo>
                    <a:pt x="95" y="62"/>
                    <a:pt x="94" y="60"/>
                    <a:pt x="94" y="58"/>
                  </a:cubicBezTo>
                  <a:cubicBezTo>
                    <a:pt x="92" y="53"/>
                    <a:pt x="90" y="49"/>
                    <a:pt x="92" y="48"/>
                  </a:cubicBezTo>
                  <a:cubicBezTo>
                    <a:pt x="93" y="46"/>
                    <a:pt x="98" y="50"/>
                    <a:pt x="100" y="49"/>
                  </a:cubicBezTo>
                  <a:cubicBezTo>
                    <a:pt x="102" y="48"/>
                    <a:pt x="106" y="46"/>
                    <a:pt x="106" y="44"/>
                  </a:cubicBezTo>
                  <a:cubicBezTo>
                    <a:pt x="105" y="41"/>
                    <a:pt x="101" y="38"/>
                    <a:pt x="99" y="3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88" name="Freeform 84">
              <a:extLst>
                <a:ext uri="{FF2B5EF4-FFF2-40B4-BE49-F238E27FC236}">
                  <a16:creationId xmlns:a16="http://schemas.microsoft.com/office/drawing/2014/main" id="{F741148E-ACD8-46CC-BC20-101CDBCE57A0}"/>
                </a:ext>
              </a:extLst>
            </p:cNvPr>
            <p:cNvSpPr/>
            <p:nvPr/>
          </p:nvSpPr>
          <p:spPr bwMode="auto">
            <a:xfrm>
              <a:off x="4803775" y="1827213"/>
              <a:ext cx="160338" cy="74613"/>
            </a:xfrm>
            <a:custGeom>
              <a:avLst/>
              <a:gdLst/>
              <a:ahLst/>
              <a:cxnLst>
                <a:cxn ang="0">
                  <a:pos x="29" y="27"/>
                </a:cxn>
                <a:cxn ang="0">
                  <a:pos x="43" y="27"/>
                </a:cxn>
                <a:cxn ang="0">
                  <a:pos x="49" y="30"/>
                </a:cxn>
                <a:cxn ang="0">
                  <a:pos x="60" y="36"/>
                </a:cxn>
                <a:cxn ang="0">
                  <a:pos x="66" y="39"/>
                </a:cxn>
                <a:cxn ang="0">
                  <a:pos x="68" y="37"/>
                </a:cxn>
                <a:cxn ang="0">
                  <a:pos x="76" y="36"/>
                </a:cxn>
                <a:cxn ang="0">
                  <a:pos x="80" y="32"/>
                </a:cxn>
                <a:cxn ang="0">
                  <a:pos x="84" y="30"/>
                </a:cxn>
                <a:cxn ang="0">
                  <a:pos x="81" y="24"/>
                </a:cxn>
                <a:cxn ang="0">
                  <a:pos x="78" y="17"/>
                </a:cxn>
                <a:cxn ang="0">
                  <a:pos x="76" y="11"/>
                </a:cxn>
                <a:cxn ang="0">
                  <a:pos x="74" y="8"/>
                </a:cxn>
                <a:cxn ang="0">
                  <a:pos x="64" y="7"/>
                </a:cxn>
                <a:cxn ang="0">
                  <a:pos x="52" y="1"/>
                </a:cxn>
                <a:cxn ang="0">
                  <a:pos x="40" y="1"/>
                </a:cxn>
                <a:cxn ang="0">
                  <a:pos x="39" y="12"/>
                </a:cxn>
                <a:cxn ang="0">
                  <a:pos x="30" y="16"/>
                </a:cxn>
                <a:cxn ang="0">
                  <a:pos x="20" y="5"/>
                </a:cxn>
                <a:cxn ang="0">
                  <a:pos x="9" y="10"/>
                </a:cxn>
                <a:cxn ang="0">
                  <a:pos x="5" y="19"/>
                </a:cxn>
                <a:cxn ang="0">
                  <a:pos x="3" y="29"/>
                </a:cxn>
                <a:cxn ang="0">
                  <a:pos x="3" y="30"/>
                </a:cxn>
                <a:cxn ang="0">
                  <a:pos x="12" y="27"/>
                </a:cxn>
                <a:cxn ang="0">
                  <a:pos x="29" y="27"/>
                </a:cxn>
              </a:cxnLst>
              <a:rect l="0" t="0" r="r" b="b"/>
              <a:pathLst>
                <a:path w="84" h="39">
                  <a:moveTo>
                    <a:pt x="29" y="27"/>
                  </a:moveTo>
                  <a:cubicBezTo>
                    <a:pt x="32" y="27"/>
                    <a:pt x="39" y="29"/>
                    <a:pt x="43" y="27"/>
                  </a:cubicBezTo>
                  <a:cubicBezTo>
                    <a:pt x="47" y="26"/>
                    <a:pt x="47" y="31"/>
                    <a:pt x="49" y="30"/>
                  </a:cubicBezTo>
                  <a:cubicBezTo>
                    <a:pt x="52" y="29"/>
                    <a:pt x="57" y="33"/>
                    <a:pt x="60" y="36"/>
                  </a:cubicBezTo>
                  <a:cubicBezTo>
                    <a:pt x="62" y="37"/>
                    <a:pt x="64" y="38"/>
                    <a:pt x="66" y="39"/>
                  </a:cubicBezTo>
                  <a:cubicBezTo>
                    <a:pt x="66" y="38"/>
                    <a:pt x="67" y="38"/>
                    <a:pt x="68" y="37"/>
                  </a:cubicBezTo>
                  <a:cubicBezTo>
                    <a:pt x="71" y="35"/>
                    <a:pt x="73" y="36"/>
                    <a:pt x="76" y="36"/>
                  </a:cubicBezTo>
                  <a:cubicBezTo>
                    <a:pt x="78" y="36"/>
                    <a:pt x="78" y="33"/>
                    <a:pt x="80" y="32"/>
                  </a:cubicBezTo>
                  <a:cubicBezTo>
                    <a:pt x="81" y="31"/>
                    <a:pt x="82" y="31"/>
                    <a:pt x="84" y="30"/>
                  </a:cubicBezTo>
                  <a:cubicBezTo>
                    <a:pt x="83" y="29"/>
                    <a:pt x="83" y="25"/>
                    <a:pt x="81" y="24"/>
                  </a:cubicBezTo>
                  <a:cubicBezTo>
                    <a:pt x="79" y="22"/>
                    <a:pt x="77" y="19"/>
                    <a:pt x="78" y="17"/>
                  </a:cubicBezTo>
                  <a:cubicBezTo>
                    <a:pt x="78" y="15"/>
                    <a:pt x="78" y="13"/>
                    <a:pt x="76" y="11"/>
                  </a:cubicBezTo>
                  <a:cubicBezTo>
                    <a:pt x="75" y="10"/>
                    <a:pt x="75" y="9"/>
                    <a:pt x="74" y="8"/>
                  </a:cubicBezTo>
                  <a:cubicBezTo>
                    <a:pt x="70" y="7"/>
                    <a:pt x="65" y="7"/>
                    <a:pt x="64" y="7"/>
                  </a:cubicBezTo>
                  <a:cubicBezTo>
                    <a:pt x="62" y="8"/>
                    <a:pt x="54" y="2"/>
                    <a:pt x="52" y="1"/>
                  </a:cubicBezTo>
                  <a:cubicBezTo>
                    <a:pt x="51" y="0"/>
                    <a:pt x="46" y="0"/>
                    <a:pt x="40" y="1"/>
                  </a:cubicBezTo>
                  <a:cubicBezTo>
                    <a:pt x="37" y="4"/>
                    <a:pt x="39" y="7"/>
                    <a:pt x="39" y="12"/>
                  </a:cubicBezTo>
                  <a:cubicBezTo>
                    <a:pt x="39" y="17"/>
                    <a:pt x="33" y="16"/>
                    <a:pt x="30" y="16"/>
                  </a:cubicBezTo>
                  <a:cubicBezTo>
                    <a:pt x="27" y="16"/>
                    <a:pt x="22" y="7"/>
                    <a:pt x="20" y="5"/>
                  </a:cubicBezTo>
                  <a:cubicBezTo>
                    <a:pt x="18" y="2"/>
                    <a:pt x="13" y="7"/>
                    <a:pt x="9" y="10"/>
                  </a:cubicBezTo>
                  <a:cubicBezTo>
                    <a:pt x="5" y="12"/>
                    <a:pt x="7" y="16"/>
                    <a:pt x="5" y="19"/>
                  </a:cubicBezTo>
                  <a:cubicBezTo>
                    <a:pt x="2" y="21"/>
                    <a:pt x="0" y="24"/>
                    <a:pt x="3" y="29"/>
                  </a:cubicBezTo>
                  <a:cubicBezTo>
                    <a:pt x="3" y="29"/>
                    <a:pt x="3" y="30"/>
                    <a:pt x="3" y="30"/>
                  </a:cubicBezTo>
                  <a:cubicBezTo>
                    <a:pt x="7" y="30"/>
                    <a:pt x="10" y="29"/>
                    <a:pt x="12" y="27"/>
                  </a:cubicBezTo>
                  <a:cubicBezTo>
                    <a:pt x="16" y="25"/>
                    <a:pt x="25" y="27"/>
                    <a:pt x="29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89" name="Freeform 85">
              <a:extLst>
                <a:ext uri="{FF2B5EF4-FFF2-40B4-BE49-F238E27FC236}">
                  <a16:creationId xmlns:a16="http://schemas.microsoft.com/office/drawing/2014/main" id="{DAE509B6-1514-4B1D-82D8-0216DA56295F}"/>
                </a:ext>
              </a:extLst>
            </p:cNvPr>
            <p:cNvSpPr/>
            <p:nvPr/>
          </p:nvSpPr>
          <p:spPr bwMode="auto">
            <a:xfrm>
              <a:off x="4803775" y="1874838"/>
              <a:ext cx="125413" cy="79375"/>
            </a:xfrm>
            <a:custGeom>
              <a:avLst/>
              <a:gdLst/>
              <a:ahLst/>
              <a:cxnLst>
                <a:cxn ang="0">
                  <a:pos x="10" y="21"/>
                </a:cxn>
                <a:cxn ang="0">
                  <a:pos x="16" y="23"/>
                </a:cxn>
                <a:cxn ang="0">
                  <a:pos x="23" y="27"/>
                </a:cxn>
                <a:cxn ang="0">
                  <a:pos x="23" y="35"/>
                </a:cxn>
                <a:cxn ang="0">
                  <a:pos x="31" y="40"/>
                </a:cxn>
                <a:cxn ang="0">
                  <a:pos x="40" y="41"/>
                </a:cxn>
                <a:cxn ang="0">
                  <a:pos x="45" y="38"/>
                </a:cxn>
                <a:cxn ang="0">
                  <a:pos x="53" y="36"/>
                </a:cxn>
                <a:cxn ang="0">
                  <a:pos x="54" y="31"/>
                </a:cxn>
                <a:cxn ang="0">
                  <a:pos x="60" y="25"/>
                </a:cxn>
                <a:cxn ang="0">
                  <a:pos x="64" y="22"/>
                </a:cxn>
                <a:cxn ang="0">
                  <a:pos x="65" y="18"/>
                </a:cxn>
                <a:cxn ang="0">
                  <a:pos x="66" y="14"/>
                </a:cxn>
                <a:cxn ang="0">
                  <a:pos x="60" y="11"/>
                </a:cxn>
                <a:cxn ang="0">
                  <a:pos x="49" y="5"/>
                </a:cxn>
                <a:cxn ang="0">
                  <a:pos x="43" y="2"/>
                </a:cxn>
                <a:cxn ang="0">
                  <a:pos x="29" y="2"/>
                </a:cxn>
                <a:cxn ang="0">
                  <a:pos x="12" y="2"/>
                </a:cxn>
                <a:cxn ang="0">
                  <a:pos x="3" y="5"/>
                </a:cxn>
                <a:cxn ang="0">
                  <a:pos x="2" y="17"/>
                </a:cxn>
                <a:cxn ang="0">
                  <a:pos x="3" y="20"/>
                </a:cxn>
                <a:cxn ang="0">
                  <a:pos x="10" y="21"/>
                </a:cxn>
              </a:cxnLst>
              <a:rect l="0" t="0" r="r" b="b"/>
              <a:pathLst>
                <a:path w="66" h="42">
                  <a:moveTo>
                    <a:pt x="10" y="21"/>
                  </a:moveTo>
                  <a:cubicBezTo>
                    <a:pt x="11" y="23"/>
                    <a:pt x="15" y="24"/>
                    <a:pt x="16" y="23"/>
                  </a:cubicBezTo>
                  <a:cubicBezTo>
                    <a:pt x="18" y="23"/>
                    <a:pt x="23" y="25"/>
                    <a:pt x="23" y="27"/>
                  </a:cubicBezTo>
                  <a:cubicBezTo>
                    <a:pt x="23" y="29"/>
                    <a:pt x="21" y="35"/>
                    <a:pt x="23" y="35"/>
                  </a:cubicBezTo>
                  <a:cubicBezTo>
                    <a:pt x="24" y="35"/>
                    <a:pt x="31" y="37"/>
                    <a:pt x="31" y="40"/>
                  </a:cubicBezTo>
                  <a:cubicBezTo>
                    <a:pt x="35" y="40"/>
                    <a:pt x="38" y="41"/>
                    <a:pt x="40" y="41"/>
                  </a:cubicBezTo>
                  <a:cubicBezTo>
                    <a:pt x="42" y="42"/>
                    <a:pt x="44" y="40"/>
                    <a:pt x="45" y="38"/>
                  </a:cubicBezTo>
                  <a:cubicBezTo>
                    <a:pt x="47" y="37"/>
                    <a:pt x="51" y="36"/>
                    <a:pt x="53" y="36"/>
                  </a:cubicBezTo>
                  <a:cubicBezTo>
                    <a:pt x="54" y="36"/>
                    <a:pt x="54" y="32"/>
                    <a:pt x="54" y="31"/>
                  </a:cubicBezTo>
                  <a:cubicBezTo>
                    <a:pt x="55" y="29"/>
                    <a:pt x="58" y="26"/>
                    <a:pt x="60" y="25"/>
                  </a:cubicBezTo>
                  <a:cubicBezTo>
                    <a:pt x="62" y="25"/>
                    <a:pt x="62" y="22"/>
                    <a:pt x="64" y="22"/>
                  </a:cubicBezTo>
                  <a:cubicBezTo>
                    <a:pt x="66" y="22"/>
                    <a:pt x="65" y="20"/>
                    <a:pt x="65" y="18"/>
                  </a:cubicBezTo>
                  <a:cubicBezTo>
                    <a:pt x="65" y="17"/>
                    <a:pt x="65" y="16"/>
                    <a:pt x="66" y="14"/>
                  </a:cubicBezTo>
                  <a:cubicBezTo>
                    <a:pt x="64" y="13"/>
                    <a:pt x="62" y="12"/>
                    <a:pt x="60" y="11"/>
                  </a:cubicBezTo>
                  <a:cubicBezTo>
                    <a:pt x="57" y="8"/>
                    <a:pt x="52" y="4"/>
                    <a:pt x="49" y="5"/>
                  </a:cubicBezTo>
                  <a:cubicBezTo>
                    <a:pt x="47" y="6"/>
                    <a:pt x="47" y="1"/>
                    <a:pt x="43" y="2"/>
                  </a:cubicBezTo>
                  <a:cubicBezTo>
                    <a:pt x="39" y="4"/>
                    <a:pt x="32" y="2"/>
                    <a:pt x="29" y="2"/>
                  </a:cubicBezTo>
                  <a:cubicBezTo>
                    <a:pt x="25" y="2"/>
                    <a:pt x="16" y="0"/>
                    <a:pt x="12" y="2"/>
                  </a:cubicBezTo>
                  <a:cubicBezTo>
                    <a:pt x="10" y="4"/>
                    <a:pt x="7" y="5"/>
                    <a:pt x="3" y="5"/>
                  </a:cubicBezTo>
                  <a:cubicBezTo>
                    <a:pt x="6" y="9"/>
                    <a:pt x="5" y="14"/>
                    <a:pt x="2" y="17"/>
                  </a:cubicBezTo>
                  <a:cubicBezTo>
                    <a:pt x="0" y="19"/>
                    <a:pt x="1" y="19"/>
                    <a:pt x="3" y="20"/>
                  </a:cubicBezTo>
                  <a:cubicBezTo>
                    <a:pt x="5" y="20"/>
                    <a:pt x="9" y="19"/>
                    <a:pt x="10" y="2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90" name="Freeform 86">
              <a:extLst>
                <a:ext uri="{FF2B5EF4-FFF2-40B4-BE49-F238E27FC236}">
                  <a16:creationId xmlns:a16="http://schemas.microsoft.com/office/drawing/2014/main" id="{675F7DB2-069D-4369-A08C-31EDB9AFD545}"/>
                </a:ext>
              </a:extLst>
            </p:cNvPr>
            <p:cNvSpPr/>
            <p:nvPr/>
          </p:nvSpPr>
          <p:spPr bwMode="auto">
            <a:xfrm>
              <a:off x="4495800" y="2132013"/>
              <a:ext cx="96838" cy="55563"/>
            </a:xfrm>
            <a:custGeom>
              <a:avLst/>
              <a:gdLst/>
              <a:ahLst/>
              <a:cxnLst>
                <a:cxn ang="0">
                  <a:pos x="46" y="12"/>
                </a:cxn>
                <a:cxn ang="0">
                  <a:pos x="40" y="9"/>
                </a:cxn>
                <a:cxn ang="0">
                  <a:pos x="40" y="4"/>
                </a:cxn>
                <a:cxn ang="0">
                  <a:pos x="33" y="1"/>
                </a:cxn>
                <a:cxn ang="0">
                  <a:pos x="26" y="2"/>
                </a:cxn>
                <a:cxn ang="0">
                  <a:pos x="16" y="2"/>
                </a:cxn>
                <a:cxn ang="0">
                  <a:pos x="15" y="4"/>
                </a:cxn>
                <a:cxn ang="0">
                  <a:pos x="9" y="8"/>
                </a:cxn>
                <a:cxn ang="0">
                  <a:pos x="2" y="17"/>
                </a:cxn>
                <a:cxn ang="0">
                  <a:pos x="3" y="21"/>
                </a:cxn>
                <a:cxn ang="0">
                  <a:pos x="8" y="22"/>
                </a:cxn>
                <a:cxn ang="0">
                  <a:pos x="10" y="27"/>
                </a:cxn>
                <a:cxn ang="0">
                  <a:pos x="10" y="27"/>
                </a:cxn>
                <a:cxn ang="0">
                  <a:pos x="20" y="27"/>
                </a:cxn>
                <a:cxn ang="0">
                  <a:pos x="25" y="19"/>
                </a:cxn>
                <a:cxn ang="0">
                  <a:pos x="32" y="26"/>
                </a:cxn>
                <a:cxn ang="0">
                  <a:pos x="35" y="22"/>
                </a:cxn>
                <a:cxn ang="0">
                  <a:pos x="39" y="20"/>
                </a:cxn>
                <a:cxn ang="0">
                  <a:pos x="44" y="19"/>
                </a:cxn>
                <a:cxn ang="0">
                  <a:pos x="47" y="17"/>
                </a:cxn>
                <a:cxn ang="0">
                  <a:pos x="49" y="15"/>
                </a:cxn>
                <a:cxn ang="0">
                  <a:pos x="51" y="12"/>
                </a:cxn>
                <a:cxn ang="0">
                  <a:pos x="46" y="12"/>
                </a:cxn>
              </a:cxnLst>
              <a:rect l="0" t="0" r="r" b="b"/>
              <a:pathLst>
                <a:path w="51" h="29">
                  <a:moveTo>
                    <a:pt x="46" y="12"/>
                  </a:moveTo>
                  <a:cubicBezTo>
                    <a:pt x="43" y="13"/>
                    <a:pt x="40" y="10"/>
                    <a:pt x="40" y="9"/>
                  </a:cubicBezTo>
                  <a:cubicBezTo>
                    <a:pt x="40" y="8"/>
                    <a:pt x="39" y="6"/>
                    <a:pt x="40" y="4"/>
                  </a:cubicBezTo>
                  <a:cubicBezTo>
                    <a:pt x="38" y="3"/>
                    <a:pt x="35" y="2"/>
                    <a:pt x="33" y="1"/>
                  </a:cubicBezTo>
                  <a:cubicBezTo>
                    <a:pt x="30" y="0"/>
                    <a:pt x="28" y="0"/>
                    <a:pt x="26" y="2"/>
                  </a:cubicBezTo>
                  <a:cubicBezTo>
                    <a:pt x="24" y="2"/>
                    <a:pt x="19" y="2"/>
                    <a:pt x="16" y="2"/>
                  </a:cubicBezTo>
                  <a:cubicBezTo>
                    <a:pt x="16" y="3"/>
                    <a:pt x="15" y="4"/>
                    <a:pt x="15" y="4"/>
                  </a:cubicBezTo>
                  <a:cubicBezTo>
                    <a:pt x="12" y="4"/>
                    <a:pt x="9" y="6"/>
                    <a:pt x="9" y="8"/>
                  </a:cubicBezTo>
                  <a:cubicBezTo>
                    <a:pt x="8" y="11"/>
                    <a:pt x="3" y="13"/>
                    <a:pt x="2" y="17"/>
                  </a:cubicBezTo>
                  <a:cubicBezTo>
                    <a:pt x="0" y="22"/>
                    <a:pt x="1" y="24"/>
                    <a:pt x="3" y="21"/>
                  </a:cubicBezTo>
                  <a:cubicBezTo>
                    <a:pt x="5" y="18"/>
                    <a:pt x="8" y="19"/>
                    <a:pt x="8" y="22"/>
                  </a:cubicBezTo>
                  <a:cubicBezTo>
                    <a:pt x="8" y="24"/>
                    <a:pt x="11" y="24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3" y="27"/>
                    <a:pt x="18" y="27"/>
                    <a:pt x="20" y="27"/>
                  </a:cubicBezTo>
                  <a:cubicBezTo>
                    <a:pt x="22" y="27"/>
                    <a:pt x="24" y="19"/>
                    <a:pt x="25" y="19"/>
                  </a:cubicBezTo>
                  <a:cubicBezTo>
                    <a:pt x="26" y="18"/>
                    <a:pt x="29" y="24"/>
                    <a:pt x="32" y="26"/>
                  </a:cubicBezTo>
                  <a:cubicBezTo>
                    <a:pt x="34" y="29"/>
                    <a:pt x="35" y="24"/>
                    <a:pt x="35" y="22"/>
                  </a:cubicBezTo>
                  <a:cubicBezTo>
                    <a:pt x="35" y="20"/>
                    <a:pt x="37" y="20"/>
                    <a:pt x="39" y="20"/>
                  </a:cubicBezTo>
                  <a:cubicBezTo>
                    <a:pt x="40" y="20"/>
                    <a:pt x="44" y="21"/>
                    <a:pt x="44" y="19"/>
                  </a:cubicBezTo>
                  <a:cubicBezTo>
                    <a:pt x="44" y="16"/>
                    <a:pt x="46" y="17"/>
                    <a:pt x="47" y="17"/>
                  </a:cubicBezTo>
                  <a:cubicBezTo>
                    <a:pt x="49" y="17"/>
                    <a:pt x="49" y="15"/>
                    <a:pt x="49" y="15"/>
                  </a:cubicBezTo>
                  <a:cubicBezTo>
                    <a:pt x="51" y="12"/>
                    <a:pt x="51" y="12"/>
                    <a:pt x="51" y="12"/>
                  </a:cubicBezTo>
                  <a:cubicBezTo>
                    <a:pt x="49" y="12"/>
                    <a:pt x="47" y="11"/>
                    <a:pt x="46" y="1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91" name="Freeform 87">
              <a:extLst>
                <a:ext uri="{FF2B5EF4-FFF2-40B4-BE49-F238E27FC236}">
                  <a16:creationId xmlns:a16="http://schemas.microsoft.com/office/drawing/2014/main" id="{C317749B-7B75-424D-B403-3119DCD80500}"/>
                </a:ext>
              </a:extLst>
            </p:cNvPr>
            <p:cNvSpPr/>
            <p:nvPr/>
          </p:nvSpPr>
          <p:spPr bwMode="auto">
            <a:xfrm>
              <a:off x="4494213" y="1927225"/>
              <a:ext cx="192088" cy="219075"/>
            </a:xfrm>
            <a:custGeom>
              <a:avLst/>
              <a:gdLst/>
              <a:ahLst/>
              <a:cxnLst>
                <a:cxn ang="0">
                  <a:pos x="13" y="29"/>
                </a:cxn>
                <a:cxn ang="0">
                  <a:pos x="7" y="35"/>
                </a:cxn>
                <a:cxn ang="0">
                  <a:pos x="11" y="41"/>
                </a:cxn>
                <a:cxn ang="0">
                  <a:pos x="9" y="44"/>
                </a:cxn>
                <a:cxn ang="0">
                  <a:pos x="2" y="47"/>
                </a:cxn>
                <a:cxn ang="0">
                  <a:pos x="2" y="53"/>
                </a:cxn>
                <a:cxn ang="0">
                  <a:pos x="0" y="62"/>
                </a:cxn>
                <a:cxn ang="0">
                  <a:pos x="3" y="69"/>
                </a:cxn>
                <a:cxn ang="0">
                  <a:pos x="1" y="73"/>
                </a:cxn>
                <a:cxn ang="0">
                  <a:pos x="5" y="82"/>
                </a:cxn>
                <a:cxn ang="0">
                  <a:pos x="7" y="84"/>
                </a:cxn>
                <a:cxn ang="0">
                  <a:pos x="14" y="87"/>
                </a:cxn>
                <a:cxn ang="0">
                  <a:pos x="20" y="89"/>
                </a:cxn>
                <a:cxn ang="0">
                  <a:pos x="23" y="93"/>
                </a:cxn>
                <a:cxn ang="0">
                  <a:pos x="18" y="102"/>
                </a:cxn>
                <a:cxn ang="0">
                  <a:pos x="17" y="109"/>
                </a:cxn>
                <a:cxn ang="0">
                  <a:pos x="27" y="109"/>
                </a:cxn>
                <a:cxn ang="0">
                  <a:pos x="34" y="108"/>
                </a:cxn>
                <a:cxn ang="0">
                  <a:pos x="41" y="111"/>
                </a:cxn>
                <a:cxn ang="0">
                  <a:pos x="42" y="110"/>
                </a:cxn>
                <a:cxn ang="0">
                  <a:pos x="49" y="112"/>
                </a:cxn>
                <a:cxn ang="0">
                  <a:pos x="55" y="111"/>
                </a:cxn>
                <a:cxn ang="0">
                  <a:pos x="62" y="110"/>
                </a:cxn>
                <a:cxn ang="0">
                  <a:pos x="73" y="108"/>
                </a:cxn>
                <a:cxn ang="0">
                  <a:pos x="78" y="105"/>
                </a:cxn>
                <a:cxn ang="0">
                  <a:pos x="82" y="98"/>
                </a:cxn>
                <a:cxn ang="0">
                  <a:pos x="89" y="93"/>
                </a:cxn>
                <a:cxn ang="0">
                  <a:pos x="77" y="84"/>
                </a:cxn>
                <a:cxn ang="0">
                  <a:pos x="73" y="74"/>
                </a:cxn>
                <a:cxn ang="0">
                  <a:pos x="72" y="68"/>
                </a:cxn>
                <a:cxn ang="0">
                  <a:pos x="84" y="64"/>
                </a:cxn>
                <a:cxn ang="0">
                  <a:pos x="93" y="60"/>
                </a:cxn>
                <a:cxn ang="0">
                  <a:pos x="99" y="59"/>
                </a:cxn>
                <a:cxn ang="0">
                  <a:pos x="100" y="53"/>
                </a:cxn>
                <a:cxn ang="0">
                  <a:pos x="97" y="44"/>
                </a:cxn>
                <a:cxn ang="0">
                  <a:pos x="95" y="38"/>
                </a:cxn>
                <a:cxn ang="0">
                  <a:pos x="93" y="33"/>
                </a:cxn>
                <a:cxn ang="0">
                  <a:pos x="92" y="28"/>
                </a:cxn>
                <a:cxn ang="0">
                  <a:pos x="92" y="16"/>
                </a:cxn>
                <a:cxn ang="0">
                  <a:pos x="92" y="15"/>
                </a:cxn>
                <a:cxn ang="0">
                  <a:pos x="91" y="14"/>
                </a:cxn>
                <a:cxn ang="0">
                  <a:pos x="85" y="10"/>
                </a:cxn>
                <a:cxn ang="0">
                  <a:pos x="86" y="3"/>
                </a:cxn>
                <a:cxn ang="0">
                  <a:pos x="76" y="6"/>
                </a:cxn>
                <a:cxn ang="0">
                  <a:pos x="63" y="13"/>
                </a:cxn>
                <a:cxn ang="0">
                  <a:pos x="57" y="9"/>
                </a:cxn>
                <a:cxn ang="0">
                  <a:pos x="53" y="7"/>
                </a:cxn>
                <a:cxn ang="0">
                  <a:pos x="45" y="3"/>
                </a:cxn>
                <a:cxn ang="0">
                  <a:pos x="44" y="0"/>
                </a:cxn>
                <a:cxn ang="0">
                  <a:pos x="40" y="1"/>
                </a:cxn>
                <a:cxn ang="0">
                  <a:pos x="30" y="0"/>
                </a:cxn>
                <a:cxn ang="0">
                  <a:pos x="32" y="5"/>
                </a:cxn>
                <a:cxn ang="0">
                  <a:pos x="35" y="15"/>
                </a:cxn>
                <a:cxn ang="0">
                  <a:pos x="30" y="19"/>
                </a:cxn>
                <a:cxn ang="0">
                  <a:pos x="22" y="18"/>
                </a:cxn>
                <a:cxn ang="0">
                  <a:pos x="13" y="19"/>
                </a:cxn>
                <a:cxn ang="0">
                  <a:pos x="13" y="22"/>
                </a:cxn>
                <a:cxn ang="0">
                  <a:pos x="13" y="29"/>
                </a:cxn>
              </a:cxnLst>
              <a:rect l="0" t="0" r="r" b="b"/>
              <a:pathLst>
                <a:path w="101" h="114">
                  <a:moveTo>
                    <a:pt x="13" y="29"/>
                  </a:moveTo>
                  <a:cubicBezTo>
                    <a:pt x="10" y="33"/>
                    <a:pt x="7" y="34"/>
                    <a:pt x="7" y="35"/>
                  </a:cubicBezTo>
                  <a:cubicBezTo>
                    <a:pt x="8" y="36"/>
                    <a:pt x="12" y="39"/>
                    <a:pt x="11" y="41"/>
                  </a:cubicBezTo>
                  <a:cubicBezTo>
                    <a:pt x="10" y="42"/>
                    <a:pt x="9" y="41"/>
                    <a:pt x="9" y="44"/>
                  </a:cubicBezTo>
                  <a:cubicBezTo>
                    <a:pt x="9" y="47"/>
                    <a:pt x="4" y="47"/>
                    <a:pt x="2" y="47"/>
                  </a:cubicBezTo>
                  <a:cubicBezTo>
                    <a:pt x="1" y="47"/>
                    <a:pt x="3" y="50"/>
                    <a:pt x="2" y="53"/>
                  </a:cubicBezTo>
                  <a:cubicBezTo>
                    <a:pt x="1" y="55"/>
                    <a:pt x="1" y="60"/>
                    <a:pt x="0" y="62"/>
                  </a:cubicBezTo>
                  <a:cubicBezTo>
                    <a:pt x="0" y="64"/>
                    <a:pt x="4" y="67"/>
                    <a:pt x="3" y="69"/>
                  </a:cubicBezTo>
                  <a:cubicBezTo>
                    <a:pt x="3" y="70"/>
                    <a:pt x="0" y="72"/>
                    <a:pt x="1" y="73"/>
                  </a:cubicBezTo>
                  <a:cubicBezTo>
                    <a:pt x="2" y="74"/>
                    <a:pt x="4" y="76"/>
                    <a:pt x="5" y="82"/>
                  </a:cubicBezTo>
                  <a:cubicBezTo>
                    <a:pt x="6" y="83"/>
                    <a:pt x="7" y="83"/>
                    <a:pt x="7" y="84"/>
                  </a:cubicBezTo>
                  <a:cubicBezTo>
                    <a:pt x="9" y="86"/>
                    <a:pt x="11" y="87"/>
                    <a:pt x="14" y="87"/>
                  </a:cubicBezTo>
                  <a:cubicBezTo>
                    <a:pt x="18" y="87"/>
                    <a:pt x="19" y="89"/>
                    <a:pt x="20" y="89"/>
                  </a:cubicBezTo>
                  <a:cubicBezTo>
                    <a:pt x="22" y="89"/>
                    <a:pt x="26" y="90"/>
                    <a:pt x="23" y="93"/>
                  </a:cubicBezTo>
                  <a:cubicBezTo>
                    <a:pt x="19" y="96"/>
                    <a:pt x="19" y="99"/>
                    <a:pt x="18" y="102"/>
                  </a:cubicBezTo>
                  <a:cubicBezTo>
                    <a:pt x="18" y="104"/>
                    <a:pt x="18" y="107"/>
                    <a:pt x="17" y="109"/>
                  </a:cubicBezTo>
                  <a:cubicBezTo>
                    <a:pt x="20" y="109"/>
                    <a:pt x="25" y="109"/>
                    <a:pt x="27" y="109"/>
                  </a:cubicBezTo>
                  <a:cubicBezTo>
                    <a:pt x="29" y="107"/>
                    <a:pt x="31" y="107"/>
                    <a:pt x="34" y="108"/>
                  </a:cubicBezTo>
                  <a:cubicBezTo>
                    <a:pt x="36" y="109"/>
                    <a:pt x="39" y="110"/>
                    <a:pt x="41" y="111"/>
                  </a:cubicBezTo>
                  <a:cubicBezTo>
                    <a:pt x="41" y="110"/>
                    <a:pt x="41" y="110"/>
                    <a:pt x="42" y="110"/>
                  </a:cubicBezTo>
                  <a:cubicBezTo>
                    <a:pt x="44" y="110"/>
                    <a:pt x="47" y="114"/>
                    <a:pt x="49" y="112"/>
                  </a:cubicBezTo>
                  <a:cubicBezTo>
                    <a:pt x="50" y="109"/>
                    <a:pt x="54" y="110"/>
                    <a:pt x="55" y="111"/>
                  </a:cubicBezTo>
                  <a:cubicBezTo>
                    <a:pt x="57" y="112"/>
                    <a:pt x="60" y="112"/>
                    <a:pt x="62" y="110"/>
                  </a:cubicBezTo>
                  <a:cubicBezTo>
                    <a:pt x="64" y="108"/>
                    <a:pt x="72" y="107"/>
                    <a:pt x="73" y="108"/>
                  </a:cubicBezTo>
                  <a:cubicBezTo>
                    <a:pt x="75" y="109"/>
                    <a:pt x="80" y="111"/>
                    <a:pt x="78" y="105"/>
                  </a:cubicBezTo>
                  <a:cubicBezTo>
                    <a:pt x="76" y="99"/>
                    <a:pt x="82" y="100"/>
                    <a:pt x="82" y="98"/>
                  </a:cubicBezTo>
                  <a:cubicBezTo>
                    <a:pt x="83" y="95"/>
                    <a:pt x="90" y="94"/>
                    <a:pt x="89" y="93"/>
                  </a:cubicBezTo>
                  <a:cubicBezTo>
                    <a:pt x="88" y="91"/>
                    <a:pt x="79" y="86"/>
                    <a:pt x="77" y="84"/>
                  </a:cubicBezTo>
                  <a:cubicBezTo>
                    <a:pt x="74" y="82"/>
                    <a:pt x="74" y="77"/>
                    <a:pt x="73" y="74"/>
                  </a:cubicBezTo>
                  <a:cubicBezTo>
                    <a:pt x="72" y="72"/>
                    <a:pt x="69" y="69"/>
                    <a:pt x="72" y="68"/>
                  </a:cubicBezTo>
                  <a:cubicBezTo>
                    <a:pt x="76" y="68"/>
                    <a:pt x="81" y="66"/>
                    <a:pt x="84" y="64"/>
                  </a:cubicBezTo>
                  <a:cubicBezTo>
                    <a:pt x="87" y="61"/>
                    <a:pt x="92" y="61"/>
                    <a:pt x="93" y="60"/>
                  </a:cubicBezTo>
                  <a:cubicBezTo>
                    <a:pt x="95" y="58"/>
                    <a:pt x="98" y="61"/>
                    <a:pt x="99" y="59"/>
                  </a:cubicBezTo>
                  <a:cubicBezTo>
                    <a:pt x="100" y="58"/>
                    <a:pt x="101" y="55"/>
                    <a:pt x="100" y="53"/>
                  </a:cubicBezTo>
                  <a:cubicBezTo>
                    <a:pt x="98" y="51"/>
                    <a:pt x="97" y="48"/>
                    <a:pt x="97" y="44"/>
                  </a:cubicBezTo>
                  <a:cubicBezTo>
                    <a:pt x="97" y="40"/>
                    <a:pt x="95" y="40"/>
                    <a:pt x="95" y="38"/>
                  </a:cubicBezTo>
                  <a:cubicBezTo>
                    <a:pt x="95" y="36"/>
                    <a:pt x="95" y="34"/>
                    <a:pt x="93" y="33"/>
                  </a:cubicBezTo>
                  <a:cubicBezTo>
                    <a:pt x="91" y="32"/>
                    <a:pt x="90" y="31"/>
                    <a:pt x="92" y="28"/>
                  </a:cubicBezTo>
                  <a:cubicBezTo>
                    <a:pt x="94" y="25"/>
                    <a:pt x="93" y="18"/>
                    <a:pt x="92" y="16"/>
                  </a:cubicBezTo>
                  <a:cubicBezTo>
                    <a:pt x="92" y="16"/>
                    <a:pt x="92" y="15"/>
                    <a:pt x="92" y="15"/>
                  </a:cubicBezTo>
                  <a:cubicBezTo>
                    <a:pt x="92" y="15"/>
                    <a:pt x="91" y="14"/>
                    <a:pt x="91" y="14"/>
                  </a:cubicBezTo>
                  <a:cubicBezTo>
                    <a:pt x="91" y="11"/>
                    <a:pt x="89" y="10"/>
                    <a:pt x="85" y="10"/>
                  </a:cubicBezTo>
                  <a:cubicBezTo>
                    <a:pt x="80" y="10"/>
                    <a:pt x="87" y="6"/>
                    <a:pt x="86" y="3"/>
                  </a:cubicBezTo>
                  <a:cubicBezTo>
                    <a:pt x="84" y="1"/>
                    <a:pt x="80" y="7"/>
                    <a:pt x="76" y="6"/>
                  </a:cubicBezTo>
                  <a:cubicBezTo>
                    <a:pt x="72" y="5"/>
                    <a:pt x="67" y="11"/>
                    <a:pt x="63" y="13"/>
                  </a:cubicBezTo>
                  <a:cubicBezTo>
                    <a:pt x="60" y="16"/>
                    <a:pt x="55" y="13"/>
                    <a:pt x="57" y="9"/>
                  </a:cubicBezTo>
                  <a:cubicBezTo>
                    <a:pt x="60" y="5"/>
                    <a:pt x="57" y="6"/>
                    <a:pt x="53" y="7"/>
                  </a:cubicBezTo>
                  <a:cubicBezTo>
                    <a:pt x="49" y="9"/>
                    <a:pt x="44" y="7"/>
                    <a:pt x="45" y="3"/>
                  </a:cubicBezTo>
                  <a:cubicBezTo>
                    <a:pt x="45" y="2"/>
                    <a:pt x="45" y="1"/>
                    <a:pt x="44" y="0"/>
                  </a:cubicBezTo>
                  <a:cubicBezTo>
                    <a:pt x="42" y="1"/>
                    <a:pt x="41" y="1"/>
                    <a:pt x="40" y="1"/>
                  </a:cubicBezTo>
                  <a:cubicBezTo>
                    <a:pt x="38" y="0"/>
                    <a:pt x="34" y="0"/>
                    <a:pt x="30" y="0"/>
                  </a:cubicBezTo>
                  <a:cubicBezTo>
                    <a:pt x="31" y="1"/>
                    <a:pt x="32" y="3"/>
                    <a:pt x="32" y="5"/>
                  </a:cubicBezTo>
                  <a:cubicBezTo>
                    <a:pt x="30" y="8"/>
                    <a:pt x="33" y="10"/>
                    <a:pt x="35" y="15"/>
                  </a:cubicBezTo>
                  <a:cubicBezTo>
                    <a:pt x="37" y="19"/>
                    <a:pt x="30" y="16"/>
                    <a:pt x="30" y="19"/>
                  </a:cubicBezTo>
                  <a:cubicBezTo>
                    <a:pt x="30" y="22"/>
                    <a:pt x="24" y="19"/>
                    <a:pt x="22" y="18"/>
                  </a:cubicBezTo>
                  <a:cubicBezTo>
                    <a:pt x="20" y="17"/>
                    <a:pt x="13" y="18"/>
                    <a:pt x="13" y="19"/>
                  </a:cubicBezTo>
                  <a:cubicBezTo>
                    <a:pt x="13" y="20"/>
                    <a:pt x="13" y="21"/>
                    <a:pt x="13" y="22"/>
                  </a:cubicBezTo>
                  <a:cubicBezTo>
                    <a:pt x="14" y="25"/>
                    <a:pt x="14" y="28"/>
                    <a:pt x="13" y="2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92" name="Freeform 88">
              <a:extLst>
                <a:ext uri="{FF2B5EF4-FFF2-40B4-BE49-F238E27FC236}">
                  <a16:creationId xmlns:a16="http://schemas.microsoft.com/office/drawing/2014/main" id="{D902DDA5-FB7D-41EC-B4BB-4AB26146F8C3}"/>
                </a:ext>
              </a:extLst>
            </p:cNvPr>
            <p:cNvSpPr/>
            <p:nvPr/>
          </p:nvSpPr>
          <p:spPr bwMode="auto">
            <a:xfrm>
              <a:off x="4808538" y="1404938"/>
              <a:ext cx="225425" cy="360363"/>
            </a:xfrm>
            <a:custGeom>
              <a:avLst/>
              <a:gdLst/>
              <a:ahLst/>
              <a:cxnLst>
                <a:cxn ang="0">
                  <a:pos x="100" y="158"/>
                </a:cxn>
                <a:cxn ang="0">
                  <a:pos x="117" y="142"/>
                </a:cxn>
                <a:cxn ang="0">
                  <a:pos x="114" y="133"/>
                </a:cxn>
                <a:cxn ang="0">
                  <a:pos x="100" y="122"/>
                </a:cxn>
                <a:cxn ang="0">
                  <a:pos x="107" y="116"/>
                </a:cxn>
                <a:cxn ang="0">
                  <a:pos x="101" y="110"/>
                </a:cxn>
                <a:cxn ang="0">
                  <a:pos x="102" y="104"/>
                </a:cxn>
                <a:cxn ang="0">
                  <a:pos x="97" y="101"/>
                </a:cxn>
                <a:cxn ang="0">
                  <a:pos x="99" y="97"/>
                </a:cxn>
                <a:cxn ang="0">
                  <a:pos x="98" y="89"/>
                </a:cxn>
                <a:cxn ang="0">
                  <a:pos x="101" y="82"/>
                </a:cxn>
                <a:cxn ang="0">
                  <a:pos x="91" y="65"/>
                </a:cxn>
                <a:cxn ang="0">
                  <a:pos x="94" y="58"/>
                </a:cxn>
                <a:cxn ang="0">
                  <a:pos x="101" y="50"/>
                </a:cxn>
                <a:cxn ang="0">
                  <a:pos x="93" y="42"/>
                </a:cxn>
                <a:cxn ang="0">
                  <a:pos x="86" y="38"/>
                </a:cxn>
                <a:cxn ang="0">
                  <a:pos x="84" y="31"/>
                </a:cxn>
                <a:cxn ang="0">
                  <a:pos x="86" y="25"/>
                </a:cxn>
                <a:cxn ang="0">
                  <a:pos x="90" y="22"/>
                </a:cxn>
                <a:cxn ang="0">
                  <a:pos x="93" y="18"/>
                </a:cxn>
                <a:cxn ang="0">
                  <a:pos x="93" y="11"/>
                </a:cxn>
                <a:cxn ang="0">
                  <a:pos x="81" y="3"/>
                </a:cxn>
                <a:cxn ang="0">
                  <a:pos x="72" y="3"/>
                </a:cxn>
                <a:cxn ang="0">
                  <a:pos x="61" y="6"/>
                </a:cxn>
                <a:cxn ang="0">
                  <a:pos x="54" y="14"/>
                </a:cxn>
                <a:cxn ang="0">
                  <a:pos x="52" y="23"/>
                </a:cxn>
                <a:cxn ang="0">
                  <a:pos x="47" y="30"/>
                </a:cxn>
                <a:cxn ang="0">
                  <a:pos x="40" y="28"/>
                </a:cxn>
                <a:cxn ang="0">
                  <a:pos x="32" y="28"/>
                </a:cxn>
                <a:cxn ang="0">
                  <a:pos x="19" y="27"/>
                </a:cxn>
                <a:cxn ang="0">
                  <a:pos x="7" y="18"/>
                </a:cxn>
                <a:cxn ang="0">
                  <a:pos x="0" y="23"/>
                </a:cxn>
                <a:cxn ang="0">
                  <a:pos x="12" y="32"/>
                </a:cxn>
                <a:cxn ang="0">
                  <a:pos x="28" y="42"/>
                </a:cxn>
                <a:cxn ang="0">
                  <a:pos x="29" y="53"/>
                </a:cxn>
                <a:cxn ang="0">
                  <a:pos x="31" y="63"/>
                </a:cxn>
                <a:cxn ang="0">
                  <a:pos x="31" y="73"/>
                </a:cxn>
                <a:cxn ang="0">
                  <a:pos x="33" y="78"/>
                </a:cxn>
                <a:cxn ang="0">
                  <a:pos x="34" y="84"/>
                </a:cxn>
                <a:cxn ang="0">
                  <a:pos x="44" y="88"/>
                </a:cxn>
                <a:cxn ang="0">
                  <a:pos x="48" y="96"/>
                </a:cxn>
                <a:cxn ang="0">
                  <a:pos x="46" y="100"/>
                </a:cxn>
                <a:cxn ang="0">
                  <a:pos x="39" y="105"/>
                </a:cxn>
                <a:cxn ang="0">
                  <a:pos x="28" y="117"/>
                </a:cxn>
                <a:cxn ang="0">
                  <a:pos x="21" y="122"/>
                </a:cxn>
                <a:cxn ang="0">
                  <a:pos x="15" y="128"/>
                </a:cxn>
                <a:cxn ang="0">
                  <a:pos x="7" y="132"/>
                </a:cxn>
                <a:cxn ang="0">
                  <a:pos x="2" y="139"/>
                </a:cxn>
                <a:cxn ang="0">
                  <a:pos x="3" y="146"/>
                </a:cxn>
                <a:cxn ang="0">
                  <a:pos x="4" y="153"/>
                </a:cxn>
                <a:cxn ang="0">
                  <a:pos x="6" y="166"/>
                </a:cxn>
                <a:cxn ang="0">
                  <a:pos x="3" y="178"/>
                </a:cxn>
                <a:cxn ang="0">
                  <a:pos x="13" y="182"/>
                </a:cxn>
                <a:cxn ang="0">
                  <a:pos x="20" y="186"/>
                </a:cxn>
                <a:cxn ang="0">
                  <a:pos x="33" y="188"/>
                </a:cxn>
                <a:cxn ang="0">
                  <a:pos x="68" y="180"/>
                </a:cxn>
                <a:cxn ang="0">
                  <a:pos x="78" y="179"/>
                </a:cxn>
                <a:cxn ang="0">
                  <a:pos x="83" y="172"/>
                </a:cxn>
                <a:cxn ang="0">
                  <a:pos x="100" y="158"/>
                </a:cxn>
              </a:cxnLst>
              <a:rect l="0" t="0" r="r" b="b"/>
              <a:pathLst>
                <a:path w="118" h="189">
                  <a:moveTo>
                    <a:pt x="100" y="158"/>
                  </a:moveTo>
                  <a:cubicBezTo>
                    <a:pt x="103" y="152"/>
                    <a:pt x="115" y="148"/>
                    <a:pt x="117" y="142"/>
                  </a:cubicBezTo>
                  <a:cubicBezTo>
                    <a:pt x="118" y="140"/>
                    <a:pt x="118" y="138"/>
                    <a:pt x="114" y="133"/>
                  </a:cubicBezTo>
                  <a:cubicBezTo>
                    <a:pt x="110" y="128"/>
                    <a:pt x="100" y="125"/>
                    <a:pt x="100" y="122"/>
                  </a:cubicBezTo>
                  <a:cubicBezTo>
                    <a:pt x="99" y="120"/>
                    <a:pt x="107" y="119"/>
                    <a:pt x="107" y="116"/>
                  </a:cubicBezTo>
                  <a:cubicBezTo>
                    <a:pt x="106" y="113"/>
                    <a:pt x="102" y="113"/>
                    <a:pt x="101" y="110"/>
                  </a:cubicBezTo>
                  <a:cubicBezTo>
                    <a:pt x="99" y="107"/>
                    <a:pt x="103" y="106"/>
                    <a:pt x="102" y="104"/>
                  </a:cubicBezTo>
                  <a:cubicBezTo>
                    <a:pt x="102" y="103"/>
                    <a:pt x="97" y="102"/>
                    <a:pt x="97" y="101"/>
                  </a:cubicBezTo>
                  <a:cubicBezTo>
                    <a:pt x="96" y="99"/>
                    <a:pt x="100" y="99"/>
                    <a:pt x="99" y="97"/>
                  </a:cubicBezTo>
                  <a:cubicBezTo>
                    <a:pt x="99" y="95"/>
                    <a:pt x="95" y="92"/>
                    <a:pt x="98" y="89"/>
                  </a:cubicBezTo>
                  <a:cubicBezTo>
                    <a:pt x="100" y="86"/>
                    <a:pt x="105" y="89"/>
                    <a:pt x="101" y="82"/>
                  </a:cubicBezTo>
                  <a:cubicBezTo>
                    <a:pt x="98" y="75"/>
                    <a:pt x="92" y="67"/>
                    <a:pt x="91" y="65"/>
                  </a:cubicBezTo>
                  <a:cubicBezTo>
                    <a:pt x="89" y="63"/>
                    <a:pt x="92" y="60"/>
                    <a:pt x="94" y="58"/>
                  </a:cubicBezTo>
                  <a:cubicBezTo>
                    <a:pt x="96" y="57"/>
                    <a:pt x="101" y="52"/>
                    <a:pt x="101" y="50"/>
                  </a:cubicBezTo>
                  <a:cubicBezTo>
                    <a:pt x="101" y="48"/>
                    <a:pt x="95" y="43"/>
                    <a:pt x="93" y="42"/>
                  </a:cubicBezTo>
                  <a:cubicBezTo>
                    <a:pt x="91" y="41"/>
                    <a:pt x="88" y="41"/>
                    <a:pt x="86" y="38"/>
                  </a:cubicBezTo>
                  <a:cubicBezTo>
                    <a:pt x="84" y="34"/>
                    <a:pt x="83" y="33"/>
                    <a:pt x="84" y="31"/>
                  </a:cubicBezTo>
                  <a:cubicBezTo>
                    <a:pt x="86" y="29"/>
                    <a:pt x="86" y="27"/>
                    <a:pt x="86" y="25"/>
                  </a:cubicBezTo>
                  <a:cubicBezTo>
                    <a:pt x="86" y="23"/>
                    <a:pt x="90" y="25"/>
                    <a:pt x="90" y="22"/>
                  </a:cubicBezTo>
                  <a:cubicBezTo>
                    <a:pt x="91" y="20"/>
                    <a:pt x="92" y="19"/>
                    <a:pt x="93" y="18"/>
                  </a:cubicBezTo>
                  <a:cubicBezTo>
                    <a:pt x="93" y="15"/>
                    <a:pt x="93" y="13"/>
                    <a:pt x="93" y="11"/>
                  </a:cubicBezTo>
                  <a:cubicBezTo>
                    <a:pt x="92" y="8"/>
                    <a:pt x="83" y="7"/>
                    <a:pt x="81" y="3"/>
                  </a:cubicBezTo>
                  <a:cubicBezTo>
                    <a:pt x="79" y="0"/>
                    <a:pt x="74" y="1"/>
                    <a:pt x="72" y="3"/>
                  </a:cubicBezTo>
                  <a:cubicBezTo>
                    <a:pt x="70" y="6"/>
                    <a:pt x="61" y="3"/>
                    <a:pt x="61" y="6"/>
                  </a:cubicBezTo>
                  <a:cubicBezTo>
                    <a:pt x="61" y="9"/>
                    <a:pt x="54" y="10"/>
                    <a:pt x="54" y="14"/>
                  </a:cubicBezTo>
                  <a:cubicBezTo>
                    <a:pt x="54" y="17"/>
                    <a:pt x="57" y="24"/>
                    <a:pt x="52" y="23"/>
                  </a:cubicBezTo>
                  <a:cubicBezTo>
                    <a:pt x="46" y="23"/>
                    <a:pt x="50" y="25"/>
                    <a:pt x="47" y="30"/>
                  </a:cubicBezTo>
                  <a:cubicBezTo>
                    <a:pt x="44" y="34"/>
                    <a:pt x="44" y="27"/>
                    <a:pt x="40" y="28"/>
                  </a:cubicBezTo>
                  <a:cubicBezTo>
                    <a:pt x="37" y="29"/>
                    <a:pt x="33" y="25"/>
                    <a:pt x="32" y="28"/>
                  </a:cubicBezTo>
                  <a:cubicBezTo>
                    <a:pt x="30" y="30"/>
                    <a:pt x="25" y="28"/>
                    <a:pt x="19" y="27"/>
                  </a:cubicBezTo>
                  <a:cubicBezTo>
                    <a:pt x="14" y="26"/>
                    <a:pt x="11" y="18"/>
                    <a:pt x="7" y="18"/>
                  </a:cubicBezTo>
                  <a:cubicBezTo>
                    <a:pt x="4" y="18"/>
                    <a:pt x="1" y="20"/>
                    <a:pt x="0" y="23"/>
                  </a:cubicBezTo>
                  <a:cubicBezTo>
                    <a:pt x="4" y="26"/>
                    <a:pt x="7" y="30"/>
                    <a:pt x="12" y="32"/>
                  </a:cubicBezTo>
                  <a:cubicBezTo>
                    <a:pt x="18" y="35"/>
                    <a:pt x="29" y="38"/>
                    <a:pt x="28" y="42"/>
                  </a:cubicBezTo>
                  <a:cubicBezTo>
                    <a:pt x="28" y="46"/>
                    <a:pt x="26" y="51"/>
                    <a:pt x="29" y="53"/>
                  </a:cubicBezTo>
                  <a:cubicBezTo>
                    <a:pt x="31" y="54"/>
                    <a:pt x="28" y="61"/>
                    <a:pt x="31" y="63"/>
                  </a:cubicBezTo>
                  <a:cubicBezTo>
                    <a:pt x="34" y="64"/>
                    <a:pt x="33" y="73"/>
                    <a:pt x="31" y="73"/>
                  </a:cubicBezTo>
                  <a:cubicBezTo>
                    <a:pt x="28" y="73"/>
                    <a:pt x="31" y="77"/>
                    <a:pt x="33" y="78"/>
                  </a:cubicBezTo>
                  <a:cubicBezTo>
                    <a:pt x="34" y="79"/>
                    <a:pt x="34" y="81"/>
                    <a:pt x="34" y="84"/>
                  </a:cubicBezTo>
                  <a:cubicBezTo>
                    <a:pt x="38" y="85"/>
                    <a:pt x="41" y="86"/>
                    <a:pt x="44" y="88"/>
                  </a:cubicBezTo>
                  <a:cubicBezTo>
                    <a:pt x="48" y="90"/>
                    <a:pt x="47" y="93"/>
                    <a:pt x="48" y="96"/>
                  </a:cubicBezTo>
                  <a:cubicBezTo>
                    <a:pt x="48" y="100"/>
                    <a:pt x="48" y="102"/>
                    <a:pt x="46" y="100"/>
                  </a:cubicBezTo>
                  <a:cubicBezTo>
                    <a:pt x="43" y="99"/>
                    <a:pt x="41" y="100"/>
                    <a:pt x="39" y="105"/>
                  </a:cubicBezTo>
                  <a:cubicBezTo>
                    <a:pt x="38" y="110"/>
                    <a:pt x="32" y="116"/>
                    <a:pt x="28" y="117"/>
                  </a:cubicBezTo>
                  <a:cubicBezTo>
                    <a:pt x="24" y="117"/>
                    <a:pt x="24" y="121"/>
                    <a:pt x="21" y="122"/>
                  </a:cubicBezTo>
                  <a:cubicBezTo>
                    <a:pt x="18" y="123"/>
                    <a:pt x="15" y="125"/>
                    <a:pt x="15" y="128"/>
                  </a:cubicBezTo>
                  <a:cubicBezTo>
                    <a:pt x="15" y="132"/>
                    <a:pt x="11" y="132"/>
                    <a:pt x="7" y="132"/>
                  </a:cubicBezTo>
                  <a:cubicBezTo>
                    <a:pt x="4" y="132"/>
                    <a:pt x="5" y="138"/>
                    <a:pt x="2" y="139"/>
                  </a:cubicBezTo>
                  <a:cubicBezTo>
                    <a:pt x="0" y="141"/>
                    <a:pt x="0" y="143"/>
                    <a:pt x="3" y="146"/>
                  </a:cubicBezTo>
                  <a:cubicBezTo>
                    <a:pt x="5" y="149"/>
                    <a:pt x="3" y="151"/>
                    <a:pt x="4" y="153"/>
                  </a:cubicBezTo>
                  <a:cubicBezTo>
                    <a:pt x="5" y="156"/>
                    <a:pt x="8" y="161"/>
                    <a:pt x="6" y="166"/>
                  </a:cubicBezTo>
                  <a:cubicBezTo>
                    <a:pt x="3" y="172"/>
                    <a:pt x="1" y="178"/>
                    <a:pt x="3" y="178"/>
                  </a:cubicBezTo>
                  <a:cubicBezTo>
                    <a:pt x="5" y="177"/>
                    <a:pt x="10" y="182"/>
                    <a:pt x="13" y="182"/>
                  </a:cubicBezTo>
                  <a:cubicBezTo>
                    <a:pt x="17" y="182"/>
                    <a:pt x="17" y="187"/>
                    <a:pt x="20" y="186"/>
                  </a:cubicBezTo>
                  <a:cubicBezTo>
                    <a:pt x="23" y="185"/>
                    <a:pt x="23" y="189"/>
                    <a:pt x="33" y="188"/>
                  </a:cubicBezTo>
                  <a:cubicBezTo>
                    <a:pt x="42" y="188"/>
                    <a:pt x="60" y="180"/>
                    <a:pt x="68" y="180"/>
                  </a:cubicBezTo>
                  <a:cubicBezTo>
                    <a:pt x="72" y="180"/>
                    <a:pt x="75" y="180"/>
                    <a:pt x="78" y="179"/>
                  </a:cubicBezTo>
                  <a:cubicBezTo>
                    <a:pt x="79" y="177"/>
                    <a:pt x="81" y="174"/>
                    <a:pt x="83" y="172"/>
                  </a:cubicBezTo>
                  <a:cubicBezTo>
                    <a:pt x="88" y="168"/>
                    <a:pt x="98" y="164"/>
                    <a:pt x="100" y="15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93" name="Freeform 89">
              <a:extLst>
                <a:ext uri="{FF2B5EF4-FFF2-40B4-BE49-F238E27FC236}">
                  <a16:creationId xmlns:a16="http://schemas.microsoft.com/office/drawing/2014/main" id="{7691A6E3-721F-4468-918D-BDED0F96F502}"/>
                </a:ext>
              </a:extLst>
            </p:cNvPr>
            <p:cNvSpPr/>
            <p:nvPr/>
          </p:nvSpPr>
          <p:spPr bwMode="auto">
            <a:xfrm>
              <a:off x="5097463" y="2533650"/>
              <a:ext cx="455613" cy="363538"/>
            </a:xfrm>
            <a:custGeom>
              <a:avLst/>
              <a:gdLst/>
              <a:ahLst/>
              <a:cxnLst>
                <a:cxn ang="0">
                  <a:pos x="142" y="40"/>
                </a:cxn>
                <a:cxn ang="0">
                  <a:pos x="122" y="38"/>
                </a:cxn>
                <a:cxn ang="0">
                  <a:pos x="109" y="33"/>
                </a:cxn>
                <a:cxn ang="0">
                  <a:pos x="82" y="13"/>
                </a:cxn>
                <a:cxn ang="0">
                  <a:pos x="59" y="0"/>
                </a:cxn>
                <a:cxn ang="0">
                  <a:pos x="50" y="0"/>
                </a:cxn>
                <a:cxn ang="0">
                  <a:pos x="38" y="4"/>
                </a:cxn>
                <a:cxn ang="0">
                  <a:pos x="27" y="11"/>
                </a:cxn>
                <a:cxn ang="0">
                  <a:pos x="36" y="21"/>
                </a:cxn>
                <a:cxn ang="0">
                  <a:pos x="29" y="26"/>
                </a:cxn>
                <a:cxn ang="0">
                  <a:pos x="22" y="29"/>
                </a:cxn>
                <a:cxn ang="0">
                  <a:pos x="13" y="36"/>
                </a:cxn>
                <a:cxn ang="0">
                  <a:pos x="2" y="31"/>
                </a:cxn>
                <a:cxn ang="0">
                  <a:pos x="1" y="34"/>
                </a:cxn>
                <a:cxn ang="0">
                  <a:pos x="0" y="37"/>
                </a:cxn>
                <a:cxn ang="0">
                  <a:pos x="2" y="50"/>
                </a:cxn>
                <a:cxn ang="0">
                  <a:pos x="11" y="61"/>
                </a:cxn>
                <a:cxn ang="0">
                  <a:pos x="28" y="87"/>
                </a:cxn>
                <a:cxn ang="0">
                  <a:pos x="36" y="99"/>
                </a:cxn>
                <a:cxn ang="0">
                  <a:pos x="47" y="112"/>
                </a:cxn>
                <a:cxn ang="0">
                  <a:pos x="49" y="124"/>
                </a:cxn>
                <a:cxn ang="0">
                  <a:pos x="59" y="143"/>
                </a:cxn>
                <a:cxn ang="0">
                  <a:pos x="72" y="158"/>
                </a:cxn>
                <a:cxn ang="0">
                  <a:pos x="82" y="175"/>
                </a:cxn>
                <a:cxn ang="0">
                  <a:pos x="86" y="184"/>
                </a:cxn>
                <a:cxn ang="0">
                  <a:pos x="89" y="190"/>
                </a:cxn>
                <a:cxn ang="0">
                  <a:pos x="95" y="188"/>
                </a:cxn>
                <a:cxn ang="0">
                  <a:pos x="94" y="181"/>
                </a:cxn>
                <a:cxn ang="0">
                  <a:pos x="99" y="177"/>
                </a:cxn>
                <a:cxn ang="0">
                  <a:pos x="107" y="179"/>
                </a:cxn>
                <a:cxn ang="0">
                  <a:pos x="121" y="180"/>
                </a:cxn>
                <a:cxn ang="0">
                  <a:pos x="137" y="182"/>
                </a:cxn>
                <a:cxn ang="0">
                  <a:pos x="145" y="179"/>
                </a:cxn>
                <a:cxn ang="0">
                  <a:pos x="162" y="164"/>
                </a:cxn>
                <a:cxn ang="0">
                  <a:pos x="184" y="163"/>
                </a:cxn>
                <a:cxn ang="0">
                  <a:pos x="230" y="148"/>
                </a:cxn>
                <a:cxn ang="0">
                  <a:pos x="238" y="125"/>
                </a:cxn>
                <a:cxn ang="0">
                  <a:pos x="232" y="117"/>
                </a:cxn>
                <a:cxn ang="0">
                  <a:pos x="203" y="113"/>
                </a:cxn>
                <a:cxn ang="0">
                  <a:pos x="195" y="101"/>
                </a:cxn>
                <a:cxn ang="0">
                  <a:pos x="190" y="94"/>
                </a:cxn>
                <a:cxn ang="0">
                  <a:pos x="181" y="88"/>
                </a:cxn>
                <a:cxn ang="0">
                  <a:pos x="175" y="76"/>
                </a:cxn>
                <a:cxn ang="0">
                  <a:pos x="170" y="63"/>
                </a:cxn>
                <a:cxn ang="0">
                  <a:pos x="158" y="50"/>
                </a:cxn>
                <a:cxn ang="0">
                  <a:pos x="157" y="45"/>
                </a:cxn>
                <a:cxn ang="0">
                  <a:pos x="148" y="45"/>
                </a:cxn>
                <a:cxn ang="0">
                  <a:pos x="142" y="40"/>
                </a:cxn>
              </a:cxnLst>
              <a:rect l="0" t="0" r="r" b="b"/>
              <a:pathLst>
                <a:path w="238" h="190">
                  <a:moveTo>
                    <a:pt x="142" y="40"/>
                  </a:moveTo>
                  <a:cubicBezTo>
                    <a:pt x="142" y="40"/>
                    <a:pt x="125" y="38"/>
                    <a:pt x="122" y="38"/>
                  </a:cubicBezTo>
                  <a:cubicBezTo>
                    <a:pt x="119" y="38"/>
                    <a:pt x="113" y="37"/>
                    <a:pt x="109" y="33"/>
                  </a:cubicBezTo>
                  <a:cubicBezTo>
                    <a:pt x="105" y="30"/>
                    <a:pt x="85" y="15"/>
                    <a:pt x="82" y="13"/>
                  </a:cubicBezTo>
                  <a:cubicBezTo>
                    <a:pt x="78" y="11"/>
                    <a:pt x="63" y="1"/>
                    <a:pt x="59" y="0"/>
                  </a:cubicBezTo>
                  <a:cubicBezTo>
                    <a:pt x="55" y="0"/>
                    <a:pt x="55" y="0"/>
                    <a:pt x="50" y="0"/>
                  </a:cubicBezTo>
                  <a:cubicBezTo>
                    <a:pt x="45" y="0"/>
                    <a:pt x="47" y="3"/>
                    <a:pt x="38" y="4"/>
                  </a:cubicBezTo>
                  <a:cubicBezTo>
                    <a:pt x="30" y="4"/>
                    <a:pt x="25" y="10"/>
                    <a:pt x="27" y="11"/>
                  </a:cubicBezTo>
                  <a:cubicBezTo>
                    <a:pt x="30" y="12"/>
                    <a:pt x="38" y="19"/>
                    <a:pt x="36" y="21"/>
                  </a:cubicBezTo>
                  <a:cubicBezTo>
                    <a:pt x="33" y="22"/>
                    <a:pt x="33" y="26"/>
                    <a:pt x="29" y="26"/>
                  </a:cubicBezTo>
                  <a:cubicBezTo>
                    <a:pt x="26" y="26"/>
                    <a:pt x="22" y="27"/>
                    <a:pt x="22" y="29"/>
                  </a:cubicBezTo>
                  <a:cubicBezTo>
                    <a:pt x="22" y="32"/>
                    <a:pt x="17" y="36"/>
                    <a:pt x="13" y="36"/>
                  </a:cubicBezTo>
                  <a:cubicBezTo>
                    <a:pt x="11" y="36"/>
                    <a:pt x="6" y="33"/>
                    <a:pt x="2" y="31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" y="40"/>
                    <a:pt x="0" y="49"/>
                    <a:pt x="2" y="50"/>
                  </a:cubicBezTo>
                  <a:cubicBezTo>
                    <a:pt x="5" y="51"/>
                    <a:pt x="6" y="55"/>
                    <a:pt x="11" y="61"/>
                  </a:cubicBezTo>
                  <a:cubicBezTo>
                    <a:pt x="17" y="67"/>
                    <a:pt x="28" y="83"/>
                    <a:pt x="28" y="87"/>
                  </a:cubicBezTo>
                  <a:cubicBezTo>
                    <a:pt x="28" y="90"/>
                    <a:pt x="30" y="95"/>
                    <a:pt x="36" y="99"/>
                  </a:cubicBezTo>
                  <a:cubicBezTo>
                    <a:pt x="43" y="104"/>
                    <a:pt x="43" y="109"/>
                    <a:pt x="47" y="112"/>
                  </a:cubicBezTo>
                  <a:cubicBezTo>
                    <a:pt x="50" y="114"/>
                    <a:pt x="49" y="118"/>
                    <a:pt x="49" y="124"/>
                  </a:cubicBezTo>
                  <a:cubicBezTo>
                    <a:pt x="50" y="131"/>
                    <a:pt x="53" y="140"/>
                    <a:pt x="59" y="143"/>
                  </a:cubicBezTo>
                  <a:cubicBezTo>
                    <a:pt x="65" y="147"/>
                    <a:pt x="69" y="151"/>
                    <a:pt x="72" y="158"/>
                  </a:cubicBezTo>
                  <a:cubicBezTo>
                    <a:pt x="74" y="165"/>
                    <a:pt x="78" y="171"/>
                    <a:pt x="82" y="175"/>
                  </a:cubicBezTo>
                  <a:cubicBezTo>
                    <a:pt x="86" y="179"/>
                    <a:pt x="84" y="181"/>
                    <a:pt x="86" y="184"/>
                  </a:cubicBezTo>
                  <a:cubicBezTo>
                    <a:pt x="87" y="185"/>
                    <a:pt x="88" y="188"/>
                    <a:pt x="89" y="190"/>
                  </a:cubicBezTo>
                  <a:cubicBezTo>
                    <a:pt x="92" y="189"/>
                    <a:pt x="94" y="188"/>
                    <a:pt x="95" y="188"/>
                  </a:cubicBezTo>
                  <a:cubicBezTo>
                    <a:pt x="95" y="186"/>
                    <a:pt x="93" y="183"/>
                    <a:pt x="94" y="181"/>
                  </a:cubicBezTo>
                  <a:cubicBezTo>
                    <a:pt x="95" y="180"/>
                    <a:pt x="97" y="178"/>
                    <a:pt x="99" y="177"/>
                  </a:cubicBezTo>
                  <a:cubicBezTo>
                    <a:pt x="101" y="177"/>
                    <a:pt x="103" y="179"/>
                    <a:pt x="107" y="179"/>
                  </a:cubicBezTo>
                  <a:cubicBezTo>
                    <a:pt x="112" y="178"/>
                    <a:pt x="120" y="179"/>
                    <a:pt x="121" y="180"/>
                  </a:cubicBezTo>
                  <a:cubicBezTo>
                    <a:pt x="122" y="181"/>
                    <a:pt x="134" y="180"/>
                    <a:pt x="137" y="182"/>
                  </a:cubicBezTo>
                  <a:cubicBezTo>
                    <a:pt x="140" y="185"/>
                    <a:pt x="143" y="184"/>
                    <a:pt x="145" y="179"/>
                  </a:cubicBezTo>
                  <a:cubicBezTo>
                    <a:pt x="147" y="175"/>
                    <a:pt x="160" y="165"/>
                    <a:pt x="162" y="164"/>
                  </a:cubicBezTo>
                  <a:cubicBezTo>
                    <a:pt x="164" y="163"/>
                    <a:pt x="179" y="164"/>
                    <a:pt x="184" y="163"/>
                  </a:cubicBezTo>
                  <a:cubicBezTo>
                    <a:pt x="190" y="162"/>
                    <a:pt x="228" y="150"/>
                    <a:pt x="230" y="148"/>
                  </a:cubicBezTo>
                  <a:cubicBezTo>
                    <a:pt x="231" y="147"/>
                    <a:pt x="238" y="127"/>
                    <a:pt x="238" y="125"/>
                  </a:cubicBezTo>
                  <a:cubicBezTo>
                    <a:pt x="238" y="122"/>
                    <a:pt x="235" y="116"/>
                    <a:pt x="232" y="117"/>
                  </a:cubicBezTo>
                  <a:cubicBezTo>
                    <a:pt x="229" y="117"/>
                    <a:pt x="205" y="114"/>
                    <a:pt x="203" y="113"/>
                  </a:cubicBezTo>
                  <a:cubicBezTo>
                    <a:pt x="202" y="113"/>
                    <a:pt x="196" y="108"/>
                    <a:pt x="195" y="101"/>
                  </a:cubicBezTo>
                  <a:cubicBezTo>
                    <a:pt x="193" y="100"/>
                    <a:pt x="191" y="97"/>
                    <a:pt x="190" y="94"/>
                  </a:cubicBezTo>
                  <a:cubicBezTo>
                    <a:pt x="188" y="95"/>
                    <a:pt x="183" y="94"/>
                    <a:pt x="181" y="88"/>
                  </a:cubicBezTo>
                  <a:cubicBezTo>
                    <a:pt x="179" y="86"/>
                    <a:pt x="173" y="78"/>
                    <a:pt x="175" y="76"/>
                  </a:cubicBezTo>
                  <a:cubicBezTo>
                    <a:pt x="177" y="73"/>
                    <a:pt x="174" y="67"/>
                    <a:pt x="170" y="63"/>
                  </a:cubicBezTo>
                  <a:cubicBezTo>
                    <a:pt x="166" y="60"/>
                    <a:pt x="159" y="54"/>
                    <a:pt x="158" y="50"/>
                  </a:cubicBezTo>
                  <a:cubicBezTo>
                    <a:pt x="158" y="49"/>
                    <a:pt x="158" y="47"/>
                    <a:pt x="157" y="45"/>
                  </a:cubicBezTo>
                  <a:cubicBezTo>
                    <a:pt x="148" y="45"/>
                    <a:pt x="148" y="45"/>
                    <a:pt x="148" y="45"/>
                  </a:cubicBezTo>
                  <a:lnTo>
                    <a:pt x="142" y="40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94" name="Freeform 90">
              <a:extLst>
                <a:ext uri="{FF2B5EF4-FFF2-40B4-BE49-F238E27FC236}">
                  <a16:creationId xmlns:a16="http://schemas.microsoft.com/office/drawing/2014/main" id="{F73DFD02-68AA-4C7D-A4C6-688EEDAC30CE}"/>
                </a:ext>
              </a:extLst>
            </p:cNvPr>
            <p:cNvSpPr/>
            <p:nvPr/>
          </p:nvSpPr>
          <p:spPr bwMode="auto">
            <a:xfrm>
              <a:off x="5470525" y="2700338"/>
              <a:ext cx="174625" cy="192088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11"/>
                </a:cxn>
                <a:cxn ang="0">
                  <a:pos x="38" y="20"/>
                </a:cxn>
                <a:cxn ang="0">
                  <a:pos x="35" y="30"/>
                </a:cxn>
                <a:cxn ang="0">
                  <a:pos x="37" y="30"/>
                </a:cxn>
                <a:cxn ang="0">
                  <a:pos x="43" y="38"/>
                </a:cxn>
                <a:cxn ang="0">
                  <a:pos x="35" y="61"/>
                </a:cxn>
                <a:cxn ang="0">
                  <a:pos x="0" y="73"/>
                </a:cxn>
                <a:cxn ang="0">
                  <a:pos x="14" y="101"/>
                </a:cxn>
                <a:cxn ang="0">
                  <a:pos x="17" y="100"/>
                </a:cxn>
                <a:cxn ang="0">
                  <a:pos x="35" y="97"/>
                </a:cxn>
                <a:cxn ang="0">
                  <a:pos x="40" y="88"/>
                </a:cxn>
                <a:cxn ang="0">
                  <a:pos x="52" y="86"/>
                </a:cxn>
                <a:cxn ang="0">
                  <a:pos x="59" y="76"/>
                </a:cxn>
                <a:cxn ang="0">
                  <a:pos x="67" y="72"/>
                </a:cxn>
                <a:cxn ang="0">
                  <a:pos x="70" y="57"/>
                </a:cxn>
                <a:cxn ang="0">
                  <a:pos x="80" y="51"/>
                </a:cxn>
                <a:cxn ang="0">
                  <a:pos x="89" y="37"/>
                </a:cxn>
                <a:cxn ang="0">
                  <a:pos x="88" y="31"/>
                </a:cxn>
                <a:cxn ang="0">
                  <a:pos x="79" y="19"/>
                </a:cxn>
                <a:cxn ang="0">
                  <a:pos x="60" y="12"/>
                </a:cxn>
                <a:cxn ang="0">
                  <a:pos x="54" y="0"/>
                </a:cxn>
                <a:cxn ang="0">
                  <a:pos x="50" y="3"/>
                </a:cxn>
                <a:cxn ang="0">
                  <a:pos x="45" y="3"/>
                </a:cxn>
              </a:cxnLst>
              <a:rect l="0" t="0" r="r" b="b"/>
              <a:pathLst>
                <a:path w="91" h="101">
                  <a:moveTo>
                    <a:pt x="45" y="3"/>
                  </a:moveTo>
                  <a:cubicBezTo>
                    <a:pt x="45" y="11"/>
                    <a:pt x="45" y="11"/>
                    <a:pt x="45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6" y="30"/>
                    <a:pt x="36" y="30"/>
                    <a:pt x="37" y="30"/>
                  </a:cubicBezTo>
                  <a:cubicBezTo>
                    <a:pt x="40" y="29"/>
                    <a:pt x="43" y="35"/>
                    <a:pt x="43" y="38"/>
                  </a:cubicBezTo>
                  <a:cubicBezTo>
                    <a:pt x="43" y="40"/>
                    <a:pt x="36" y="60"/>
                    <a:pt x="35" y="61"/>
                  </a:cubicBezTo>
                  <a:cubicBezTo>
                    <a:pt x="34" y="62"/>
                    <a:pt x="14" y="69"/>
                    <a:pt x="0" y="73"/>
                  </a:cubicBezTo>
                  <a:cubicBezTo>
                    <a:pt x="3" y="79"/>
                    <a:pt x="9" y="91"/>
                    <a:pt x="14" y="101"/>
                  </a:cubicBezTo>
                  <a:cubicBezTo>
                    <a:pt x="15" y="101"/>
                    <a:pt x="16" y="101"/>
                    <a:pt x="17" y="100"/>
                  </a:cubicBezTo>
                  <a:cubicBezTo>
                    <a:pt x="23" y="96"/>
                    <a:pt x="31" y="98"/>
                    <a:pt x="35" y="97"/>
                  </a:cubicBezTo>
                  <a:cubicBezTo>
                    <a:pt x="40" y="96"/>
                    <a:pt x="36" y="92"/>
                    <a:pt x="40" y="88"/>
                  </a:cubicBezTo>
                  <a:cubicBezTo>
                    <a:pt x="44" y="85"/>
                    <a:pt x="50" y="87"/>
                    <a:pt x="52" y="86"/>
                  </a:cubicBezTo>
                  <a:cubicBezTo>
                    <a:pt x="54" y="85"/>
                    <a:pt x="56" y="77"/>
                    <a:pt x="59" y="76"/>
                  </a:cubicBezTo>
                  <a:cubicBezTo>
                    <a:pt x="63" y="74"/>
                    <a:pt x="67" y="75"/>
                    <a:pt x="67" y="72"/>
                  </a:cubicBezTo>
                  <a:cubicBezTo>
                    <a:pt x="66" y="69"/>
                    <a:pt x="67" y="58"/>
                    <a:pt x="70" y="57"/>
                  </a:cubicBezTo>
                  <a:cubicBezTo>
                    <a:pt x="74" y="56"/>
                    <a:pt x="79" y="53"/>
                    <a:pt x="80" y="51"/>
                  </a:cubicBezTo>
                  <a:cubicBezTo>
                    <a:pt x="80" y="49"/>
                    <a:pt x="87" y="41"/>
                    <a:pt x="89" y="37"/>
                  </a:cubicBezTo>
                  <a:cubicBezTo>
                    <a:pt x="91" y="34"/>
                    <a:pt x="91" y="32"/>
                    <a:pt x="88" y="31"/>
                  </a:cubicBezTo>
                  <a:cubicBezTo>
                    <a:pt x="85" y="31"/>
                    <a:pt x="80" y="22"/>
                    <a:pt x="79" y="19"/>
                  </a:cubicBezTo>
                  <a:cubicBezTo>
                    <a:pt x="77" y="17"/>
                    <a:pt x="68" y="19"/>
                    <a:pt x="60" y="12"/>
                  </a:cubicBezTo>
                  <a:cubicBezTo>
                    <a:pt x="57" y="10"/>
                    <a:pt x="55" y="5"/>
                    <a:pt x="54" y="0"/>
                  </a:cubicBezTo>
                  <a:cubicBezTo>
                    <a:pt x="50" y="3"/>
                    <a:pt x="50" y="3"/>
                    <a:pt x="50" y="3"/>
                  </a:cubicBezTo>
                  <a:lnTo>
                    <a:pt x="45" y="3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95" name="Freeform 91">
              <a:extLst>
                <a:ext uri="{FF2B5EF4-FFF2-40B4-BE49-F238E27FC236}">
                  <a16:creationId xmlns:a16="http://schemas.microsoft.com/office/drawing/2014/main" id="{B2BB58FE-C759-4C03-99C9-F02B47D60FE1}"/>
                </a:ext>
              </a:extLst>
            </p:cNvPr>
            <p:cNvSpPr/>
            <p:nvPr/>
          </p:nvSpPr>
          <p:spPr bwMode="auto">
            <a:xfrm>
              <a:off x="5443538" y="2676525"/>
              <a:ext cx="25400" cy="38100"/>
            </a:xfrm>
            <a:custGeom>
              <a:avLst/>
              <a:gdLst/>
              <a:ahLst/>
              <a:cxnLst>
                <a:cxn ang="0">
                  <a:pos x="9" y="19"/>
                </a:cxn>
                <a:cxn ang="0">
                  <a:pos x="10" y="16"/>
                </a:cxn>
                <a:cxn ang="0">
                  <a:pos x="8" y="2"/>
                </a:cxn>
                <a:cxn ang="0">
                  <a:pos x="1" y="13"/>
                </a:cxn>
                <a:cxn ang="0">
                  <a:pos x="0" y="13"/>
                </a:cxn>
                <a:cxn ang="0">
                  <a:pos x="9" y="19"/>
                </a:cxn>
              </a:cxnLst>
              <a:rect l="0" t="0" r="r" b="b"/>
              <a:pathLst>
                <a:path w="13" h="20">
                  <a:moveTo>
                    <a:pt x="9" y="19"/>
                  </a:moveTo>
                  <a:cubicBezTo>
                    <a:pt x="9" y="18"/>
                    <a:pt x="9" y="17"/>
                    <a:pt x="10" y="16"/>
                  </a:cubicBezTo>
                  <a:cubicBezTo>
                    <a:pt x="12" y="12"/>
                    <a:pt x="13" y="3"/>
                    <a:pt x="8" y="2"/>
                  </a:cubicBezTo>
                  <a:cubicBezTo>
                    <a:pt x="3" y="0"/>
                    <a:pt x="1" y="10"/>
                    <a:pt x="1" y="13"/>
                  </a:cubicBezTo>
                  <a:cubicBezTo>
                    <a:pt x="1" y="13"/>
                    <a:pt x="0" y="13"/>
                    <a:pt x="0" y="13"/>
                  </a:cubicBezTo>
                  <a:cubicBezTo>
                    <a:pt x="2" y="19"/>
                    <a:pt x="7" y="20"/>
                    <a:pt x="9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96" name="Freeform 92">
              <a:extLst>
                <a:ext uri="{FF2B5EF4-FFF2-40B4-BE49-F238E27FC236}">
                  <a16:creationId xmlns:a16="http://schemas.microsoft.com/office/drawing/2014/main" id="{5C4E3345-1AC1-4A56-B9B1-4EF1A222D7F3}"/>
                </a:ext>
              </a:extLst>
            </p:cNvPr>
            <p:cNvSpPr/>
            <p:nvPr/>
          </p:nvSpPr>
          <p:spPr bwMode="auto">
            <a:xfrm>
              <a:off x="5470525" y="2673350"/>
              <a:ext cx="103188" cy="84138"/>
            </a:xfrm>
            <a:custGeom>
              <a:avLst/>
              <a:gdLst/>
              <a:ahLst/>
              <a:cxnLst>
                <a:cxn ang="0">
                  <a:pos x="8" y="40"/>
                </a:cxn>
                <a:cxn ang="0">
                  <a:pos x="35" y="44"/>
                </a:cxn>
                <a:cxn ang="0">
                  <a:pos x="38" y="34"/>
                </a:cxn>
                <a:cxn ang="0">
                  <a:pos x="45" y="25"/>
                </a:cxn>
                <a:cxn ang="0">
                  <a:pos x="45" y="17"/>
                </a:cxn>
                <a:cxn ang="0">
                  <a:pos x="50" y="17"/>
                </a:cxn>
                <a:cxn ang="0">
                  <a:pos x="54" y="14"/>
                </a:cxn>
                <a:cxn ang="0">
                  <a:pos x="51" y="0"/>
                </a:cxn>
                <a:cxn ang="0">
                  <a:pos x="37" y="16"/>
                </a:cxn>
                <a:cxn ang="0">
                  <a:pos x="16" y="26"/>
                </a:cxn>
                <a:cxn ang="0">
                  <a:pos x="2" y="29"/>
                </a:cxn>
                <a:cxn ang="0">
                  <a:pos x="0" y="28"/>
                </a:cxn>
                <a:cxn ang="0">
                  <a:pos x="8" y="40"/>
                </a:cxn>
              </a:cxnLst>
              <a:rect l="0" t="0" r="r" b="b"/>
              <a:pathLst>
                <a:path w="54" h="44">
                  <a:moveTo>
                    <a:pt x="8" y="40"/>
                  </a:moveTo>
                  <a:cubicBezTo>
                    <a:pt x="10" y="41"/>
                    <a:pt x="28" y="43"/>
                    <a:pt x="35" y="44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5" y="17"/>
                    <a:pt x="45" y="17"/>
                    <a:pt x="45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2" y="7"/>
                    <a:pt x="52" y="0"/>
                    <a:pt x="51" y="0"/>
                  </a:cubicBezTo>
                  <a:cubicBezTo>
                    <a:pt x="49" y="0"/>
                    <a:pt x="40" y="9"/>
                    <a:pt x="37" y="16"/>
                  </a:cubicBezTo>
                  <a:cubicBezTo>
                    <a:pt x="34" y="22"/>
                    <a:pt x="24" y="27"/>
                    <a:pt x="16" y="26"/>
                  </a:cubicBezTo>
                  <a:cubicBezTo>
                    <a:pt x="7" y="24"/>
                    <a:pt x="5" y="28"/>
                    <a:pt x="2" y="29"/>
                  </a:cubicBezTo>
                  <a:cubicBezTo>
                    <a:pt x="2" y="29"/>
                    <a:pt x="1" y="29"/>
                    <a:pt x="0" y="28"/>
                  </a:cubicBezTo>
                  <a:cubicBezTo>
                    <a:pt x="1" y="35"/>
                    <a:pt x="7" y="40"/>
                    <a:pt x="8" y="4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97" name="Freeform 93">
              <a:extLst>
                <a:ext uri="{FF2B5EF4-FFF2-40B4-BE49-F238E27FC236}">
                  <a16:creationId xmlns:a16="http://schemas.microsoft.com/office/drawing/2014/main" id="{CB5C3FF6-EA02-440C-993C-5086B832DB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9700" y="3114675"/>
              <a:ext cx="419100" cy="130175"/>
            </a:xfrm>
            <a:custGeom>
              <a:avLst/>
              <a:gdLst/>
              <a:ahLst/>
              <a:cxnLst>
                <a:cxn ang="0">
                  <a:pos x="39" y="24"/>
                </a:cxn>
                <a:cxn ang="0">
                  <a:pos x="31" y="12"/>
                </a:cxn>
                <a:cxn ang="0">
                  <a:pos x="25" y="7"/>
                </a:cxn>
                <a:cxn ang="0">
                  <a:pos x="24" y="5"/>
                </a:cxn>
                <a:cxn ang="0">
                  <a:pos x="21" y="10"/>
                </a:cxn>
                <a:cxn ang="0">
                  <a:pos x="12" y="9"/>
                </a:cxn>
                <a:cxn ang="0">
                  <a:pos x="6" y="2"/>
                </a:cxn>
                <a:cxn ang="0">
                  <a:pos x="0" y="1"/>
                </a:cxn>
                <a:cxn ang="0">
                  <a:pos x="3" y="19"/>
                </a:cxn>
                <a:cxn ang="0">
                  <a:pos x="14" y="40"/>
                </a:cxn>
                <a:cxn ang="0">
                  <a:pos x="25" y="51"/>
                </a:cxn>
                <a:cxn ang="0">
                  <a:pos x="47" y="62"/>
                </a:cxn>
                <a:cxn ang="0">
                  <a:pos x="39" y="46"/>
                </a:cxn>
                <a:cxn ang="0">
                  <a:pos x="39" y="24"/>
                </a:cxn>
                <a:cxn ang="0">
                  <a:pos x="210" y="11"/>
                </a:cxn>
                <a:cxn ang="0">
                  <a:pos x="200" y="9"/>
                </a:cxn>
                <a:cxn ang="0">
                  <a:pos x="189" y="0"/>
                </a:cxn>
                <a:cxn ang="0">
                  <a:pos x="180" y="11"/>
                </a:cxn>
                <a:cxn ang="0">
                  <a:pos x="174" y="19"/>
                </a:cxn>
                <a:cxn ang="0">
                  <a:pos x="172" y="22"/>
                </a:cxn>
                <a:cxn ang="0">
                  <a:pos x="172" y="29"/>
                </a:cxn>
                <a:cxn ang="0">
                  <a:pos x="165" y="31"/>
                </a:cxn>
                <a:cxn ang="0">
                  <a:pos x="159" y="23"/>
                </a:cxn>
                <a:cxn ang="0">
                  <a:pos x="158" y="23"/>
                </a:cxn>
                <a:cxn ang="0">
                  <a:pos x="148" y="39"/>
                </a:cxn>
                <a:cxn ang="0">
                  <a:pos x="132" y="44"/>
                </a:cxn>
                <a:cxn ang="0">
                  <a:pos x="125" y="58"/>
                </a:cxn>
                <a:cxn ang="0">
                  <a:pos x="108" y="54"/>
                </a:cxn>
                <a:cxn ang="0">
                  <a:pos x="111" y="61"/>
                </a:cxn>
                <a:cxn ang="0">
                  <a:pos x="121" y="66"/>
                </a:cxn>
                <a:cxn ang="0">
                  <a:pos x="135" y="65"/>
                </a:cxn>
                <a:cxn ang="0">
                  <a:pos x="147" y="60"/>
                </a:cxn>
                <a:cxn ang="0">
                  <a:pos x="157" y="62"/>
                </a:cxn>
                <a:cxn ang="0">
                  <a:pos x="167" y="55"/>
                </a:cxn>
                <a:cxn ang="0">
                  <a:pos x="171" y="45"/>
                </a:cxn>
                <a:cxn ang="0">
                  <a:pos x="177" y="35"/>
                </a:cxn>
                <a:cxn ang="0">
                  <a:pos x="195" y="27"/>
                </a:cxn>
                <a:cxn ang="0">
                  <a:pos x="200" y="29"/>
                </a:cxn>
                <a:cxn ang="0">
                  <a:pos x="207" y="22"/>
                </a:cxn>
                <a:cxn ang="0">
                  <a:pos x="217" y="18"/>
                </a:cxn>
                <a:cxn ang="0">
                  <a:pos x="210" y="11"/>
                </a:cxn>
              </a:cxnLst>
              <a:rect l="0" t="0" r="r" b="b"/>
              <a:pathLst>
                <a:path w="219" h="68">
                  <a:moveTo>
                    <a:pt x="39" y="24"/>
                  </a:moveTo>
                  <a:cubicBezTo>
                    <a:pt x="39" y="17"/>
                    <a:pt x="32" y="17"/>
                    <a:pt x="31" y="12"/>
                  </a:cubicBezTo>
                  <a:cubicBezTo>
                    <a:pt x="29" y="7"/>
                    <a:pt x="26" y="10"/>
                    <a:pt x="25" y="7"/>
                  </a:cubicBezTo>
                  <a:cubicBezTo>
                    <a:pt x="25" y="6"/>
                    <a:pt x="25" y="6"/>
                    <a:pt x="24" y="5"/>
                  </a:cubicBezTo>
                  <a:cubicBezTo>
                    <a:pt x="20" y="6"/>
                    <a:pt x="22" y="9"/>
                    <a:pt x="21" y="10"/>
                  </a:cubicBezTo>
                  <a:cubicBezTo>
                    <a:pt x="19" y="10"/>
                    <a:pt x="12" y="11"/>
                    <a:pt x="12" y="9"/>
                  </a:cubicBezTo>
                  <a:cubicBezTo>
                    <a:pt x="12" y="6"/>
                    <a:pt x="11" y="3"/>
                    <a:pt x="6" y="2"/>
                  </a:cubicBezTo>
                  <a:cubicBezTo>
                    <a:pt x="4" y="1"/>
                    <a:pt x="2" y="1"/>
                    <a:pt x="0" y="1"/>
                  </a:cubicBezTo>
                  <a:cubicBezTo>
                    <a:pt x="2" y="7"/>
                    <a:pt x="3" y="14"/>
                    <a:pt x="3" y="19"/>
                  </a:cubicBezTo>
                  <a:cubicBezTo>
                    <a:pt x="3" y="25"/>
                    <a:pt x="13" y="36"/>
                    <a:pt x="14" y="40"/>
                  </a:cubicBezTo>
                  <a:cubicBezTo>
                    <a:pt x="16" y="45"/>
                    <a:pt x="19" y="46"/>
                    <a:pt x="25" y="51"/>
                  </a:cubicBezTo>
                  <a:cubicBezTo>
                    <a:pt x="32" y="55"/>
                    <a:pt x="44" y="63"/>
                    <a:pt x="47" y="62"/>
                  </a:cubicBezTo>
                  <a:cubicBezTo>
                    <a:pt x="49" y="61"/>
                    <a:pt x="43" y="50"/>
                    <a:pt x="39" y="46"/>
                  </a:cubicBezTo>
                  <a:cubicBezTo>
                    <a:pt x="36" y="42"/>
                    <a:pt x="39" y="32"/>
                    <a:pt x="39" y="24"/>
                  </a:cubicBezTo>
                  <a:close/>
                  <a:moveTo>
                    <a:pt x="210" y="11"/>
                  </a:moveTo>
                  <a:cubicBezTo>
                    <a:pt x="207" y="12"/>
                    <a:pt x="200" y="12"/>
                    <a:pt x="200" y="9"/>
                  </a:cubicBezTo>
                  <a:cubicBezTo>
                    <a:pt x="200" y="6"/>
                    <a:pt x="193" y="0"/>
                    <a:pt x="189" y="0"/>
                  </a:cubicBezTo>
                  <a:cubicBezTo>
                    <a:pt x="185" y="0"/>
                    <a:pt x="181" y="8"/>
                    <a:pt x="180" y="11"/>
                  </a:cubicBezTo>
                  <a:cubicBezTo>
                    <a:pt x="180" y="15"/>
                    <a:pt x="174" y="14"/>
                    <a:pt x="174" y="19"/>
                  </a:cubicBezTo>
                  <a:cubicBezTo>
                    <a:pt x="175" y="21"/>
                    <a:pt x="173" y="21"/>
                    <a:pt x="172" y="22"/>
                  </a:cubicBezTo>
                  <a:cubicBezTo>
                    <a:pt x="173" y="26"/>
                    <a:pt x="174" y="29"/>
                    <a:pt x="172" y="29"/>
                  </a:cubicBezTo>
                  <a:cubicBezTo>
                    <a:pt x="169" y="28"/>
                    <a:pt x="169" y="31"/>
                    <a:pt x="165" y="31"/>
                  </a:cubicBezTo>
                  <a:cubicBezTo>
                    <a:pt x="163" y="31"/>
                    <a:pt x="161" y="28"/>
                    <a:pt x="159" y="23"/>
                  </a:cubicBezTo>
                  <a:cubicBezTo>
                    <a:pt x="159" y="23"/>
                    <a:pt x="158" y="23"/>
                    <a:pt x="158" y="23"/>
                  </a:cubicBezTo>
                  <a:cubicBezTo>
                    <a:pt x="156" y="23"/>
                    <a:pt x="150" y="33"/>
                    <a:pt x="148" y="39"/>
                  </a:cubicBezTo>
                  <a:cubicBezTo>
                    <a:pt x="147" y="45"/>
                    <a:pt x="141" y="43"/>
                    <a:pt x="132" y="44"/>
                  </a:cubicBezTo>
                  <a:cubicBezTo>
                    <a:pt x="123" y="45"/>
                    <a:pt x="127" y="54"/>
                    <a:pt x="125" y="58"/>
                  </a:cubicBezTo>
                  <a:cubicBezTo>
                    <a:pt x="123" y="62"/>
                    <a:pt x="113" y="55"/>
                    <a:pt x="108" y="54"/>
                  </a:cubicBezTo>
                  <a:cubicBezTo>
                    <a:pt x="109" y="58"/>
                    <a:pt x="110" y="61"/>
                    <a:pt x="111" y="61"/>
                  </a:cubicBezTo>
                  <a:cubicBezTo>
                    <a:pt x="114" y="61"/>
                    <a:pt x="118" y="68"/>
                    <a:pt x="121" y="66"/>
                  </a:cubicBezTo>
                  <a:cubicBezTo>
                    <a:pt x="123" y="64"/>
                    <a:pt x="131" y="66"/>
                    <a:pt x="135" y="65"/>
                  </a:cubicBezTo>
                  <a:cubicBezTo>
                    <a:pt x="139" y="63"/>
                    <a:pt x="140" y="60"/>
                    <a:pt x="147" y="60"/>
                  </a:cubicBezTo>
                  <a:cubicBezTo>
                    <a:pt x="153" y="60"/>
                    <a:pt x="151" y="65"/>
                    <a:pt x="157" y="62"/>
                  </a:cubicBezTo>
                  <a:cubicBezTo>
                    <a:pt x="164" y="59"/>
                    <a:pt x="168" y="61"/>
                    <a:pt x="167" y="55"/>
                  </a:cubicBezTo>
                  <a:cubicBezTo>
                    <a:pt x="167" y="49"/>
                    <a:pt x="171" y="49"/>
                    <a:pt x="171" y="45"/>
                  </a:cubicBezTo>
                  <a:cubicBezTo>
                    <a:pt x="170" y="40"/>
                    <a:pt x="178" y="43"/>
                    <a:pt x="177" y="35"/>
                  </a:cubicBezTo>
                  <a:cubicBezTo>
                    <a:pt x="177" y="26"/>
                    <a:pt x="189" y="27"/>
                    <a:pt x="195" y="27"/>
                  </a:cubicBezTo>
                  <a:cubicBezTo>
                    <a:pt x="196" y="27"/>
                    <a:pt x="198" y="28"/>
                    <a:pt x="200" y="29"/>
                  </a:cubicBezTo>
                  <a:cubicBezTo>
                    <a:pt x="204" y="27"/>
                    <a:pt x="210" y="24"/>
                    <a:pt x="207" y="22"/>
                  </a:cubicBezTo>
                  <a:cubicBezTo>
                    <a:pt x="204" y="20"/>
                    <a:pt x="216" y="22"/>
                    <a:pt x="217" y="18"/>
                  </a:cubicBezTo>
                  <a:cubicBezTo>
                    <a:pt x="219" y="14"/>
                    <a:pt x="213" y="11"/>
                    <a:pt x="210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98" name="Freeform 94">
              <a:extLst>
                <a:ext uri="{FF2B5EF4-FFF2-40B4-BE49-F238E27FC236}">
                  <a16:creationId xmlns:a16="http://schemas.microsoft.com/office/drawing/2014/main" id="{421B14AB-4788-4C81-A5AF-FDDD624866E3}"/>
                </a:ext>
              </a:extLst>
            </p:cNvPr>
            <p:cNvSpPr/>
            <p:nvPr/>
          </p:nvSpPr>
          <p:spPr bwMode="auto">
            <a:xfrm>
              <a:off x="6792913" y="3155950"/>
              <a:ext cx="28575" cy="17463"/>
            </a:xfrm>
            <a:custGeom>
              <a:avLst/>
              <a:gdLst/>
              <a:ahLst/>
              <a:cxnLst>
                <a:cxn ang="0">
                  <a:pos x="6" y="9"/>
                </a:cxn>
                <a:cxn ang="0">
                  <a:pos x="13" y="7"/>
                </a:cxn>
                <a:cxn ang="0">
                  <a:pos x="13" y="0"/>
                </a:cxn>
                <a:cxn ang="0">
                  <a:pos x="7" y="3"/>
                </a:cxn>
                <a:cxn ang="0">
                  <a:pos x="0" y="1"/>
                </a:cxn>
                <a:cxn ang="0">
                  <a:pos x="6" y="9"/>
                </a:cxn>
              </a:cxnLst>
              <a:rect l="0" t="0" r="r" b="b"/>
              <a:pathLst>
                <a:path w="15" h="9">
                  <a:moveTo>
                    <a:pt x="6" y="9"/>
                  </a:moveTo>
                  <a:cubicBezTo>
                    <a:pt x="10" y="9"/>
                    <a:pt x="10" y="6"/>
                    <a:pt x="13" y="7"/>
                  </a:cubicBezTo>
                  <a:cubicBezTo>
                    <a:pt x="15" y="7"/>
                    <a:pt x="14" y="4"/>
                    <a:pt x="13" y="0"/>
                  </a:cubicBezTo>
                  <a:cubicBezTo>
                    <a:pt x="11" y="1"/>
                    <a:pt x="7" y="1"/>
                    <a:pt x="7" y="3"/>
                  </a:cubicBezTo>
                  <a:cubicBezTo>
                    <a:pt x="7" y="5"/>
                    <a:pt x="2" y="1"/>
                    <a:pt x="0" y="1"/>
                  </a:cubicBezTo>
                  <a:cubicBezTo>
                    <a:pt x="2" y="6"/>
                    <a:pt x="4" y="9"/>
                    <a:pt x="6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99" name="Freeform 95">
              <a:extLst>
                <a:ext uri="{FF2B5EF4-FFF2-40B4-BE49-F238E27FC236}">
                  <a16:creationId xmlns:a16="http://schemas.microsoft.com/office/drawing/2014/main" id="{172EC124-D92C-410D-ABBB-CEF172012525}"/>
                </a:ext>
              </a:extLst>
            </p:cNvPr>
            <p:cNvSpPr/>
            <p:nvPr/>
          </p:nvSpPr>
          <p:spPr bwMode="auto">
            <a:xfrm>
              <a:off x="5187950" y="2401888"/>
              <a:ext cx="209550" cy="206375"/>
            </a:xfrm>
            <a:custGeom>
              <a:avLst/>
              <a:gdLst/>
              <a:ahLst/>
              <a:cxnLst>
                <a:cxn ang="0">
                  <a:pos x="93" y="98"/>
                </a:cxn>
                <a:cxn ang="0">
                  <a:pos x="98" y="94"/>
                </a:cxn>
                <a:cxn ang="0">
                  <a:pos x="106" y="98"/>
                </a:cxn>
                <a:cxn ang="0">
                  <a:pos x="110" y="95"/>
                </a:cxn>
                <a:cxn ang="0">
                  <a:pos x="104" y="87"/>
                </a:cxn>
                <a:cxn ang="0">
                  <a:pos x="100" y="79"/>
                </a:cxn>
                <a:cxn ang="0">
                  <a:pos x="101" y="71"/>
                </a:cxn>
                <a:cxn ang="0">
                  <a:pos x="96" y="65"/>
                </a:cxn>
                <a:cxn ang="0">
                  <a:pos x="83" y="56"/>
                </a:cxn>
                <a:cxn ang="0">
                  <a:pos x="78" y="50"/>
                </a:cxn>
                <a:cxn ang="0">
                  <a:pos x="76" y="40"/>
                </a:cxn>
                <a:cxn ang="0">
                  <a:pos x="81" y="31"/>
                </a:cxn>
                <a:cxn ang="0">
                  <a:pos x="82" y="24"/>
                </a:cxn>
                <a:cxn ang="0">
                  <a:pos x="78" y="20"/>
                </a:cxn>
                <a:cxn ang="0">
                  <a:pos x="72" y="14"/>
                </a:cxn>
                <a:cxn ang="0">
                  <a:pos x="68" y="5"/>
                </a:cxn>
                <a:cxn ang="0">
                  <a:pos x="56" y="3"/>
                </a:cxn>
                <a:cxn ang="0">
                  <a:pos x="46" y="1"/>
                </a:cxn>
                <a:cxn ang="0">
                  <a:pos x="41" y="5"/>
                </a:cxn>
                <a:cxn ang="0">
                  <a:pos x="41" y="5"/>
                </a:cxn>
                <a:cxn ang="0">
                  <a:pos x="34" y="10"/>
                </a:cxn>
                <a:cxn ang="0">
                  <a:pos x="27" y="15"/>
                </a:cxn>
                <a:cxn ang="0">
                  <a:pos x="28" y="24"/>
                </a:cxn>
                <a:cxn ang="0">
                  <a:pos x="27" y="33"/>
                </a:cxn>
                <a:cxn ang="0">
                  <a:pos x="24" y="40"/>
                </a:cxn>
                <a:cxn ang="0">
                  <a:pos x="0" y="53"/>
                </a:cxn>
                <a:cxn ang="0">
                  <a:pos x="1" y="58"/>
                </a:cxn>
                <a:cxn ang="0">
                  <a:pos x="4" y="69"/>
                </a:cxn>
                <a:cxn ang="0">
                  <a:pos x="12" y="69"/>
                </a:cxn>
                <a:cxn ang="0">
                  <a:pos x="35" y="82"/>
                </a:cxn>
                <a:cxn ang="0">
                  <a:pos x="62" y="102"/>
                </a:cxn>
                <a:cxn ang="0">
                  <a:pos x="75" y="107"/>
                </a:cxn>
                <a:cxn ang="0">
                  <a:pos x="88" y="108"/>
                </a:cxn>
                <a:cxn ang="0">
                  <a:pos x="93" y="98"/>
                </a:cxn>
              </a:cxnLst>
              <a:rect l="0" t="0" r="r" b="b"/>
              <a:pathLst>
                <a:path w="110" h="108">
                  <a:moveTo>
                    <a:pt x="93" y="98"/>
                  </a:moveTo>
                  <a:cubicBezTo>
                    <a:pt x="94" y="97"/>
                    <a:pt x="95" y="94"/>
                    <a:pt x="98" y="94"/>
                  </a:cubicBezTo>
                  <a:cubicBezTo>
                    <a:pt x="101" y="94"/>
                    <a:pt x="103" y="95"/>
                    <a:pt x="106" y="98"/>
                  </a:cubicBezTo>
                  <a:cubicBezTo>
                    <a:pt x="107" y="97"/>
                    <a:pt x="109" y="96"/>
                    <a:pt x="110" y="95"/>
                  </a:cubicBezTo>
                  <a:cubicBezTo>
                    <a:pt x="107" y="92"/>
                    <a:pt x="104" y="89"/>
                    <a:pt x="104" y="87"/>
                  </a:cubicBezTo>
                  <a:cubicBezTo>
                    <a:pt x="105" y="83"/>
                    <a:pt x="101" y="81"/>
                    <a:pt x="100" y="79"/>
                  </a:cubicBezTo>
                  <a:cubicBezTo>
                    <a:pt x="100" y="77"/>
                    <a:pt x="103" y="73"/>
                    <a:pt x="101" y="71"/>
                  </a:cubicBezTo>
                  <a:cubicBezTo>
                    <a:pt x="99" y="70"/>
                    <a:pt x="99" y="65"/>
                    <a:pt x="96" y="65"/>
                  </a:cubicBezTo>
                  <a:cubicBezTo>
                    <a:pt x="93" y="64"/>
                    <a:pt x="83" y="59"/>
                    <a:pt x="83" y="56"/>
                  </a:cubicBezTo>
                  <a:cubicBezTo>
                    <a:pt x="84" y="53"/>
                    <a:pt x="80" y="51"/>
                    <a:pt x="78" y="50"/>
                  </a:cubicBezTo>
                  <a:cubicBezTo>
                    <a:pt x="76" y="49"/>
                    <a:pt x="74" y="41"/>
                    <a:pt x="76" y="40"/>
                  </a:cubicBezTo>
                  <a:cubicBezTo>
                    <a:pt x="79" y="39"/>
                    <a:pt x="78" y="31"/>
                    <a:pt x="81" y="31"/>
                  </a:cubicBezTo>
                  <a:cubicBezTo>
                    <a:pt x="84" y="31"/>
                    <a:pt x="81" y="27"/>
                    <a:pt x="82" y="24"/>
                  </a:cubicBezTo>
                  <a:cubicBezTo>
                    <a:pt x="83" y="22"/>
                    <a:pt x="80" y="20"/>
                    <a:pt x="78" y="20"/>
                  </a:cubicBezTo>
                  <a:cubicBezTo>
                    <a:pt x="76" y="20"/>
                    <a:pt x="72" y="17"/>
                    <a:pt x="72" y="14"/>
                  </a:cubicBezTo>
                  <a:cubicBezTo>
                    <a:pt x="72" y="11"/>
                    <a:pt x="67" y="6"/>
                    <a:pt x="68" y="5"/>
                  </a:cubicBezTo>
                  <a:cubicBezTo>
                    <a:pt x="67" y="11"/>
                    <a:pt x="58" y="2"/>
                    <a:pt x="56" y="3"/>
                  </a:cubicBezTo>
                  <a:cubicBezTo>
                    <a:pt x="53" y="4"/>
                    <a:pt x="51" y="0"/>
                    <a:pt x="46" y="1"/>
                  </a:cubicBezTo>
                  <a:cubicBezTo>
                    <a:pt x="42" y="1"/>
                    <a:pt x="42" y="3"/>
                    <a:pt x="41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4" y="10"/>
                    <a:pt x="28" y="11"/>
                    <a:pt x="27" y="15"/>
                  </a:cubicBezTo>
                  <a:cubicBezTo>
                    <a:pt x="26" y="19"/>
                    <a:pt x="30" y="22"/>
                    <a:pt x="28" y="24"/>
                  </a:cubicBezTo>
                  <a:cubicBezTo>
                    <a:pt x="26" y="27"/>
                    <a:pt x="27" y="31"/>
                    <a:pt x="27" y="33"/>
                  </a:cubicBezTo>
                  <a:cubicBezTo>
                    <a:pt x="28" y="35"/>
                    <a:pt x="24" y="40"/>
                    <a:pt x="24" y="40"/>
                  </a:cubicBezTo>
                  <a:cubicBezTo>
                    <a:pt x="24" y="40"/>
                    <a:pt x="11" y="47"/>
                    <a:pt x="0" y="53"/>
                  </a:cubicBezTo>
                  <a:cubicBezTo>
                    <a:pt x="0" y="55"/>
                    <a:pt x="1" y="57"/>
                    <a:pt x="1" y="58"/>
                  </a:cubicBezTo>
                  <a:cubicBezTo>
                    <a:pt x="2" y="61"/>
                    <a:pt x="3" y="65"/>
                    <a:pt x="4" y="69"/>
                  </a:cubicBezTo>
                  <a:cubicBezTo>
                    <a:pt x="8" y="69"/>
                    <a:pt x="9" y="69"/>
                    <a:pt x="12" y="69"/>
                  </a:cubicBezTo>
                  <a:cubicBezTo>
                    <a:pt x="16" y="70"/>
                    <a:pt x="31" y="80"/>
                    <a:pt x="35" y="82"/>
                  </a:cubicBezTo>
                  <a:cubicBezTo>
                    <a:pt x="38" y="84"/>
                    <a:pt x="58" y="99"/>
                    <a:pt x="62" y="102"/>
                  </a:cubicBezTo>
                  <a:cubicBezTo>
                    <a:pt x="66" y="106"/>
                    <a:pt x="72" y="107"/>
                    <a:pt x="75" y="107"/>
                  </a:cubicBezTo>
                  <a:cubicBezTo>
                    <a:pt x="77" y="107"/>
                    <a:pt x="83" y="107"/>
                    <a:pt x="88" y="108"/>
                  </a:cubicBezTo>
                  <a:cubicBezTo>
                    <a:pt x="90" y="104"/>
                    <a:pt x="92" y="99"/>
                    <a:pt x="93" y="9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00" name="Freeform 96">
              <a:extLst>
                <a:ext uri="{FF2B5EF4-FFF2-40B4-BE49-F238E27FC236}">
                  <a16:creationId xmlns:a16="http://schemas.microsoft.com/office/drawing/2014/main" id="{564E2F6E-44D1-4E78-90AE-728A01F0FF14}"/>
                </a:ext>
              </a:extLst>
            </p:cNvPr>
            <p:cNvSpPr/>
            <p:nvPr/>
          </p:nvSpPr>
          <p:spPr bwMode="auto">
            <a:xfrm>
              <a:off x="5356225" y="2581275"/>
              <a:ext cx="41275" cy="38100"/>
            </a:xfrm>
            <a:custGeom>
              <a:avLst/>
              <a:gdLst/>
              <a:ahLst/>
              <a:cxnLst>
                <a:cxn ang="0">
                  <a:pos x="7" y="15"/>
                </a:cxn>
                <a:cxn ang="0">
                  <a:pos x="13" y="20"/>
                </a:cxn>
                <a:cxn ang="0">
                  <a:pos x="22" y="20"/>
                </a:cxn>
                <a:cxn ang="0">
                  <a:pos x="17" y="6"/>
                </a:cxn>
                <a:cxn ang="0">
                  <a:pos x="18" y="4"/>
                </a:cxn>
                <a:cxn ang="0">
                  <a:pos x="10" y="0"/>
                </a:cxn>
                <a:cxn ang="0">
                  <a:pos x="5" y="4"/>
                </a:cxn>
                <a:cxn ang="0">
                  <a:pos x="0" y="14"/>
                </a:cxn>
                <a:cxn ang="0">
                  <a:pos x="7" y="15"/>
                </a:cxn>
              </a:cxnLst>
              <a:rect l="0" t="0" r="r" b="b"/>
              <a:pathLst>
                <a:path w="22" h="20">
                  <a:moveTo>
                    <a:pt x="7" y="15"/>
                  </a:moveTo>
                  <a:cubicBezTo>
                    <a:pt x="13" y="20"/>
                    <a:pt x="13" y="20"/>
                    <a:pt x="13" y="20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0" y="15"/>
                    <a:pt x="17" y="8"/>
                    <a:pt x="17" y="6"/>
                  </a:cubicBezTo>
                  <a:cubicBezTo>
                    <a:pt x="17" y="5"/>
                    <a:pt x="17" y="5"/>
                    <a:pt x="18" y="4"/>
                  </a:cubicBezTo>
                  <a:cubicBezTo>
                    <a:pt x="15" y="1"/>
                    <a:pt x="13" y="0"/>
                    <a:pt x="10" y="0"/>
                  </a:cubicBezTo>
                  <a:cubicBezTo>
                    <a:pt x="7" y="0"/>
                    <a:pt x="6" y="3"/>
                    <a:pt x="5" y="4"/>
                  </a:cubicBezTo>
                  <a:cubicBezTo>
                    <a:pt x="4" y="5"/>
                    <a:pt x="2" y="10"/>
                    <a:pt x="0" y="14"/>
                  </a:cubicBezTo>
                  <a:cubicBezTo>
                    <a:pt x="4" y="14"/>
                    <a:pt x="7" y="15"/>
                    <a:pt x="7" y="1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01" name="Freeform 97">
              <a:extLst>
                <a:ext uri="{FF2B5EF4-FFF2-40B4-BE49-F238E27FC236}">
                  <a16:creationId xmlns:a16="http://schemas.microsoft.com/office/drawing/2014/main" id="{81568CE5-52CE-499D-B1EA-52E8FAC95E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6088" y="2038350"/>
              <a:ext cx="315913" cy="261938"/>
            </a:xfrm>
            <a:custGeom>
              <a:avLst/>
              <a:gdLst/>
              <a:ahLst/>
              <a:cxnLst>
                <a:cxn ang="0">
                  <a:pos x="144" y="31"/>
                </a:cxn>
                <a:cxn ang="0">
                  <a:pos x="138" y="29"/>
                </a:cxn>
                <a:cxn ang="0">
                  <a:pos x="131" y="26"/>
                </a:cxn>
                <a:cxn ang="0">
                  <a:pos x="119" y="24"/>
                </a:cxn>
                <a:cxn ang="0">
                  <a:pos x="114" y="20"/>
                </a:cxn>
                <a:cxn ang="0">
                  <a:pos x="110" y="15"/>
                </a:cxn>
                <a:cxn ang="0">
                  <a:pos x="105" y="17"/>
                </a:cxn>
                <a:cxn ang="0">
                  <a:pos x="102" y="13"/>
                </a:cxn>
                <a:cxn ang="0">
                  <a:pos x="95" y="9"/>
                </a:cxn>
                <a:cxn ang="0">
                  <a:pos x="89" y="6"/>
                </a:cxn>
                <a:cxn ang="0">
                  <a:pos x="85" y="1"/>
                </a:cxn>
                <a:cxn ang="0">
                  <a:pos x="84" y="0"/>
                </a:cxn>
                <a:cxn ang="0">
                  <a:pos x="81" y="0"/>
                </a:cxn>
                <a:cxn ang="0">
                  <a:pos x="75" y="10"/>
                </a:cxn>
                <a:cxn ang="0">
                  <a:pos x="63" y="18"/>
                </a:cxn>
                <a:cxn ang="0">
                  <a:pos x="56" y="26"/>
                </a:cxn>
                <a:cxn ang="0">
                  <a:pos x="41" y="21"/>
                </a:cxn>
                <a:cxn ang="0">
                  <a:pos x="35" y="25"/>
                </a:cxn>
                <a:cxn ang="0">
                  <a:pos x="36" y="37"/>
                </a:cxn>
                <a:cxn ang="0">
                  <a:pos x="27" y="37"/>
                </a:cxn>
                <a:cxn ang="0">
                  <a:pos x="20" y="33"/>
                </a:cxn>
                <a:cxn ang="0">
                  <a:pos x="9" y="34"/>
                </a:cxn>
                <a:cxn ang="0">
                  <a:pos x="2" y="40"/>
                </a:cxn>
                <a:cxn ang="0">
                  <a:pos x="3" y="47"/>
                </a:cxn>
                <a:cxn ang="0">
                  <a:pos x="18" y="52"/>
                </a:cxn>
                <a:cxn ang="0">
                  <a:pos x="28" y="54"/>
                </a:cxn>
                <a:cxn ang="0">
                  <a:pos x="32" y="59"/>
                </a:cxn>
                <a:cxn ang="0">
                  <a:pos x="40" y="69"/>
                </a:cxn>
                <a:cxn ang="0">
                  <a:pos x="43" y="78"/>
                </a:cxn>
                <a:cxn ang="0">
                  <a:pos x="42" y="91"/>
                </a:cxn>
                <a:cxn ang="0">
                  <a:pos x="36" y="112"/>
                </a:cxn>
                <a:cxn ang="0">
                  <a:pos x="36" y="112"/>
                </a:cxn>
                <a:cxn ang="0">
                  <a:pos x="42" y="115"/>
                </a:cxn>
                <a:cxn ang="0">
                  <a:pos x="53" y="120"/>
                </a:cxn>
                <a:cxn ang="0">
                  <a:pos x="62" y="119"/>
                </a:cxn>
                <a:cxn ang="0">
                  <a:pos x="67" y="121"/>
                </a:cxn>
                <a:cxn ang="0">
                  <a:pos x="81" y="124"/>
                </a:cxn>
                <a:cxn ang="0">
                  <a:pos x="92" y="124"/>
                </a:cxn>
                <a:cxn ang="0">
                  <a:pos x="92" y="121"/>
                </a:cxn>
                <a:cxn ang="0">
                  <a:pos x="101" y="110"/>
                </a:cxn>
                <a:cxn ang="0">
                  <a:pos x="122" y="115"/>
                </a:cxn>
                <a:cxn ang="0">
                  <a:pos x="135" y="110"/>
                </a:cxn>
                <a:cxn ang="0">
                  <a:pos x="142" y="106"/>
                </a:cxn>
                <a:cxn ang="0">
                  <a:pos x="143" y="102"/>
                </a:cxn>
                <a:cxn ang="0">
                  <a:pos x="138" y="100"/>
                </a:cxn>
                <a:cxn ang="0">
                  <a:pos x="135" y="95"/>
                </a:cxn>
                <a:cxn ang="0">
                  <a:pos x="132" y="89"/>
                </a:cxn>
                <a:cxn ang="0">
                  <a:pos x="134" y="86"/>
                </a:cxn>
                <a:cxn ang="0">
                  <a:pos x="136" y="82"/>
                </a:cxn>
                <a:cxn ang="0">
                  <a:pos x="135" y="76"/>
                </a:cxn>
                <a:cxn ang="0">
                  <a:pos x="133" y="71"/>
                </a:cxn>
                <a:cxn ang="0">
                  <a:pos x="128" y="70"/>
                </a:cxn>
                <a:cxn ang="0">
                  <a:pos x="127" y="66"/>
                </a:cxn>
                <a:cxn ang="0">
                  <a:pos x="134" y="57"/>
                </a:cxn>
                <a:cxn ang="0">
                  <a:pos x="140" y="53"/>
                </a:cxn>
                <a:cxn ang="0">
                  <a:pos x="142" y="44"/>
                </a:cxn>
                <a:cxn ang="0">
                  <a:pos x="147" y="35"/>
                </a:cxn>
                <a:cxn ang="0">
                  <a:pos x="144" y="31"/>
                </a:cxn>
                <a:cxn ang="0">
                  <a:pos x="162" y="116"/>
                </a:cxn>
                <a:cxn ang="0">
                  <a:pos x="155" y="122"/>
                </a:cxn>
                <a:cxn ang="0">
                  <a:pos x="160" y="137"/>
                </a:cxn>
                <a:cxn ang="0">
                  <a:pos x="162" y="116"/>
                </a:cxn>
              </a:cxnLst>
              <a:rect l="0" t="0" r="r" b="b"/>
              <a:pathLst>
                <a:path w="165" h="137">
                  <a:moveTo>
                    <a:pt x="144" y="31"/>
                  </a:moveTo>
                  <a:cubicBezTo>
                    <a:pt x="143" y="31"/>
                    <a:pt x="142" y="29"/>
                    <a:pt x="138" y="29"/>
                  </a:cubicBezTo>
                  <a:cubicBezTo>
                    <a:pt x="135" y="29"/>
                    <a:pt x="133" y="28"/>
                    <a:pt x="131" y="26"/>
                  </a:cubicBezTo>
                  <a:cubicBezTo>
                    <a:pt x="130" y="24"/>
                    <a:pt x="122" y="23"/>
                    <a:pt x="119" y="24"/>
                  </a:cubicBezTo>
                  <a:cubicBezTo>
                    <a:pt x="117" y="24"/>
                    <a:pt x="116" y="19"/>
                    <a:pt x="114" y="20"/>
                  </a:cubicBezTo>
                  <a:cubicBezTo>
                    <a:pt x="111" y="20"/>
                    <a:pt x="110" y="17"/>
                    <a:pt x="110" y="15"/>
                  </a:cubicBezTo>
                  <a:cubicBezTo>
                    <a:pt x="110" y="13"/>
                    <a:pt x="108" y="16"/>
                    <a:pt x="105" y="17"/>
                  </a:cubicBezTo>
                  <a:cubicBezTo>
                    <a:pt x="103" y="18"/>
                    <a:pt x="102" y="15"/>
                    <a:pt x="102" y="13"/>
                  </a:cubicBezTo>
                  <a:cubicBezTo>
                    <a:pt x="102" y="12"/>
                    <a:pt x="97" y="10"/>
                    <a:pt x="95" y="9"/>
                  </a:cubicBezTo>
                  <a:cubicBezTo>
                    <a:pt x="93" y="8"/>
                    <a:pt x="90" y="4"/>
                    <a:pt x="89" y="6"/>
                  </a:cubicBezTo>
                  <a:cubicBezTo>
                    <a:pt x="88" y="7"/>
                    <a:pt x="86" y="3"/>
                    <a:pt x="85" y="1"/>
                  </a:cubicBezTo>
                  <a:cubicBezTo>
                    <a:pt x="85" y="0"/>
                    <a:pt x="84" y="0"/>
                    <a:pt x="84" y="0"/>
                  </a:cubicBezTo>
                  <a:cubicBezTo>
                    <a:pt x="83" y="0"/>
                    <a:pt x="82" y="0"/>
                    <a:pt x="81" y="0"/>
                  </a:cubicBezTo>
                  <a:cubicBezTo>
                    <a:pt x="77" y="0"/>
                    <a:pt x="74" y="3"/>
                    <a:pt x="75" y="10"/>
                  </a:cubicBezTo>
                  <a:cubicBezTo>
                    <a:pt x="75" y="16"/>
                    <a:pt x="70" y="17"/>
                    <a:pt x="63" y="18"/>
                  </a:cubicBezTo>
                  <a:cubicBezTo>
                    <a:pt x="56" y="18"/>
                    <a:pt x="58" y="23"/>
                    <a:pt x="56" y="26"/>
                  </a:cubicBezTo>
                  <a:cubicBezTo>
                    <a:pt x="53" y="28"/>
                    <a:pt x="43" y="24"/>
                    <a:pt x="41" y="21"/>
                  </a:cubicBezTo>
                  <a:cubicBezTo>
                    <a:pt x="40" y="17"/>
                    <a:pt x="31" y="21"/>
                    <a:pt x="35" y="25"/>
                  </a:cubicBezTo>
                  <a:cubicBezTo>
                    <a:pt x="39" y="29"/>
                    <a:pt x="39" y="35"/>
                    <a:pt x="36" y="37"/>
                  </a:cubicBezTo>
                  <a:cubicBezTo>
                    <a:pt x="34" y="39"/>
                    <a:pt x="30" y="34"/>
                    <a:pt x="27" y="37"/>
                  </a:cubicBezTo>
                  <a:cubicBezTo>
                    <a:pt x="24" y="39"/>
                    <a:pt x="23" y="35"/>
                    <a:pt x="20" y="33"/>
                  </a:cubicBezTo>
                  <a:cubicBezTo>
                    <a:pt x="16" y="32"/>
                    <a:pt x="15" y="35"/>
                    <a:pt x="9" y="34"/>
                  </a:cubicBezTo>
                  <a:cubicBezTo>
                    <a:pt x="3" y="34"/>
                    <a:pt x="0" y="37"/>
                    <a:pt x="2" y="40"/>
                  </a:cubicBezTo>
                  <a:cubicBezTo>
                    <a:pt x="4" y="42"/>
                    <a:pt x="1" y="45"/>
                    <a:pt x="3" y="47"/>
                  </a:cubicBezTo>
                  <a:cubicBezTo>
                    <a:pt x="5" y="49"/>
                    <a:pt x="12" y="49"/>
                    <a:pt x="18" y="52"/>
                  </a:cubicBezTo>
                  <a:cubicBezTo>
                    <a:pt x="24" y="55"/>
                    <a:pt x="25" y="52"/>
                    <a:pt x="28" y="54"/>
                  </a:cubicBezTo>
                  <a:cubicBezTo>
                    <a:pt x="31" y="56"/>
                    <a:pt x="31" y="55"/>
                    <a:pt x="32" y="59"/>
                  </a:cubicBezTo>
                  <a:cubicBezTo>
                    <a:pt x="32" y="63"/>
                    <a:pt x="35" y="67"/>
                    <a:pt x="40" y="69"/>
                  </a:cubicBezTo>
                  <a:cubicBezTo>
                    <a:pt x="46" y="70"/>
                    <a:pt x="42" y="74"/>
                    <a:pt x="43" y="78"/>
                  </a:cubicBezTo>
                  <a:cubicBezTo>
                    <a:pt x="45" y="81"/>
                    <a:pt x="41" y="87"/>
                    <a:pt x="42" y="91"/>
                  </a:cubicBezTo>
                  <a:cubicBezTo>
                    <a:pt x="43" y="96"/>
                    <a:pt x="39" y="110"/>
                    <a:pt x="36" y="112"/>
                  </a:cubicBezTo>
                  <a:cubicBezTo>
                    <a:pt x="36" y="112"/>
                    <a:pt x="36" y="112"/>
                    <a:pt x="36" y="112"/>
                  </a:cubicBezTo>
                  <a:cubicBezTo>
                    <a:pt x="38" y="113"/>
                    <a:pt x="41" y="114"/>
                    <a:pt x="42" y="115"/>
                  </a:cubicBezTo>
                  <a:cubicBezTo>
                    <a:pt x="45" y="116"/>
                    <a:pt x="50" y="118"/>
                    <a:pt x="53" y="120"/>
                  </a:cubicBezTo>
                  <a:cubicBezTo>
                    <a:pt x="56" y="122"/>
                    <a:pt x="62" y="122"/>
                    <a:pt x="62" y="119"/>
                  </a:cubicBezTo>
                  <a:cubicBezTo>
                    <a:pt x="62" y="117"/>
                    <a:pt x="65" y="118"/>
                    <a:pt x="67" y="121"/>
                  </a:cubicBezTo>
                  <a:cubicBezTo>
                    <a:pt x="69" y="123"/>
                    <a:pt x="77" y="123"/>
                    <a:pt x="81" y="124"/>
                  </a:cubicBezTo>
                  <a:cubicBezTo>
                    <a:pt x="84" y="124"/>
                    <a:pt x="88" y="124"/>
                    <a:pt x="92" y="124"/>
                  </a:cubicBezTo>
                  <a:cubicBezTo>
                    <a:pt x="92" y="123"/>
                    <a:pt x="92" y="122"/>
                    <a:pt x="92" y="121"/>
                  </a:cubicBezTo>
                  <a:cubicBezTo>
                    <a:pt x="90" y="115"/>
                    <a:pt x="95" y="111"/>
                    <a:pt x="101" y="110"/>
                  </a:cubicBezTo>
                  <a:cubicBezTo>
                    <a:pt x="106" y="109"/>
                    <a:pt x="118" y="113"/>
                    <a:pt x="122" y="115"/>
                  </a:cubicBezTo>
                  <a:cubicBezTo>
                    <a:pt x="125" y="117"/>
                    <a:pt x="129" y="116"/>
                    <a:pt x="135" y="110"/>
                  </a:cubicBezTo>
                  <a:cubicBezTo>
                    <a:pt x="137" y="107"/>
                    <a:pt x="140" y="106"/>
                    <a:pt x="142" y="106"/>
                  </a:cubicBezTo>
                  <a:cubicBezTo>
                    <a:pt x="142" y="104"/>
                    <a:pt x="142" y="103"/>
                    <a:pt x="143" y="102"/>
                  </a:cubicBezTo>
                  <a:cubicBezTo>
                    <a:pt x="144" y="100"/>
                    <a:pt x="140" y="100"/>
                    <a:pt x="138" y="100"/>
                  </a:cubicBezTo>
                  <a:cubicBezTo>
                    <a:pt x="135" y="100"/>
                    <a:pt x="133" y="97"/>
                    <a:pt x="135" y="95"/>
                  </a:cubicBezTo>
                  <a:cubicBezTo>
                    <a:pt x="137" y="92"/>
                    <a:pt x="134" y="92"/>
                    <a:pt x="132" y="89"/>
                  </a:cubicBezTo>
                  <a:cubicBezTo>
                    <a:pt x="130" y="86"/>
                    <a:pt x="133" y="87"/>
                    <a:pt x="134" y="86"/>
                  </a:cubicBezTo>
                  <a:cubicBezTo>
                    <a:pt x="136" y="85"/>
                    <a:pt x="138" y="82"/>
                    <a:pt x="136" y="82"/>
                  </a:cubicBezTo>
                  <a:cubicBezTo>
                    <a:pt x="135" y="81"/>
                    <a:pt x="134" y="79"/>
                    <a:pt x="135" y="76"/>
                  </a:cubicBezTo>
                  <a:cubicBezTo>
                    <a:pt x="136" y="73"/>
                    <a:pt x="133" y="73"/>
                    <a:pt x="133" y="71"/>
                  </a:cubicBezTo>
                  <a:cubicBezTo>
                    <a:pt x="133" y="68"/>
                    <a:pt x="130" y="67"/>
                    <a:pt x="128" y="70"/>
                  </a:cubicBezTo>
                  <a:cubicBezTo>
                    <a:pt x="126" y="73"/>
                    <a:pt x="125" y="71"/>
                    <a:pt x="127" y="66"/>
                  </a:cubicBezTo>
                  <a:cubicBezTo>
                    <a:pt x="128" y="62"/>
                    <a:pt x="133" y="60"/>
                    <a:pt x="134" y="57"/>
                  </a:cubicBezTo>
                  <a:cubicBezTo>
                    <a:pt x="134" y="55"/>
                    <a:pt x="137" y="53"/>
                    <a:pt x="140" y="53"/>
                  </a:cubicBezTo>
                  <a:cubicBezTo>
                    <a:pt x="142" y="53"/>
                    <a:pt x="141" y="47"/>
                    <a:pt x="142" y="44"/>
                  </a:cubicBezTo>
                  <a:cubicBezTo>
                    <a:pt x="143" y="41"/>
                    <a:pt x="143" y="38"/>
                    <a:pt x="147" y="35"/>
                  </a:cubicBezTo>
                  <a:cubicBezTo>
                    <a:pt x="150" y="32"/>
                    <a:pt x="146" y="31"/>
                    <a:pt x="144" y="31"/>
                  </a:cubicBezTo>
                  <a:close/>
                  <a:moveTo>
                    <a:pt x="162" y="116"/>
                  </a:moveTo>
                  <a:cubicBezTo>
                    <a:pt x="160" y="116"/>
                    <a:pt x="160" y="119"/>
                    <a:pt x="155" y="122"/>
                  </a:cubicBezTo>
                  <a:cubicBezTo>
                    <a:pt x="151" y="125"/>
                    <a:pt x="155" y="137"/>
                    <a:pt x="160" y="137"/>
                  </a:cubicBezTo>
                  <a:cubicBezTo>
                    <a:pt x="165" y="136"/>
                    <a:pt x="164" y="116"/>
                    <a:pt x="162" y="11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02" name="Freeform 98">
              <a:extLst>
                <a:ext uri="{FF2B5EF4-FFF2-40B4-BE49-F238E27FC236}">
                  <a16:creationId xmlns:a16="http://schemas.microsoft.com/office/drawing/2014/main" id="{523EACFA-8008-4348-90BA-239F5AC81B4A}"/>
                </a:ext>
              </a:extLst>
            </p:cNvPr>
            <p:cNvSpPr/>
            <p:nvPr/>
          </p:nvSpPr>
          <p:spPr bwMode="auto">
            <a:xfrm>
              <a:off x="2403475" y="2941638"/>
              <a:ext cx="50800" cy="26988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14" y="2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0" y="7"/>
                </a:cxn>
                <a:cxn ang="0">
                  <a:pos x="22" y="14"/>
                </a:cxn>
                <a:cxn ang="0">
                  <a:pos x="26" y="13"/>
                </a:cxn>
                <a:cxn ang="0">
                  <a:pos x="26" y="5"/>
                </a:cxn>
              </a:cxnLst>
              <a:rect l="0" t="0" r="r" b="b"/>
              <a:pathLst>
                <a:path w="26" h="14">
                  <a:moveTo>
                    <a:pt x="26" y="5"/>
                  </a:moveTo>
                  <a:cubicBezTo>
                    <a:pt x="24" y="3"/>
                    <a:pt x="19" y="6"/>
                    <a:pt x="14" y="2"/>
                  </a:cubicBezTo>
                  <a:cubicBezTo>
                    <a:pt x="12" y="1"/>
                    <a:pt x="10" y="1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7" y="0"/>
                    <a:pt x="4" y="4"/>
                    <a:pt x="0" y="7"/>
                  </a:cubicBezTo>
                  <a:cubicBezTo>
                    <a:pt x="4" y="10"/>
                    <a:pt x="18" y="14"/>
                    <a:pt x="22" y="14"/>
                  </a:cubicBezTo>
                  <a:cubicBezTo>
                    <a:pt x="24" y="14"/>
                    <a:pt x="25" y="13"/>
                    <a:pt x="26" y="13"/>
                  </a:cubicBezTo>
                  <a:cubicBezTo>
                    <a:pt x="26" y="9"/>
                    <a:pt x="26" y="6"/>
                    <a:pt x="26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03" name="Freeform 99">
              <a:extLst>
                <a:ext uri="{FF2B5EF4-FFF2-40B4-BE49-F238E27FC236}">
                  <a16:creationId xmlns:a16="http://schemas.microsoft.com/office/drawing/2014/main" id="{21891A96-D1CB-4C63-9BCF-338B59F70F8B}"/>
                </a:ext>
              </a:extLst>
            </p:cNvPr>
            <p:cNvSpPr/>
            <p:nvPr/>
          </p:nvSpPr>
          <p:spPr bwMode="auto">
            <a:xfrm>
              <a:off x="2420938" y="2901950"/>
              <a:ext cx="131763" cy="73025"/>
            </a:xfrm>
            <a:custGeom>
              <a:avLst/>
              <a:gdLst/>
              <a:ahLst/>
              <a:cxnLst>
                <a:cxn ang="0">
                  <a:pos x="29" y="34"/>
                </a:cxn>
                <a:cxn ang="0">
                  <a:pos x="32" y="27"/>
                </a:cxn>
                <a:cxn ang="0">
                  <a:pos x="45" y="22"/>
                </a:cxn>
                <a:cxn ang="0">
                  <a:pos x="55" y="19"/>
                </a:cxn>
                <a:cxn ang="0">
                  <a:pos x="69" y="14"/>
                </a:cxn>
                <a:cxn ang="0">
                  <a:pos x="56" y="5"/>
                </a:cxn>
                <a:cxn ang="0">
                  <a:pos x="32" y="5"/>
                </a:cxn>
                <a:cxn ang="0">
                  <a:pos x="11" y="6"/>
                </a:cxn>
                <a:cxn ang="0">
                  <a:pos x="11" y="6"/>
                </a:cxn>
                <a:cxn ang="0">
                  <a:pos x="5" y="12"/>
                </a:cxn>
                <a:cxn ang="0">
                  <a:pos x="0" y="21"/>
                </a:cxn>
                <a:cxn ang="0">
                  <a:pos x="5" y="23"/>
                </a:cxn>
                <a:cxn ang="0">
                  <a:pos x="17" y="26"/>
                </a:cxn>
                <a:cxn ang="0">
                  <a:pos x="17" y="34"/>
                </a:cxn>
                <a:cxn ang="0">
                  <a:pos x="20" y="34"/>
                </a:cxn>
                <a:cxn ang="0">
                  <a:pos x="21" y="38"/>
                </a:cxn>
                <a:cxn ang="0">
                  <a:pos x="25" y="37"/>
                </a:cxn>
                <a:cxn ang="0">
                  <a:pos x="29" y="34"/>
                </a:cxn>
              </a:cxnLst>
              <a:rect l="0" t="0" r="r" b="b"/>
              <a:pathLst>
                <a:path w="69" h="38">
                  <a:moveTo>
                    <a:pt x="29" y="34"/>
                  </a:moveTo>
                  <a:cubicBezTo>
                    <a:pt x="29" y="33"/>
                    <a:pt x="26" y="27"/>
                    <a:pt x="32" y="27"/>
                  </a:cubicBezTo>
                  <a:cubicBezTo>
                    <a:pt x="39" y="26"/>
                    <a:pt x="44" y="26"/>
                    <a:pt x="45" y="22"/>
                  </a:cubicBezTo>
                  <a:cubicBezTo>
                    <a:pt x="46" y="17"/>
                    <a:pt x="53" y="19"/>
                    <a:pt x="55" y="19"/>
                  </a:cubicBezTo>
                  <a:cubicBezTo>
                    <a:pt x="57" y="19"/>
                    <a:pt x="63" y="14"/>
                    <a:pt x="69" y="14"/>
                  </a:cubicBezTo>
                  <a:cubicBezTo>
                    <a:pt x="69" y="8"/>
                    <a:pt x="61" y="10"/>
                    <a:pt x="56" y="5"/>
                  </a:cubicBezTo>
                  <a:cubicBezTo>
                    <a:pt x="51" y="0"/>
                    <a:pt x="39" y="2"/>
                    <a:pt x="32" y="5"/>
                  </a:cubicBezTo>
                  <a:cubicBezTo>
                    <a:pt x="26" y="7"/>
                    <a:pt x="18" y="2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9" y="8"/>
                    <a:pt x="7" y="10"/>
                    <a:pt x="5" y="12"/>
                  </a:cubicBezTo>
                  <a:cubicBezTo>
                    <a:pt x="0" y="16"/>
                    <a:pt x="1" y="20"/>
                    <a:pt x="0" y="21"/>
                  </a:cubicBezTo>
                  <a:cubicBezTo>
                    <a:pt x="1" y="22"/>
                    <a:pt x="3" y="22"/>
                    <a:pt x="5" y="23"/>
                  </a:cubicBezTo>
                  <a:cubicBezTo>
                    <a:pt x="10" y="27"/>
                    <a:pt x="15" y="24"/>
                    <a:pt x="17" y="26"/>
                  </a:cubicBezTo>
                  <a:cubicBezTo>
                    <a:pt x="17" y="27"/>
                    <a:pt x="17" y="30"/>
                    <a:pt x="17" y="34"/>
                  </a:cubicBezTo>
                  <a:cubicBezTo>
                    <a:pt x="18" y="33"/>
                    <a:pt x="18" y="32"/>
                    <a:pt x="20" y="34"/>
                  </a:cubicBezTo>
                  <a:cubicBezTo>
                    <a:pt x="22" y="35"/>
                    <a:pt x="21" y="37"/>
                    <a:pt x="21" y="38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5" y="37"/>
                    <a:pt x="28" y="35"/>
                    <a:pt x="29" y="3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04" name="Freeform 100">
              <a:extLst>
                <a:ext uri="{FF2B5EF4-FFF2-40B4-BE49-F238E27FC236}">
                  <a16:creationId xmlns:a16="http://schemas.microsoft.com/office/drawing/2014/main" id="{CDBA5C67-EA05-40D4-AE55-5D039D320620}"/>
                </a:ext>
              </a:extLst>
            </p:cNvPr>
            <p:cNvSpPr/>
            <p:nvPr/>
          </p:nvSpPr>
          <p:spPr bwMode="auto">
            <a:xfrm>
              <a:off x="1820863" y="2522538"/>
              <a:ext cx="657225" cy="406400"/>
            </a:xfrm>
            <a:custGeom>
              <a:avLst/>
              <a:gdLst/>
              <a:ahLst/>
              <a:cxnLst>
                <a:cxn ang="0">
                  <a:pos x="301" y="199"/>
                </a:cxn>
                <a:cxn ang="0">
                  <a:pos x="296" y="180"/>
                </a:cxn>
                <a:cxn ang="0">
                  <a:pos x="324" y="173"/>
                </a:cxn>
                <a:cxn ang="0">
                  <a:pos x="334" y="161"/>
                </a:cxn>
                <a:cxn ang="0">
                  <a:pos x="343" y="139"/>
                </a:cxn>
                <a:cxn ang="0">
                  <a:pos x="315" y="137"/>
                </a:cxn>
                <a:cxn ang="0">
                  <a:pos x="297" y="161"/>
                </a:cxn>
                <a:cxn ang="0">
                  <a:pos x="281" y="170"/>
                </a:cxn>
                <a:cxn ang="0">
                  <a:pos x="242" y="169"/>
                </a:cxn>
                <a:cxn ang="0">
                  <a:pos x="224" y="143"/>
                </a:cxn>
                <a:cxn ang="0">
                  <a:pos x="223" y="90"/>
                </a:cxn>
                <a:cxn ang="0">
                  <a:pos x="219" y="83"/>
                </a:cxn>
                <a:cxn ang="0">
                  <a:pos x="200" y="71"/>
                </a:cxn>
                <a:cxn ang="0">
                  <a:pos x="187" y="47"/>
                </a:cxn>
                <a:cxn ang="0">
                  <a:pos x="158" y="46"/>
                </a:cxn>
                <a:cxn ang="0">
                  <a:pos x="141" y="32"/>
                </a:cxn>
                <a:cxn ang="0">
                  <a:pos x="121" y="11"/>
                </a:cxn>
                <a:cxn ang="0">
                  <a:pos x="100" y="16"/>
                </a:cxn>
                <a:cxn ang="0">
                  <a:pos x="39" y="6"/>
                </a:cxn>
                <a:cxn ang="0">
                  <a:pos x="0" y="3"/>
                </a:cxn>
                <a:cxn ang="0">
                  <a:pos x="16" y="35"/>
                </a:cxn>
                <a:cxn ang="0">
                  <a:pos x="35" y="61"/>
                </a:cxn>
                <a:cxn ang="0">
                  <a:pos x="40" y="72"/>
                </a:cxn>
                <a:cxn ang="0">
                  <a:pos x="56" y="94"/>
                </a:cxn>
                <a:cxn ang="0">
                  <a:pos x="81" y="120"/>
                </a:cxn>
                <a:cxn ang="0">
                  <a:pos x="84" y="107"/>
                </a:cxn>
                <a:cxn ang="0">
                  <a:pos x="71" y="93"/>
                </a:cxn>
                <a:cxn ang="0">
                  <a:pos x="52" y="60"/>
                </a:cxn>
                <a:cxn ang="0">
                  <a:pos x="44" y="42"/>
                </a:cxn>
                <a:cxn ang="0">
                  <a:pos x="29" y="29"/>
                </a:cxn>
                <a:cxn ang="0">
                  <a:pos x="29" y="11"/>
                </a:cxn>
                <a:cxn ang="0">
                  <a:pos x="39" y="16"/>
                </a:cxn>
                <a:cxn ang="0">
                  <a:pos x="49" y="32"/>
                </a:cxn>
                <a:cxn ang="0">
                  <a:pos x="56" y="47"/>
                </a:cxn>
                <a:cxn ang="0">
                  <a:pos x="73" y="60"/>
                </a:cxn>
                <a:cxn ang="0">
                  <a:pos x="87" y="74"/>
                </a:cxn>
                <a:cxn ang="0">
                  <a:pos x="95" y="89"/>
                </a:cxn>
                <a:cxn ang="0">
                  <a:pos x="129" y="125"/>
                </a:cxn>
                <a:cxn ang="0">
                  <a:pos x="134" y="145"/>
                </a:cxn>
                <a:cxn ang="0">
                  <a:pos x="139" y="163"/>
                </a:cxn>
                <a:cxn ang="0">
                  <a:pos x="174" y="180"/>
                </a:cxn>
                <a:cxn ang="0">
                  <a:pos x="221" y="202"/>
                </a:cxn>
                <a:cxn ang="0">
                  <a:pos x="265" y="204"/>
                </a:cxn>
                <a:cxn ang="0">
                  <a:pos x="286" y="201"/>
                </a:cxn>
              </a:cxnLst>
              <a:rect l="0" t="0" r="r" b="b"/>
              <a:pathLst>
                <a:path w="344" h="213">
                  <a:moveTo>
                    <a:pt x="286" y="201"/>
                  </a:moveTo>
                  <a:cubicBezTo>
                    <a:pt x="287" y="201"/>
                    <a:pt x="300" y="202"/>
                    <a:pt x="301" y="199"/>
                  </a:cubicBezTo>
                  <a:cubicBezTo>
                    <a:pt x="302" y="196"/>
                    <a:pt x="292" y="189"/>
                    <a:pt x="293" y="188"/>
                  </a:cubicBezTo>
                  <a:cubicBezTo>
                    <a:pt x="294" y="188"/>
                    <a:pt x="294" y="180"/>
                    <a:pt x="296" y="180"/>
                  </a:cubicBezTo>
                  <a:cubicBezTo>
                    <a:pt x="298" y="180"/>
                    <a:pt x="316" y="181"/>
                    <a:pt x="317" y="180"/>
                  </a:cubicBezTo>
                  <a:cubicBezTo>
                    <a:pt x="318" y="180"/>
                    <a:pt x="321" y="173"/>
                    <a:pt x="324" y="173"/>
                  </a:cubicBezTo>
                  <a:cubicBezTo>
                    <a:pt x="325" y="173"/>
                    <a:pt x="327" y="175"/>
                    <a:pt x="329" y="176"/>
                  </a:cubicBezTo>
                  <a:cubicBezTo>
                    <a:pt x="333" y="173"/>
                    <a:pt x="334" y="167"/>
                    <a:pt x="334" y="161"/>
                  </a:cubicBezTo>
                  <a:cubicBezTo>
                    <a:pt x="335" y="154"/>
                    <a:pt x="333" y="152"/>
                    <a:pt x="336" y="148"/>
                  </a:cubicBezTo>
                  <a:cubicBezTo>
                    <a:pt x="340" y="145"/>
                    <a:pt x="344" y="144"/>
                    <a:pt x="343" y="139"/>
                  </a:cubicBezTo>
                  <a:cubicBezTo>
                    <a:pt x="342" y="134"/>
                    <a:pt x="337" y="139"/>
                    <a:pt x="333" y="137"/>
                  </a:cubicBezTo>
                  <a:cubicBezTo>
                    <a:pt x="329" y="134"/>
                    <a:pt x="325" y="136"/>
                    <a:pt x="315" y="137"/>
                  </a:cubicBezTo>
                  <a:cubicBezTo>
                    <a:pt x="305" y="139"/>
                    <a:pt x="300" y="143"/>
                    <a:pt x="301" y="150"/>
                  </a:cubicBezTo>
                  <a:cubicBezTo>
                    <a:pt x="301" y="158"/>
                    <a:pt x="297" y="154"/>
                    <a:pt x="297" y="161"/>
                  </a:cubicBezTo>
                  <a:cubicBezTo>
                    <a:pt x="298" y="167"/>
                    <a:pt x="289" y="167"/>
                    <a:pt x="290" y="171"/>
                  </a:cubicBezTo>
                  <a:cubicBezTo>
                    <a:pt x="290" y="175"/>
                    <a:pt x="283" y="171"/>
                    <a:pt x="281" y="170"/>
                  </a:cubicBezTo>
                  <a:cubicBezTo>
                    <a:pt x="279" y="168"/>
                    <a:pt x="258" y="175"/>
                    <a:pt x="255" y="175"/>
                  </a:cubicBezTo>
                  <a:cubicBezTo>
                    <a:pt x="252" y="176"/>
                    <a:pt x="246" y="169"/>
                    <a:pt x="242" y="169"/>
                  </a:cubicBezTo>
                  <a:cubicBezTo>
                    <a:pt x="238" y="170"/>
                    <a:pt x="236" y="163"/>
                    <a:pt x="236" y="158"/>
                  </a:cubicBezTo>
                  <a:cubicBezTo>
                    <a:pt x="235" y="153"/>
                    <a:pt x="227" y="148"/>
                    <a:pt x="224" y="143"/>
                  </a:cubicBezTo>
                  <a:cubicBezTo>
                    <a:pt x="220" y="138"/>
                    <a:pt x="220" y="128"/>
                    <a:pt x="219" y="121"/>
                  </a:cubicBezTo>
                  <a:cubicBezTo>
                    <a:pt x="219" y="114"/>
                    <a:pt x="218" y="103"/>
                    <a:pt x="223" y="90"/>
                  </a:cubicBezTo>
                  <a:cubicBezTo>
                    <a:pt x="224" y="88"/>
                    <a:pt x="224" y="86"/>
                    <a:pt x="224" y="85"/>
                  </a:cubicBezTo>
                  <a:cubicBezTo>
                    <a:pt x="222" y="84"/>
                    <a:pt x="221" y="83"/>
                    <a:pt x="219" y="83"/>
                  </a:cubicBezTo>
                  <a:cubicBezTo>
                    <a:pt x="215" y="83"/>
                    <a:pt x="206" y="77"/>
                    <a:pt x="204" y="77"/>
                  </a:cubicBezTo>
                  <a:cubicBezTo>
                    <a:pt x="202" y="77"/>
                    <a:pt x="202" y="73"/>
                    <a:pt x="200" y="71"/>
                  </a:cubicBezTo>
                  <a:cubicBezTo>
                    <a:pt x="199" y="68"/>
                    <a:pt x="200" y="64"/>
                    <a:pt x="198" y="62"/>
                  </a:cubicBezTo>
                  <a:cubicBezTo>
                    <a:pt x="196" y="60"/>
                    <a:pt x="189" y="54"/>
                    <a:pt x="187" y="47"/>
                  </a:cubicBezTo>
                  <a:cubicBezTo>
                    <a:pt x="185" y="39"/>
                    <a:pt x="172" y="36"/>
                    <a:pt x="167" y="35"/>
                  </a:cubicBezTo>
                  <a:cubicBezTo>
                    <a:pt x="162" y="35"/>
                    <a:pt x="160" y="45"/>
                    <a:pt x="158" y="46"/>
                  </a:cubicBezTo>
                  <a:cubicBezTo>
                    <a:pt x="157" y="46"/>
                    <a:pt x="148" y="40"/>
                    <a:pt x="145" y="39"/>
                  </a:cubicBezTo>
                  <a:cubicBezTo>
                    <a:pt x="143" y="38"/>
                    <a:pt x="141" y="35"/>
                    <a:pt x="141" y="32"/>
                  </a:cubicBezTo>
                  <a:cubicBezTo>
                    <a:pt x="141" y="29"/>
                    <a:pt x="136" y="24"/>
                    <a:pt x="134" y="23"/>
                  </a:cubicBezTo>
                  <a:cubicBezTo>
                    <a:pt x="132" y="22"/>
                    <a:pt x="121" y="11"/>
                    <a:pt x="121" y="11"/>
                  </a:cubicBezTo>
                  <a:cubicBezTo>
                    <a:pt x="104" y="11"/>
                    <a:pt x="104" y="11"/>
                    <a:pt x="104" y="11"/>
                  </a:cubicBezTo>
                  <a:cubicBezTo>
                    <a:pt x="100" y="16"/>
                    <a:pt x="100" y="16"/>
                    <a:pt x="100" y="16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68" y="17"/>
                    <a:pt x="43" y="7"/>
                    <a:pt x="39" y="6"/>
                  </a:cubicBezTo>
                  <a:cubicBezTo>
                    <a:pt x="34" y="5"/>
                    <a:pt x="26" y="0"/>
                    <a:pt x="26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" y="6"/>
                    <a:pt x="3" y="9"/>
                    <a:pt x="6" y="13"/>
                  </a:cubicBezTo>
                  <a:cubicBezTo>
                    <a:pt x="11" y="19"/>
                    <a:pt x="15" y="31"/>
                    <a:pt x="16" y="35"/>
                  </a:cubicBezTo>
                  <a:cubicBezTo>
                    <a:pt x="16" y="39"/>
                    <a:pt x="23" y="42"/>
                    <a:pt x="30" y="46"/>
                  </a:cubicBezTo>
                  <a:cubicBezTo>
                    <a:pt x="36" y="50"/>
                    <a:pt x="36" y="59"/>
                    <a:pt x="35" y="61"/>
                  </a:cubicBezTo>
                  <a:cubicBezTo>
                    <a:pt x="34" y="63"/>
                    <a:pt x="27" y="59"/>
                    <a:pt x="26" y="62"/>
                  </a:cubicBezTo>
                  <a:cubicBezTo>
                    <a:pt x="26" y="64"/>
                    <a:pt x="36" y="73"/>
                    <a:pt x="40" y="72"/>
                  </a:cubicBezTo>
                  <a:cubicBezTo>
                    <a:pt x="44" y="72"/>
                    <a:pt x="46" y="74"/>
                    <a:pt x="52" y="80"/>
                  </a:cubicBezTo>
                  <a:cubicBezTo>
                    <a:pt x="59" y="85"/>
                    <a:pt x="58" y="92"/>
                    <a:pt x="56" y="94"/>
                  </a:cubicBezTo>
                  <a:cubicBezTo>
                    <a:pt x="53" y="96"/>
                    <a:pt x="61" y="100"/>
                    <a:pt x="69" y="105"/>
                  </a:cubicBezTo>
                  <a:cubicBezTo>
                    <a:pt x="77" y="110"/>
                    <a:pt x="80" y="117"/>
                    <a:pt x="81" y="120"/>
                  </a:cubicBezTo>
                  <a:cubicBezTo>
                    <a:pt x="81" y="122"/>
                    <a:pt x="85" y="120"/>
                    <a:pt x="86" y="116"/>
                  </a:cubicBezTo>
                  <a:cubicBezTo>
                    <a:pt x="87" y="112"/>
                    <a:pt x="84" y="111"/>
                    <a:pt x="84" y="107"/>
                  </a:cubicBezTo>
                  <a:cubicBezTo>
                    <a:pt x="84" y="103"/>
                    <a:pt x="77" y="104"/>
                    <a:pt x="74" y="103"/>
                  </a:cubicBezTo>
                  <a:cubicBezTo>
                    <a:pt x="71" y="103"/>
                    <a:pt x="74" y="96"/>
                    <a:pt x="71" y="93"/>
                  </a:cubicBezTo>
                  <a:cubicBezTo>
                    <a:pt x="68" y="90"/>
                    <a:pt x="66" y="83"/>
                    <a:pt x="64" y="77"/>
                  </a:cubicBezTo>
                  <a:cubicBezTo>
                    <a:pt x="63" y="72"/>
                    <a:pt x="55" y="66"/>
                    <a:pt x="52" y="60"/>
                  </a:cubicBezTo>
                  <a:cubicBezTo>
                    <a:pt x="48" y="54"/>
                    <a:pt x="45" y="49"/>
                    <a:pt x="43" y="48"/>
                  </a:cubicBezTo>
                  <a:cubicBezTo>
                    <a:pt x="40" y="46"/>
                    <a:pt x="46" y="44"/>
                    <a:pt x="44" y="42"/>
                  </a:cubicBezTo>
                  <a:cubicBezTo>
                    <a:pt x="42" y="40"/>
                    <a:pt x="39" y="40"/>
                    <a:pt x="35" y="38"/>
                  </a:cubicBezTo>
                  <a:cubicBezTo>
                    <a:pt x="31" y="36"/>
                    <a:pt x="29" y="33"/>
                    <a:pt x="29" y="29"/>
                  </a:cubicBezTo>
                  <a:cubicBezTo>
                    <a:pt x="29" y="25"/>
                    <a:pt x="26" y="16"/>
                    <a:pt x="25" y="13"/>
                  </a:cubicBezTo>
                  <a:cubicBezTo>
                    <a:pt x="24" y="9"/>
                    <a:pt x="28" y="10"/>
                    <a:pt x="29" y="11"/>
                  </a:cubicBezTo>
                  <a:cubicBezTo>
                    <a:pt x="30" y="13"/>
                    <a:pt x="31" y="14"/>
                    <a:pt x="33" y="13"/>
                  </a:cubicBezTo>
                  <a:cubicBezTo>
                    <a:pt x="35" y="12"/>
                    <a:pt x="38" y="13"/>
                    <a:pt x="39" y="16"/>
                  </a:cubicBezTo>
                  <a:cubicBezTo>
                    <a:pt x="40" y="19"/>
                    <a:pt x="45" y="16"/>
                    <a:pt x="47" y="17"/>
                  </a:cubicBezTo>
                  <a:cubicBezTo>
                    <a:pt x="49" y="19"/>
                    <a:pt x="42" y="20"/>
                    <a:pt x="49" y="32"/>
                  </a:cubicBezTo>
                  <a:cubicBezTo>
                    <a:pt x="55" y="43"/>
                    <a:pt x="51" y="37"/>
                    <a:pt x="51" y="44"/>
                  </a:cubicBezTo>
                  <a:cubicBezTo>
                    <a:pt x="51" y="52"/>
                    <a:pt x="55" y="49"/>
                    <a:pt x="56" y="47"/>
                  </a:cubicBezTo>
                  <a:cubicBezTo>
                    <a:pt x="57" y="46"/>
                    <a:pt x="61" y="50"/>
                    <a:pt x="64" y="54"/>
                  </a:cubicBezTo>
                  <a:cubicBezTo>
                    <a:pt x="67" y="58"/>
                    <a:pt x="73" y="58"/>
                    <a:pt x="73" y="60"/>
                  </a:cubicBezTo>
                  <a:cubicBezTo>
                    <a:pt x="73" y="63"/>
                    <a:pt x="75" y="67"/>
                    <a:pt x="79" y="68"/>
                  </a:cubicBezTo>
                  <a:cubicBezTo>
                    <a:pt x="83" y="69"/>
                    <a:pt x="84" y="73"/>
                    <a:pt x="87" y="74"/>
                  </a:cubicBezTo>
                  <a:cubicBezTo>
                    <a:pt x="89" y="74"/>
                    <a:pt x="90" y="77"/>
                    <a:pt x="88" y="81"/>
                  </a:cubicBezTo>
                  <a:cubicBezTo>
                    <a:pt x="87" y="84"/>
                    <a:pt x="88" y="87"/>
                    <a:pt x="95" y="89"/>
                  </a:cubicBezTo>
                  <a:cubicBezTo>
                    <a:pt x="102" y="92"/>
                    <a:pt x="99" y="93"/>
                    <a:pt x="105" y="98"/>
                  </a:cubicBezTo>
                  <a:cubicBezTo>
                    <a:pt x="110" y="103"/>
                    <a:pt x="126" y="120"/>
                    <a:pt x="129" y="125"/>
                  </a:cubicBezTo>
                  <a:cubicBezTo>
                    <a:pt x="132" y="130"/>
                    <a:pt x="133" y="134"/>
                    <a:pt x="134" y="137"/>
                  </a:cubicBezTo>
                  <a:cubicBezTo>
                    <a:pt x="136" y="141"/>
                    <a:pt x="132" y="142"/>
                    <a:pt x="134" y="145"/>
                  </a:cubicBezTo>
                  <a:cubicBezTo>
                    <a:pt x="136" y="148"/>
                    <a:pt x="130" y="147"/>
                    <a:pt x="130" y="149"/>
                  </a:cubicBezTo>
                  <a:cubicBezTo>
                    <a:pt x="131" y="152"/>
                    <a:pt x="134" y="163"/>
                    <a:pt x="139" y="163"/>
                  </a:cubicBezTo>
                  <a:cubicBezTo>
                    <a:pt x="145" y="164"/>
                    <a:pt x="151" y="171"/>
                    <a:pt x="156" y="174"/>
                  </a:cubicBezTo>
                  <a:cubicBezTo>
                    <a:pt x="160" y="178"/>
                    <a:pt x="167" y="177"/>
                    <a:pt x="174" y="180"/>
                  </a:cubicBezTo>
                  <a:cubicBezTo>
                    <a:pt x="180" y="182"/>
                    <a:pt x="186" y="188"/>
                    <a:pt x="196" y="191"/>
                  </a:cubicBezTo>
                  <a:cubicBezTo>
                    <a:pt x="206" y="194"/>
                    <a:pt x="215" y="198"/>
                    <a:pt x="221" y="202"/>
                  </a:cubicBezTo>
                  <a:cubicBezTo>
                    <a:pt x="228" y="206"/>
                    <a:pt x="235" y="204"/>
                    <a:pt x="244" y="201"/>
                  </a:cubicBezTo>
                  <a:cubicBezTo>
                    <a:pt x="253" y="197"/>
                    <a:pt x="260" y="202"/>
                    <a:pt x="265" y="204"/>
                  </a:cubicBezTo>
                  <a:cubicBezTo>
                    <a:pt x="267" y="205"/>
                    <a:pt x="272" y="209"/>
                    <a:pt x="277" y="213"/>
                  </a:cubicBezTo>
                  <a:cubicBezTo>
                    <a:pt x="281" y="207"/>
                    <a:pt x="285" y="201"/>
                    <a:pt x="286" y="20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05" name="Freeform 101">
              <a:extLst>
                <a:ext uri="{FF2B5EF4-FFF2-40B4-BE49-F238E27FC236}">
                  <a16:creationId xmlns:a16="http://schemas.microsoft.com/office/drawing/2014/main" id="{D1E1E47B-37A3-467C-88CB-0E5EB95044FB}"/>
                </a:ext>
              </a:extLst>
            </p:cNvPr>
            <p:cNvSpPr/>
            <p:nvPr/>
          </p:nvSpPr>
          <p:spPr bwMode="auto">
            <a:xfrm>
              <a:off x="2349500" y="2865438"/>
              <a:ext cx="92075" cy="90488"/>
            </a:xfrm>
            <a:custGeom>
              <a:avLst/>
              <a:gdLst/>
              <a:ahLst/>
              <a:cxnLst>
                <a:cxn ang="0">
                  <a:pos x="42" y="31"/>
                </a:cxn>
                <a:cxn ang="0">
                  <a:pos x="48" y="25"/>
                </a:cxn>
                <a:cxn ang="0">
                  <a:pos x="43" y="22"/>
                </a:cxn>
                <a:cxn ang="0">
                  <a:pos x="38" y="23"/>
                </a:cxn>
                <a:cxn ang="0">
                  <a:pos x="38" y="0"/>
                </a:cxn>
                <a:cxn ang="0">
                  <a:pos x="19" y="0"/>
                </a:cxn>
                <a:cxn ang="0">
                  <a:pos x="16" y="8"/>
                </a:cxn>
                <a:cxn ang="0">
                  <a:pos x="24" y="19"/>
                </a:cxn>
                <a:cxn ang="0">
                  <a:pos x="9" y="21"/>
                </a:cxn>
                <a:cxn ang="0">
                  <a:pos x="0" y="33"/>
                </a:cxn>
                <a:cxn ang="0">
                  <a:pos x="12" y="44"/>
                </a:cxn>
                <a:cxn ang="0">
                  <a:pos x="28" y="47"/>
                </a:cxn>
                <a:cxn ang="0">
                  <a:pos x="28" y="47"/>
                </a:cxn>
                <a:cxn ang="0">
                  <a:pos x="36" y="40"/>
                </a:cxn>
                <a:cxn ang="0">
                  <a:pos x="42" y="31"/>
                </a:cxn>
              </a:cxnLst>
              <a:rect l="0" t="0" r="r" b="b"/>
              <a:pathLst>
                <a:path w="48" h="47">
                  <a:moveTo>
                    <a:pt x="42" y="31"/>
                  </a:moveTo>
                  <a:cubicBezTo>
                    <a:pt x="44" y="29"/>
                    <a:pt x="46" y="27"/>
                    <a:pt x="48" y="25"/>
                  </a:cubicBezTo>
                  <a:cubicBezTo>
                    <a:pt x="44" y="27"/>
                    <a:pt x="43" y="25"/>
                    <a:pt x="43" y="22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4" y="0"/>
                    <a:pt x="21" y="0"/>
                    <a:pt x="19" y="0"/>
                  </a:cubicBezTo>
                  <a:cubicBezTo>
                    <a:pt x="17" y="0"/>
                    <a:pt x="17" y="8"/>
                    <a:pt x="16" y="8"/>
                  </a:cubicBezTo>
                  <a:cubicBezTo>
                    <a:pt x="15" y="9"/>
                    <a:pt x="25" y="16"/>
                    <a:pt x="24" y="19"/>
                  </a:cubicBezTo>
                  <a:cubicBezTo>
                    <a:pt x="23" y="22"/>
                    <a:pt x="10" y="21"/>
                    <a:pt x="9" y="21"/>
                  </a:cubicBezTo>
                  <a:cubicBezTo>
                    <a:pt x="8" y="21"/>
                    <a:pt x="4" y="27"/>
                    <a:pt x="0" y="33"/>
                  </a:cubicBezTo>
                  <a:cubicBezTo>
                    <a:pt x="5" y="38"/>
                    <a:pt x="10" y="42"/>
                    <a:pt x="12" y="44"/>
                  </a:cubicBezTo>
                  <a:cubicBezTo>
                    <a:pt x="17" y="47"/>
                    <a:pt x="25" y="44"/>
                    <a:pt x="28" y="47"/>
                  </a:cubicBezTo>
                  <a:cubicBezTo>
                    <a:pt x="28" y="47"/>
                    <a:pt x="28" y="47"/>
                    <a:pt x="28" y="47"/>
                  </a:cubicBezTo>
                  <a:cubicBezTo>
                    <a:pt x="32" y="44"/>
                    <a:pt x="35" y="40"/>
                    <a:pt x="36" y="40"/>
                  </a:cubicBezTo>
                  <a:cubicBezTo>
                    <a:pt x="39" y="39"/>
                    <a:pt x="37" y="35"/>
                    <a:pt x="42" y="3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06" name="Freeform 102">
              <a:extLst>
                <a:ext uri="{FF2B5EF4-FFF2-40B4-BE49-F238E27FC236}">
                  <a16:creationId xmlns:a16="http://schemas.microsoft.com/office/drawing/2014/main" id="{EA8D01DB-B61D-4BAD-BFF7-BB6AF88CF620}"/>
                </a:ext>
              </a:extLst>
            </p:cNvPr>
            <p:cNvSpPr/>
            <p:nvPr/>
          </p:nvSpPr>
          <p:spPr bwMode="auto">
            <a:xfrm>
              <a:off x="2422525" y="2852738"/>
              <a:ext cx="26988" cy="57150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0" y="7"/>
                </a:cxn>
                <a:cxn ang="0">
                  <a:pos x="0" y="30"/>
                </a:cxn>
                <a:cxn ang="0">
                  <a:pos x="5" y="29"/>
                </a:cxn>
                <a:cxn ang="0">
                  <a:pos x="9" y="24"/>
                </a:cxn>
                <a:cxn ang="0">
                  <a:pos x="12" y="5"/>
                </a:cxn>
                <a:cxn ang="0">
                  <a:pos x="14" y="3"/>
                </a:cxn>
                <a:cxn ang="0">
                  <a:pos x="9" y="0"/>
                </a:cxn>
                <a:cxn ang="0">
                  <a:pos x="2" y="7"/>
                </a:cxn>
              </a:cxnLst>
              <a:rect l="0" t="0" r="r" b="b"/>
              <a:pathLst>
                <a:path w="14" h="30">
                  <a:moveTo>
                    <a:pt x="2" y="7"/>
                  </a:moveTo>
                  <a:cubicBezTo>
                    <a:pt x="2" y="7"/>
                    <a:pt x="1" y="7"/>
                    <a:pt x="0" y="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6" y="27"/>
                    <a:pt x="7" y="25"/>
                    <a:pt x="9" y="24"/>
                  </a:cubicBezTo>
                  <a:cubicBezTo>
                    <a:pt x="13" y="20"/>
                    <a:pt x="7" y="6"/>
                    <a:pt x="12" y="5"/>
                  </a:cubicBezTo>
                  <a:cubicBezTo>
                    <a:pt x="13" y="5"/>
                    <a:pt x="14" y="4"/>
                    <a:pt x="14" y="3"/>
                  </a:cubicBezTo>
                  <a:cubicBezTo>
                    <a:pt x="12" y="2"/>
                    <a:pt x="10" y="0"/>
                    <a:pt x="9" y="0"/>
                  </a:cubicBezTo>
                  <a:cubicBezTo>
                    <a:pt x="6" y="0"/>
                    <a:pt x="3" y="7"/>
                    <a:pt x="2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07" name="Freeform 103">
              <a:extLst>
                <a:ext uri="{FF2B5EF4-FFF2-40B4-BE49-F238E27FC236}">
                  <a16:creationId xmlns:a16="http://schemas.microsoft.com/office/drawing/2014/main" id="{4FEC4270-048A-43B1-BFB5-B3343541C4FD}"/>
                </a:ext>
              </a:extLst>
            </p:cNvPr>
            <p:cNvSpPr/>
            <p:nvPr/>
          </p:nvSpPr>
          <p:spPr bwMode="auto">
            <a:xfrm>
              <a:off x="2738438" y="2809875"/>
              <a:ext cx="65088" cy="55563"/>
            </a:xfrm>
            <a:custGeom>
              <a:avLst/>
              <a:gdLst/>
              <a:ahLst/>
              <a:cxnLst>
                <a:cxn ang="0">
                  <a:pos x="16" y="3"/>
                </a:cxn>
                <a:cxn ang="0">
                  <a:pos x="23" y="19"/>
                </a:cxn>
                <a:cxn ang="0">
                  <a:pos x="1" y="23"/>
                </a:cxn>
                <a:cxn ang="0">
                  <a:pos x="16" y="26"/>
                </a:cxn>
                <a:cxn ang="0">
                  <a:pos x="31" y="28"/>
                </a:cxn>
                <a:cxn ang="0">
                  <a:pos x="34" y="6"/>
                </a:cxn>
                <a:cxn ang="0">
                  <a:pos x="16" y="3"/>
                </a:cxn>
              </a:cxnLst>
              <a:rect l="0" t="0" r="r" b="b"/>
              <a:pathLst>
                <a:path w="34" h="29">
                  <a:moveTo>
                    <a:pt x="16" y="3"/>
                  </a:moveTo>
                  <a:cubicBezTo>
                    <a:pt x="11" y="7"/>
                    <a:pt x="23" y="14"/>
                    <a:pt x="23" y="19"/>
                  </a:cubicBezTo>
                  <a:cubicBezTo>
                    <a:pt x="23" y="23"/>
                    <a:pt x="3" y="18"/>
                    <a:pt x="1" y="23"/>
                  </a:cubicBezTo>
                  <a:cubicBezTo>
                    <a:pt x="0" y="25"/>
                    <a:pt x="8" y="29"/>
                    <a:pt x="16" y="26"/>
                  </a:cubicBezTo>
                  <a:cubicBezTo>
                    <a:pt x="23" y="24"/>
                    <a:pt x="28" y="26"/>
                    <a:pt x="31" y="28"/>
                  </a:cubicBezTo>
                  <a:cubicBezTo>
                    <a:pt x="32" y="21"/>
                    <a:pt x="33" y="12"/>
                    <a:pt x="34" y="6"/>
                  </a:cubicBezTo>
                  <a:cubicBezTo>
                    <a:pt x="27" y="5"/>
                    <a:pt x="19" y="0"/>
                    <a:pt x="16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08" name="Freeform 104">
              <a:extLst>
                <a:ext uri="{FF2B5EF4-FFF2-40B4-BE49-F238E27FC236}">
                  <a16:creationId xmlns:a16="http://schemas.microsoft.com/office/drawing/2014/main" id="{4177C02A-EDB1-46E4-A2EC-14CBC3D1F0CE}"/>
                </a:ext>
              </a:extLst>
            </p:cNvPr>
            <p:cNvSpPr/>
            <p:nvPr/>
          </p:nvSpPr>
          <p:spPr bwMode="auto">
            <a:xfrm>
              <a:off x="2797175" y="2819400"/>
              <a:ext cx="74613" cy="50800"/>
            </a:xfrm>
            <a:custGeom>
              <a:avLst/>
              <a:gdLst/>
              <a:ahLst/>
              <a:cxnLst>
                <a:cxn ang="0">
                  <a:pos x="15" y="19"/>
                </a:cxn>
                <a:cxn ang="0">
                  <a:pos x="39" y="14"/>
                </a:cxn>
                <a:cxn ang="0">
                  <a:pos x="9" y="2"/>
                </a:cxn>
                <a:cxn ang="0">
                  <a:pos x="3" y="1"/>
                </a:cxn>
                <a:cxn ang="0">
                  <a:pos x="0" y="23"/>
                </a:cxn>
                <a:cxn ang="0">
                  <a:pos x="1" y="24"/>
                </a:cxn>
                <a:cxn ang="0">
                  <a:pos x="15" y="19"/>
                </a:cxn>
              </a:cxnLst>
              <a:rect l="0" t="0" r="r" b="b"/>
              <a:pathLst>
                <a:path w="39" h="26">
                  <a:moveTo>
                    <a:pt x="15" y="19"/>
                  </a:moveTo>
                  <a:cubicBezTo>
                    <a:pt x="24" y="16"/>
                    <a:pt x="39" y="21"/>
                    <a:pt x="39" y="14"/>
                  </a:cubicBezTo>
                  <a:cubicBezTo>
                    <a:pt x="39" y="7"/>
                    <a:pt x="15" y="0"/>
                    <a:pt x="9" y="2"/>
                  </a:cubicBezTo>
                  <a:cubicBezTo>
                    <a:pt x="7" y="2"/>
                    <a:pt x="5" y="2"/>
                    <a:pt x="3" y="1"/>
                  </a:cubicBezTo>
                  <a:cubicBezTo>
                    <a:pt x="2" y="7"/>
                    <a:pt x="1" y="16"/>
                    <a:pt x="0" y="23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5" y="26"/>
                    <a:pt x="6" y="22"/>
                    <a:pt x="15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09" name="Freeform 105">
              <a:extLst>
                <a:ext uri="{FF2B5EF4-FFF2-40B4-BE49-F238E27FC236}">
                  <a16:creationId xmlns:a16="http://schemas.microsoft.com/office/drawing/2014/main" id="{143F5F17-3FB5-44CF-BACC-F553C5D587E9}"/>
                </a:ext>
              </a:extLst>
            </p:cNvPr>
            <p:cNvSpPr/>
            <p:nvPr/>
          </p:nvSpPr>
          <p:spPr bwMode="auto">
            <a:xfrm>
              <a:off x="2460625" y="2928938"/>
              <a:ext cx="92075" cy="93663"/>
            </a:xfrm>
            <a:custGeom>
              <a:avLst/>
              <a:gdLst/>
              <a:ahLst/>
              <a:cxnLst>
                <a:cxn ang="0">
                  <a:pos x="26" y="46"/>
                </a:cxn>
                <a:cxn ang="0">
                  <a:pos x="37" y="48"/>
                </a:cxn>
                <a:cxn ang="0">
                  <a:pos x="42" y="49"/>
                </a:cxn>
                <a:cxn ang="0">
                  <a:pos x="41" y="47"/>
                </a:cxn>
                <a:cxn ang="0">
                  <a:pos x="44" y="32"/>
                </a:cxn>
                <a:cxn ang="0">
                  <a:pos x="45" y="13"/>
                </a:cxn>
                <a:cxn ang="0">
                  <a:pos x="48" y="1"/>
                </a:cxn>
                <a:cxn ang="0">
                  <a:pos x="48" y="0"/>
                </a:cxn>
                <a:cxn ang="0">
                  <a:pos x="34" y="5"/>
                </a:cxn>
                <a:cxn ang="0">
                  <a:pos x="24" y="8"/>
                </a:cxn>
                <a:cxn ang="0">
                  <a:pos x="11" y="13"/>
                </a:cxn>
                <a:cxn ang="0">
                  <a:pos x="8" y="20"/>
                </a:cxn>
                <a:cxn ang="0">
                  <a:pos x="4" y="23"/>
                </a:cxn>
                <a:cxn ang="0">
                  <a:pos x="0" y="24"/>
                </a:cxn>
                <a:cxn ang="0">
                  <a:pos x="2" y="28"/>
                </a:cxn>
                <a:cxn ang="0">
                  <a:pos x="16" y="42"/>
                </a:cxn>
                <a:cxn ang="0">
                  <a:pos x="19" y="46"/>
                </a:cxn>
                <a:cxn ang="0">
                  <a:pos x="26" y="46"/>
                </a:cxn>
              </a:cxnLst>
              <a:rect l="0" t="0" r="r" b="b"/>
              <a:pathLst>
                <a:path w="48" h="49">
                  <a:moveTo>
                    <a:pt x="26" y="46"/>
                  </a:moveTo>
                  <a:cubicBezTo>
                    <a:pt x="28" y="48"/>
                    <a:pt x="34" y="46"/>
                    <a:pt x="37" y="48"/>
                  </a:cubicBezTo>
                  <a:cubicBezTo>
                    <a:pt x="38" y="49"/>
                    <a:pt x="40" y="49"/>
                    <a:pt x="42" y="49"/>
                  </a:cubicBezTo>
                  <a:cubicBezTo>
                    <a:pt x="42" y="48"/>
                    <a:pt x="41" y="47"/>
                    <a:pt x="41" y="47"/>
                  </a:cubicBezTo>
                  <a:cubicBezTo>
                    <a:pt x="39" y="43"/>
                    <a:pt x="42" y="37"/>
                    <a:pt x="44" y="32"/>
                  </a:cubicBezTo>
                  <a:cubicBezTo>
                    <a:pt x="45" y="27"/>
                    <a:pt x="42" y="16"/>
                    <a:pt x="45" y="13"/>
                  </a:cubicBezTo>
                  <a:cubicBezTo>
                    <a:pt x="48" y="10"/>
                    <a:pt x="46" y="8"/>
                    <a:pt x="48" y="1"/>
                  </a:cubicBezTo>
                  <a:cubicBezTo>
                    <a:pt x="48" y="1"/>
                    <a:pt x="48" y="0"/>
                    <a:pt x="48" y="0"/>
                  </a:cubicBezTo>
                  <a:cubicBezTo>
                    <a:pt x="42" y="0"/>
                    <a:pt x="36" y="5"/>
                    <a:pt x="34" y="5"/>
                  </a:cubicBezTo>
                  <a:cubicBezTo>
                    <a:pt x="32" y="5"/>
                    <a:pt x="25" y="3"/>
                    <a:pt x="24" y="8"/>
                  </a:cubicBezTo>
                  <a:cubicBezTo>
                    <a:pt x="23" y="12"/>
                    <a:pt x="18" y="12"/>
                    <a:pt x="11" y="13"/>
                  </a:cubicBezTo>
                  <a:cubicBezTo>
                    <a:pt x="5" y="13"/>
                    <a:pt x="8" y="19"/>
                    <a:pt x="8" y="20"/>
                  </a:cubicBezTo>
                  <a:cubicBezTo>
                    <a:pt x="7" y="21"/>
                    <a:pt x="4" y="23"/>
                    <a:pt x="4" y="2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6"/>
                    <a:pt x="0" y="27"/>
                    <a:pt x="2" y="28"/>
                  </a:cubicBezTo>
                  <a:cubicBezTo>
                    <a:pt x="6" y="31"/>
                    <a:pt x="11" y="39"/>
                    <a:pt x="16" y="42"/>
                  </a:cubicBezTo>
                  <a:cubicBezTo>
                    <a:pt x="18" y="43"/>
                    <a:pt x="19" y="44"/>
                    <a:pt x="19" y="46"/>
                  </a:cubicBezTo>
                  <a:cubicBezTo>
                    <a:pt x="22" y="46"/>
                    <a:pt x="24" y="46"/>
                    <a:pt x="26" y="4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10" name="Freeform 106">
              <a:extLst>
                <a:ext uri="{FF2B5EF4-FFF2-40B4-BE49-F238E27FC236}">
                  <a16:creationId xmlns:a16="http://schemas.microsoft.com/office/drawing/2014/main" id="{D48FFCDF-3B4C-4BA4-A2D1-827AE38230E2}"/>
                </a:ext>
              </a:extLst>
            </p:cNvPr>
            <p:cNvSpPr/>
            <p:nvPr/>
          </p:nvSpPr>
          <p:spPr bwMode="auto">
            <a:xfrm>
              <a:off x="2751138" y="3143250"/>
              <a:ext cx="860425" cy="877888"/>
            </a:xfrm>
            <a:custGeom>
              <a:avLst/>
              <a:gdLst/>
              <a:ahLst/>
              <a:cxnLst>
                <a:cxn ang="0">
                  <a:pos x="253" y="427"/>
                </a:cxn>
                <a:cxn ang="0">
                  <a:pos x="260" y="429"/>
                </a:cxn>
                <a:cxn ang="0">
                  <a:pos x="289" y="379"/>
                </a:cxn>
                <a:cxn ang="0">
                  <a:pos x="307" y="343"/>
                </a:cxn>
                <a:cxn ang="0">
                  <a:pos x="337" y="326"/>
                </a:cxn>
                <a:cxn ang="0">
                  <a:pos x="372" y="316"/>
                </a:cxn>
                <a:cxn ang="0">
                  <a:pos x="386" y="290"/>
                </a:cxn>
                <a:cxn ang="0">
                  <a:pos x="397" y="264"/>
                </a:cxn>
                <a:cxn ang="0">
                  <a:pos x="401" y="211"/>
                </a:cxn>
                <a:cxn ang="0">
                  <a:pos x="409" y="206"/>
                </a:cxn>
                <a:cxn ang="0">
                  <a:pos x="445" y="158"/>
                </a:cxn>
                <a:cxn ang="0">
                  <a:pos x="406" y="104"/>
                </a:cxn>
                <a:cxn ang="0">
                  <a:pos x="336" y="96"/>
                </a:cxn>
                <a:cxn ang="0">
                  <a:pos x="295" y="74"/>
                </a:cxn>
                <a:cxn ang="0">
                  <a:pos x="291" y="67"/>
                </a:cxn>
                <a:cxn ang="0">
                  <a:pos x="264" y="60"/>
                </a:cxn>
                <a:cxn ang="0">
                  <a:pos x="258" y="13"/>
                </a:cxn>
                <a:cxn ang="0">
                  <a:pos x="222" y="32"/>
                </a:cxn>
                <a:cxn ang="0">
                  <a:pos x="191" y="39"/>
                </a:cxn>
                <a:cxn ang="0">
                  <a:pos x="165" y="40"/>
                </a:cxn>
                <a:cxn ang="0">
                  <a:pos x="157" y="1"/>
                </a:cxn>
                <a:cxn ang="0">
                  <a:pos x="129" y="17"/>
                </a:cxn>
                <a:cxn ang="0">
                  <a:pos x="107" y="15"/>
                </a:cxn>
                <a:cxn ang="0">
                  <a:pos x="120" y="32"/>
                </a:cxn>
                <a:cxn ang="0">
                  <a:pos x="105" y="46"/>
                </a:cxn>
                <a:cxn ang="0">
                  <a:pos x="84" y="49"/>
                </a:cxn>
                <a:cxn ang="0">
                  <a:pos x="48" y="42"/>
                </a:cxn>
                <a:cxn ang="0">
                  <a:pos x="45" y="59"/>
                </a:cxn>
                <a:cxn ang="0">
                  <a:pos x="46" y="108"/>
                </a:cxn>
                <a:cxn ang="0">
                  <a:pos x="12" y="120"/>
                </a:cxn>
                <a:cxn ang="0">
                  <a:pos x="2" y="144"/>
                </a:cxn>
                <a:cxn ang="0">
                  <a:pos x="15" y="168"/>
                </a:cxn>
                <a:cxn ang="0">
                  <a:pos x="38" y="172"/>
                </a:cxn>
                <a:cxn ang="0">
                  <a:pos x="65" y="184"/>
                </a:cxn>
                <a:cxn ang="0">
                  <a:pos x="99" y="174"/>
                </a:cxn>
                <a:cxn ang="0">
                  <a:pos x="124" y="206"/>
                </a:cxn>
                <a:cxn ang="0">
                  <a:pos x="150" y="217"/>
                </a:cxn>
                <a:cxn ang="0">
                  <a:pos x="158" y="242"/>
                </a:cxn>
                <a:cxn ang="0">
                  <a:pos x="186" y="265"/>
                </a:cxn>
                <a:cxn ang="0">
                  <a:pos x="182" y="293"/>
                </a:cxn>
                <a:cxn ang="0">
                  <a:pos x="199" y="317"/>
                </a:cxn>
                <a:cxn ang="0">
                  <a:pos x="222" y="337"/>
                </a:cxn>
                <a:cxn ang="0">
                  <a:pos x="230" y="375"/>
                </a:cxn>
                <a:cxn ang="0">
                  <a:pos x="187" y="415"/>
                </a:cxn>
                <a:cxn ang="0">
                  <a:pos x="205" y="426"/>
                </a:cxn>
                <a:cxn ang="0">
                  <a:pos x="232" y="443"/>
                </a:cxn>
              </a:cxnLst>
              <a:rect l="0" t="0" r="r" b="b"/>
              <a:pathLst>
                <a:path w="450" h="460">
                  <a:moveTo>
                    <a:pt x="238" y="455"/>
                  </a:moveTo>
                  <a:cubicBezTo>
                    <a:pt x="245" y="450"/>
                    <a:pt x="244" y="447"/>
                    <a:pt x="247" y="441"/>
                  </a:cubicBezTo>
                  <a:cubicBezTo>
                    <a:pt x="250" y="435"/>
                    <a:pt x="247" y="432"/>
                    <a:pt x="253" y="427"/>
                  </a:cubicBezTo>
                  <a:cubicBezTo>
                    <a:pt x="258" y="422"/>
                    <a:pt x="252" y="418"/>
                    <a:pt x="259" y="415"/>
                  </a:cubicBezTo>
                  <a:cubicBezTo>
                    <a:pt x="266" y="412"/>
                    <a:pt x="265" y="418"/>
                    <a:pt x="259" y="425"/>
                  </a:cubicBezTo>
                  <a:cubicBezTo>
                    <a:pt x="253" y="432"/>
                    <a:pt x="252" y="434"/>
                    <a:pt x="260" y="429"/>
                  </a:cubicBezTo>
                  <a:cubicBezTo>
                    <a:pt x="267" y="423"/>
                    <a:pt x="270" y="416"/>
                    <a:pt x="274" y="407"/>
                  </a:cubicBezTo>
                  <a:cubicBezTo>
                    <a:pt x="279" y="398"/>
                    <a:pt x="282" y="395"/>
                    <a:pt x="286" y="395"/>
                  </a:cubicBezTo>
                  <a:cubicBezTo>
                    <a:pt x="289" y="394"/>
                    <a:pt x="289" y="385"/>
                    <a:pt x="289" y="379"/>
                  </a:cubicBezTo>
                  <a:cubicBezTo>
                    <a:pt x="288" y="372"/>
                    <a:pt x="286" y="366"/>
                    <a:pt x="289" y="362"/>
                  </a:cubicBezTo>
                  <a:cubicBezTo>
                    <a:pt x="292" y="358"/>
                    <a:pt x="289" y="354"/>
                    <a:pt x="293" y="354"/>
                  </a:cubicBezTo>
                  <a:cubicBezTo>
                    <a:pt x="296" y="354"/>
                    <a:pt x="301" y="348"/>
                    <a:pt x="307" y="343"/>
                  </a:cubicBezTo>
                  <a:cubicBezTo>
                    <a:pt x="312" y="337"/>
                    <a:pt x="316" y="337"/>
                    <a:pt x="322" y="336"/>
                  </a:cubicBezTo>
                  <a:cubicBezTo>
                    <a:pt x="327" y="336"/>
                    <a:pt x="324" y="334"/>
                    <a:pt x="328" y="333"/>
                  </a:cubicBezTo>
                  <a:cubicBezTo>
                    <a:pt x="332" y="332"/>
                    <a:pt x="334" y="328"/>
                    <a:pt x="337" y="326"/>
                  </a:cubicBezTo>
                  <a:cubicBezTo>
                    <a:pt x="339" y="324"/>
                    <a:pt x="349" y="326"/>
                    <a:pt x="355" y="326"/>
                  </a:cubicBezTo>
                  <a:cubicBezTo>
                    <a:pt x="361" y="326"/>
                    <a:pt x="365" y="327"/>
                    <a:pt x="365" y="323"/>
                  </a:cubicBezTo>
                  <a:cubicBezTo>
                    <a:pt x="365" y="319"/>
                    <a:pt x="368" y="316"/>
                    <a:pt x="372" y="316"/>
                  </a:cubicBezTo>
                  <a:cubicBezTo>
                    <a:pt x="375" y="316"/>
                    <a:pt x="377" y="315"/>
                    <a:pt x="377" y="310"/>
                  </a:cubicBezTo>
                  <a:cubicBezTo>
                    <a:pt x="377" y="305"/>
                    <a:pt x="378" y="302"/>
                    <a:pt x="381" y="300"/>
                  </a:cubicBezTo>
                  <a:cubicBezTo>
                    <a:pt x="384" y="298"/>
                    <a:pt x="385" y="293"/>
                    <a:pt x="386" y="290"/>
                  </a:cubicBezTo>
                  <a:cubicBezTo>
                    <a:pt x="387" y="286"/>
                    <a:pt x="390" y="288"/>
                    <a:pt x="390" y="284"/>
                  </a:cubicBezTo>
                  <a:cubicBezTo>
                    <a:pt x="390" y="279"/>
                    <a:pt x="392" y="274"/>
                    <a:pt x="392" y="270"/>
                  </a:cubicBezTo>
                  <a:cubicBezTo>
                    <a:pt x="392" y="266"/>
                    <a:pt x="396" y="267"/>
                    <a:pt x="397" y="264"/>
                  </a:cubicBezTo>
                  <a:cubicBezTo>
                    <a:pt x="399" y="261"/>
                    <a:pt x="396" y="258"/>
                    <a:pt x="399" y="250"/>
                  </a:cubicBezTo>
                  <a:cubicBezTo>
                    <a:pt x="401" y="242"/>
                    <a:pt x="399" y="235"/>
                    <a:pt x="399" y="228"/>
                  </a:cubicBezTo>
                  <a:cubicBezTo>
                    <a:pt x="399" y="221"/>
                    <a:pt x="399" y="214"/>
                    <a:pt x="401" y="211"/>
                  </a:cubicBezTo>
                  <a:cubicBezTo>
                    <a:pt x="404" y="209"/>
                    <a:pt x="402" y="208"/>
                    <a:pt x="400" y="207"/>
                  </a:cubicBezTo>
                  <a:cubicBezTo>
                    <a:pt x="398" y="206"/>
                    <a:pt x="401" y="203"/>
                    <a:pt x="402" y="204"/>
                  </a:cubicBezTo>
                  <a:cubicBezTo>
                    <a:pt x="404" y="204"/>
                    <a:pt x="406" y="208"/>
                    <a:pt x="409" y="206"/>
                  </a:cubicBezTo>
                  <a:cubicBezTo>
                    <a:pt x="413" y="204"/>
                    <a:pt x="416" y="195"/>
                    <a:pt x="418" y="188"/>
                  </a:cubicBezTo>
                  <a:cubicBezTo>
                    <a:pt x="421" y="181"/>
                    <a:pt x="426" y="182"/>
                    <a:pt x="429" y="180"/>
                  </a:cubicBezTo>
                  <a:cubicBezTo>
                    <a:pt x="433" y="179"/>
                    <a:pt x="440" y="170"/>
                    <a:pt x="445" y="158"/>
                  </a:cubicBezTo>
                  <a:cubicBezTo>
                    <a:pt x="450" y="146"/>
                    <a:pt x="445" y="134"/>
                    <a:pt x="443" y="125"/>
                  </a:cubicBezTo>
                  <a:cubicBezTo>
                    <a:pt x="441" y="117"/>
                    <a:pt x="438" y="118"/>
                    <a:pt x="433" y="119"/>
                  </a:cubicBezTo>
                  <a:cubicBezTo>
                    <a:pt x="428" y="119"/>
                    <a:pt x="418" y="118"/>
                    <a:pt x="406" y="104"/>
                  </a:cubicBezTo>
                  <a:cubicBezTo>
                    <a:pt x="393" y="91"/>
                    <a:pt x="381" y="92"/>
                    <a:pt x="373" y="94"/>
                  </a:cubicBezTo>
                  <a:cubicBezTo>
                    <a:pt x="365" y="96"/>
                    <a:pt x="356" y="90"/>
                    <a:pt x="351" y="89"/>
                  </a:cubicBezTo>
                  <a:cubicBezTo>
                    <a:pt x="345" y="87"/>
                    <a:pt x="340" y="94"/>
                    <a:pt x="336" y="96"/>
                  </a:cubicBezTo>
                  <a:cubicBezTo>
                    <a:pt x="332" y="97"/>
                    <a:pt x="338" y="90"/>
                    <a:pt x="338" y="85"/>
                  </a:cubicBezTo>
                  <a:cubicBezTo>
                    <a:pt x="338" y="80"/>
                    <a:pt x="323" y="74"/>
                    <a:pt x="312" y="69"/>
                  </a:cubicBezTo>
                  <a:cubicBezTo>
                    <a:pt x="300" y="65"/>
                    <a:pt x="295" y="67"/>
                    <a:pt x="295" y="74"/>
                  </a:cubicBezTo>
                  <a:cubicBezTo>
                    <a:pt x="295" y="81"/>
                    <a:pt x="291" y="72"/>
                    <a:pt x="287" y="80"/>
                  </a:cubicBezTo>
                  <a:cubicBezTo>
                    <a:pt x="284" y="87"/>
                    <a:pt x="277" y="82"/>
                    <a:pt x="281" y="80"/>
                  </a:cubicBezTo>
                  <a:cubicBezTo>
                    <a:pt x="286" y="77"/>
                    <a:pt x="290" y="72"/>
                    <a:pt x="291" y="67"/>
                  </a:cubicBezTo>
                  <a:cubicBezTo>
                    <a:pt x="293" y="62"/>
                    <a:pt x="275" y="58"/>
                    <a:pt x="268" y="61"/>
                  </a:cubicBezTo>
                  <a:cubicBezTo>
                    <a:pt x="262" y="63"/>
                    <a:pt x="266" y="72"/>
                    <a:pt x="261" y="70"/>
                  </a:cubicBezTo>
                  <a:cubicBezTo>
                    <a:pt x="256" y="67"/>
                    <a:pt x="260" y="60"/>
                    <a:pt x="264" y="60"/>
                  </a:cubicBezTo>
                  <a:cubicBezTo>
                    <a:pt x="268" y="61"/>
                    <a:pt x="273" y="52"/>
                    <a:pt x="275" y="46"/>
                  </a:cubicBezTo>
                  <a:cubicBezTo>
                    <a:pt x="278" y="40"/>
                    <a:pt x="271" y="39"/>
                    <a:pt x="266" y="34"/>
                  </a:cubicBezTo>
                  <a:cubicBezTo>
                    <a:pt x="262" y="29"/>
                    <a:pt x="263" y="15"/>
                    <a:pt x="258" y="13"/>
                  </a:cubicBezTo>
                  <a:cubicBezTo>
                    <a:pt x="253" y="17"/>
                    <a:pt x="247" y="25"/>
                    <a:pt x="245" y="31"/>
                  </a:cubicBezTo>
                  <a:cubicBezTo>
                    <a:pt x="242" y="38"/>
                    <a:pt x="239" y="34"/>
                    <a:pt x="233" y="36"/>
                  </a:cubicBezTo>
                  <a:cubicBezTo>
                    <a:pt x="226" y="38"/>
                    <a:pt x="223" y="35"/>
                    <a:pt x="222" y="32"/>
                  </a:cubicBezTo>
                  <a:cubicBezTo>
                    <a:pt x="220" y="30"/>
                    <a:pt x="214" y="32"/>
                    <a:pt x="209" y="32"/>
                  </a:cubicBezTo>
                  <a:cubicBezTo>
                    <a:pt x="205" y="32"/>
                    <a:pt x="207" y="37"/>
                    <a:pt x="204" y="39"/>
                  </a:cubicBezTo>
                  <a:cubicBezTo>
                    <a:pt x="201" y="41"/>
                    <a:pt x="194" y="36"/>
                    <a:pt x="191" y="39"/>
                  </a:cubicBezTo>
                  <a:cubicBezTo>
                    <a:pt x="188" y="42"/>
                    <a:pt x="186" y="39"/>
                    <a:pt x="185" y="41"/>
                  </a:cubicBezTo>
                  <a:cubicBezTo>
                    <a:pt x="184" y="44"/>
                    <a:pt x="179" y="42"/>
                    <a:pt x="178" y="44"/>
                  </a:cubicBezTo>
                  <a:cubicBezTo>
                    <a:pt x="176" y="46"/>
                    <a:pt x="172" y="47"/>
                    <a:pt x="165" y="40"/>
                  </a:cubicBezTo>
                  <a:cubicBezTo>
                    <a:pt x="159" y="33"/>
                    <a:pt x="160" y="22"/>
                    <a:pt x="163" y="20"/>
                  </a:cubicBezTo>
                  <a:cubicBezTo>
                    <a:pt x="166" y="18"/>
                    <a:pt x="166" y="12"/>
                    <a:pt x="162" y="11"/>
                  </a:cubicBezTo>
                  <a:cubicBezTo>
                    <a:pt x="158" y="9"/>
                    <a:pt x="162" y="2"/>
                    <a:pt x="157" y="1"/>
                  </a:cubicBezTo>
                  <a:cubicBezTo>
                    <a:pt x="153" y="0"/>
                    <a:pt x="153" y="7"/>
                    <a:pt x="150" y="8"/>
                  </a:cubicBezTo>
                  <a:cubicBezTo>
                    <a:pt x="147" y="9"/>
                    <a:pt x="140" y="14"/>
                    <a:pt x="136" y="13"/>
                  </a:cubicBezTo>
                  <a:cubicBezTo>
                    <a:pt x="133" y="12"/>
                    <a:pt x="129" y="14"/>
                    <a:pt x="129" y="17"/>
                  </a:cubicBezTo>
                  <a:cubicBezTo>
                    <a:pt x="129" y="21"/>
                    <a:pt x="125" y="20"/>
                    <a:pt x="124" y="17"/>
                  </a:cubicBezTo>
                  <a:cubicBezTo>
                    <a:pt x="124" y="14"/>
                    <a:pt x="116" y="16"/>
                    <a:pt x="114" y="14"/>
                  </a:cubicBezTo>
                  <a:cubicBezTo>
                    <a:pt x="112" y="12"/>
                    <a:pt x="103" y="13"/>
                    <a:pt x="107" y="15"/>
                  </a:cubicBezTo>
                  <a:cubicBezTo>
                    <a:pt x="111" y="17"/>
                    <a:pt x="111" y="20"/>
                    <a:pt x="111" y="23"/>
                  </a:cubicBezTo>
                  <a:cubicBezTo>
                    <a:pt x="111" y="27"/>
                    <a:pt x="114" y="26"/>
                    <a:pt x="114" y="31"/>
                  </a:cubicBezTo>
                  <a:cubicBezTo>
                    <a:pt x="114" y="35"/>
                    <a:pt x="118" y="32"/>
                    <a:pt x="120" y="32"/>
                  </a:cubicBezTo>
                  <a:cubicBezTo>
                    <a:pt x="123" y="32"/>
                    <a:pt x="123" y="36"/>
                    <a:pt x="119" y="37"/>
                  </a:cubicBezTo>
                  <a:cubicBezTo>
                    <a:pt x="115" y="37"/>
                    <a:pt x="113" y="39"/>
                    <a:pt x="112" y="43"/>
                  </a:cubicBezTo>
                  <a:cubicBezTo>
                    <a:pt x="111" y="46"/>
                    <a:pt x="108" y="44"/>
                    <a:pt x="105" y="46"/>
                  </a:cubicBezTo>
                  <a:cubicBezTo>
                    <a:pt x="102" y="49"/>
                    <a:pt x="99" y="52"/>
                    <a:pt x="97" y="51"/>
                  </a:cubicBezTo>
                  <a:cubicBezTo>
                    <a:pt x="95" y="49"/>
                    <a:pt x="93" y="50"/>
                    <a:pt x="91" y="52"/>
                  </a:cubicBezTo>
                  <a:cubicBezTo>
                    <a:pt x="89" y="53"/>
                    <a:pt x="88" y="52"/>
                    <a:pt x="84" y="49"/>
                  </a:cubicBezTo>
                  <a:cubicBezTo>
                    <a:pt x="82" y="47"/>
                    <a:pt x="80" y="42"/>
                    <a:pt x="76" y="37"/>
                  </a:cubicBezTo>
                  <a:cubicBezTo>
                    <a:pt x="73" y="39"/>
                    <a:pt x="68" y="41"/>
                    <a:pt x="65" y="41"/>
                  </a:cubicBezTo>
                  <a:cubicBezTo>
                    <a:pt x="61" y="41"/>
                    <a:pt x="48" y="40"/>
                    <a:pt x="48" y="42"/>
                  </a:cubicBezTo>
                  <a:cubicBezTo>
                    <a:pt x="47" y="44"/>
                    <a:pt x="49" y="48"/>
                    <a:pt x="51" y="48"/>
                  </a:cubicBezTo>
                  <a:cubicBezTo>
                    <a:pt x="53" y="49"/>
                    <a:pt x="57" y="50"/>
                    <a:pt x="53" y="53"/>
                  </a:cubicBezTo>
                  <a:cubicBezTo>
                    <a:pt x="49" y="56"/>
                    <a:pt x="45" y="52"/>
                    <a:pt x="45" y="59"/>
                  </a:cubicBezTo>
                  <a:cubicBezTo>
                    <a:pt x="45" y="66"/>
                    <a:pt x="54" y="71"/>
                    <a:pt x="52" y="77"/>
                  </a:cubicBezTo>
                  <a:cubicBezTo>
                    <a:pt x="51" y="81"/>
                    <a:pt x="50" y="89"/>
                    <a:pt x="50" y="93"/>
                  </a:cubicBezTo>
                  <a:cubicBezTo>
                    <a:pt x="50" y="96"/>
                    <a:pt x="49" y="107"/>
                    <a:pt x="46" y="108"/>
                  </a:cubicBezTo>
                  <a:cubicBezTo>
                    <a:pt x="43" y="109"/>
                    <a:pt x="40" y="105"/>
                    <a:pt x="36" y="109"/>
                  </a:cubicBezTo>
                  <a:cubicBezTo>
                    <a:pt x="32" y="112"/>
                    <a:pt x="27" y="110"/>
                    <a:pt x="22" y="114"/>
                  </a:cubicBezTo>
                  <a:cubicBezTo>
                    <a:pt x="18" y="117"/>
                    <a:pt x="13" y="116"/>
                    <a:pt x="12" y="120"/>
                  </a:cubicBezTo>
                  <a:cubicBezTo>
                    <a:pt x="12" y="125"/>
                    <a:pt x="8" y="127"/>
                    <a:pt x="9" y="131"/>
                  </a:cubicBezTo>
                  <a:cubicBezTo>
                    <a:pt x="10" y="135"/>
                    <a:pt x="7" y="134"/>
                    <a:pt x="4" y="137"/>
                  </a:cubicBezTo>
                  <a:cubicBezTo>
                    <a:pt x="1" y="140"/>
                    <a:pt x="4" y="142"/>
                    <a:pt x="2" y="144"/>
                  </a:cubicBezTo>
                  <a:cubicBezTo>
                    <a:pt x="0" y="147"/>
                    <a:pt x="3" y="150"/>
                    <a:pt x="5" y="154"/>
                  </a:cubicBezTo>
                  <a:cubicBezTo>
                    <a:pt x="7" y="158"/>
                    <a:pt x="10" y="160"/>
                    <a:pt x="10" y="164"/>
                  </a:cubicBezTo>
                  <a:cubicBezTo>
                    <a:pt x="9" y="167"/>
                    <a:pt x="12" y="168"/>
                    <a:pt x="15" y="168"/>
                  </a:cubicBezTo>
                  <a:cubicBezTo>
                    <a:pt x="19" y="168"/>
                    <a:pt x="16" y="174"/>
                    <a:pt x="21" y="174"/>
                  </a:cubicBezTo>
                  <a:cubicBezTo>
                    <a:pt x="27" y="174"/>
                    <a:pt x="32" y="176"/>
                    <a:pt x="33" y="173"/>
                  </a:cubicBezTo>
                  <a:cubicBezTo>
                    <a:pt x="35" y="170"/>
                    <a:pt x="38" y="167"/>
                    <a:pt x="38" y="172"/>
                  </a:cubicBezTo>
                  <a:cubicBezTo>
                    <a:pt x="38" y="176"/>
                    <a:pt x="37" y="188"/>
                    <a:pt x="41" y="186"/>
                  </a:cubicBezTo>
                  <a:cubicBezTo>
                    <a:pt x="45" y="185"/>
                    <a:pt x="52" y="185"/>
                    <a:pt x="56" y="187"/>
                  </a:cubicBezTo>
                  <a:cubicBezTo>
                    <a:pt x="59" y="188"/>
                    <a:pt x="63" y="187"/>
                    <a:pt x="65" y="184"/>
                  </a:cubicBezTo>
                  <a:cubicBezTo>
                    <a:pt x="68" y="182"/>
                    <a:pt x="70" y="182"/>
                    <a:pt x="75" y="179"/>
                  </a:cubicBezTo>
                  <a:cubicBezTo>
                    <a:pt x="80" y="177"/>
                    <a:pt x="84" y="173"/>
                    <a:pt x="88" y="173"/>
                  </a:cubicBezTo>
                  <a:cubicBezTo>
                    <a:pt x="93" y="173"/>
                    <a:pt x="100" y="171"/>
                    <a:pt x="99" y="174"/>
                  </a:cubicBezTo>
                  <a:cubicBezTo>
                    <a:pt x="98" y="177"/>
                    <a:pt x="97" y="190"/>
                    <a:pt x="103" y="196"/>
                  </a:cubicBezTo>
                  <a:cubicBezTo>
                    <a:pt x="108" y="202"/>
                    <a:pt x="111" y="205"/>
                    <a:pt x="116" y="204"/>
                  </a:cubicBezTo>
                  <a:cubicBezTo>
                    <a:pt x="121" y="203"/>
                    <a:pt x="120" y="206"/>
                    <a:pt x="124" y="206"/>
                  </a:cubicBezTo>
                  <a:cubicBezTo>
                    <a:pt x="128" y="205"/>
                    <a:pt x="125" y="210"/>
                    <a:pt x="129" y="210"/>
                  </a:cubicBezTo>
                  <a:cubicBezTo>
                    <a:pt x="132" y="210"/>
                    <a:pt x="138" y="210"/>
                    <a:pt x="138" y="214"/>
                  </a:cubicBezTo>
                  <a:cubicBezTo>
                    <a:pt x="138" y="218"/>
                    <a:pt x="148" y="215"/>
                    <a:pt x="150" y="217"/>
                  </a:cubicBezTo>
                  <a:cubicBezTo>
                    <a:pt x="153" y="219"/>
                    <a:pt x="155" y="220"/>
                    <a:pt x="155" y="224"/>
                  </a:cubicBezTo>
                  <a:cubicBezTo>
                    <a:pt x="154" y="228"/>
                    <a:pt x="160" y="231"/>
                    <a:pt x="156" y="233"/>
                  </a:cubicBezTo>
                  <a:cubicBezTo>
                    <a:pt x="153" y="235"/>
                    <a:pt x="157" y="238"/>
                    <a:pt x="158" y="242"/>
                  </a:cubicBezTo>
                  <a:cubicBezTo>
                    <a:pt x="158" y="247"/>
                    <a:pt x="163" y="248"/>
                    <a:pt x="170" y="248"/>
                  </a:cubicBezTo>
                  <a:cubicBezTo>
                    <a:pt x="177" y="248"/>
                    <a:pt x="179" y="248"/>
                    <a:pt x="179" y="254"/>
                  </a:cubicBezTo>
                  <a:cubicBezTo>
                    <a:pt x="179" y="259"/>
                    <a:pt x="184" y="260"/>
                    <a:pt x="186" y="265"/>
                  </a:cubicBezTo>
                  <a:cubicBezTo>
                    <a:pt x="188" y="270"/>
                    <a:pt x="184" y="275"/>
                    <a:pt x="185" y="279"/>
                  </a:cubicBezTo>
                  <a:cubicBezTo>
                    <a:pt x="185" y="282"/>
                    <a:pt x="183" y="286"/>
                    <a:pt x="181" y="287"/>
                  </a:cubicBezTo>
                  <a:cubicBezTo>
                    <a:pt x="184" y="290"/>
                    <a:pt x="184" y="292"/>
                    <a:pt x="182" y="293"/>
                  </a:cubicBezTo>
                  <a:cubicBezTo>
                    <a:pt x="179" y="295"/>
                    <a:pt x="185" y="299"/>
                    <a:pt x="184" y="307"/>
                  </a:cubicBezTo>
                  <a:cubicBezTo>
                    <a:pt x="182" y="314"/>
                    <a:pt x="182" y="316"/>
                    <a:pt x="190" y="316"/>
                  </a:cubicBezTo>
                  <a:cubicBezTo>
                    <a:pt x="197" y="316"/>
                    <a:pt x="197" y="319"/>
                    <a:pt x="199" y="317"/>
                  </a:cubicBezTo>
                  <a:cubicBezTo>
                    <a:pt x="202" y="315"/>
                    <a:pt x="206" y="323"/>
                    <a:pt x="207" y="326"/>
                  </a:cubicBezTo>
                  <a:cubicBezTo>
                    <a:pt x="208" y="330"/>
                    <a:pt x="211" y="339"/>
                    <a:pt x="213" y="339"/>
                  </a:cubicBezTo>
                  <a:cubicBezTo>
                    <a:pt x="214" y="339"/>
                    <a:pt x="218" y="335"/>
                    <a:pt x="222" y="337"/>
                  </a:cubicBezTo>
                  <a:cubicBezTo>
                    <a:pt x="226" y="339"/>
                    <a:pt x="221" y="351"/>
                    <a:pt x="221" y="357"/>
                  </a:cubicBezTo>
                  <a:cubicBezTo>
                    <a:pt x="224" y="357"/>
                    <a:pt x="227" y="357"/>
                    <a:pt x="228" y="358"/>
                  </a:cubicBezTo>
                  <a:cubicBezTo>
                    <a:pt x="230" y="359"/>
                    <a:pt x="231" y="372"/>
                    <a:pt x="230" y="375"/>
                  </a:cubicBezTo>
                  <a:cubicBezTo>
                    <a:pt x="229" y="377"/>
                    <a:pt x="221" y="380"/>
                    <a:pt x="217" y="382"/>
                  </a:cubicBezTo>
                  <a:cubicBezTo>
                    <a:pt x="212" y="385"/>
                    <a:pt x="202" y="395"/>
                    <a:pt x="197" y="403"/>
                  </a:cubicBezTo>
                  <a:cubicBezTo>
                    <a:pt x="194" y="408"/>
                    <a:pt x="190" y="411"/>
                    <a:pt x="187" y="415"/>
                  </a:cubicBezTo>
                  <a:cubicBezTo>
                    <a:pt x="189" y="415"/>
                    <a:pt x="190" y="415"/>
                    <a:pt x="191" y="415"/>
                  </a:cubicBezTo>
                  <a:cubicBezTo>
                    <a:pt x="193" y="413"/>
                    <a:pt x="196" y="413"/>
                    <a:pt x="200" y="418"/>
                  </a:cubicBezTo>
                  <a:cubicBezTo>
                    <a:pt x="204" y="423"/>
                    <a:pt x="204" y="426"/>
                    <a:pt x="205" y="426"/>
                  </a:cubicBezTo>
                  <a:cubicBezTo>
                    <a:pt x="207" y="426"/>
                    <a:pt x="209" y="420"/>
                    <a:pt x="212" y="424"/>
                  </a:cubicBezTo>
                  <a:cubicBezTo>
                    <a:pt x="215" y="428"/>
                    <a:pt x="223" y="432"/>
                    <a:pt x="224" y="434"/>
                  </a:cubicBezTo>
                  <a:cubicBezTo>
                    <a:pt x="226" y="436"/>
                    <a:pt x="232" y="437"/>
                    <a:pt x="232" y="443"/>
                  </a:cubicBezTo>
                  <a:cubicBezTo>
                    <a:pt x="232" y="446"/>
                    <a:pt x="230" y="454"/>
                    <a:pt x="233" y="460"/>
                  </a:cubicBezTo>
                  <a:cubicBezTo>
                    <a:pt x="235" y="458"/>
                    <a:pt x="236" y="456"/>
                    <a:pt x="238" y="455"/>
                  </a:cubicBezTo>
                  <a:close/>
                </a:path>
              </a:pathLst>
            </a:custGeom>
            <a:solidFill>
              <a:srgbClr val="FA6464"/>
            </a:solidFill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11" name="Freeform 107">
              <a:extLst>
                <a:ext uri="{FF2B5EF4-FFF2-40B4-BE49-F238E27FC236}">
                  <a16:creationId xmlns:a16="http://schemas.microsoft.com/office/drawing/2014/main" id="{CAA1F622-E941-4C34-8FB0-5912C73E38FA}"/>
                </a:ext>
              </a:extLst>
            </p:cNvPr>
            <p:cNvSpPr/>
            <p:nvPr/>
          </p:nvSpPr>
          <p:spPr bwMode="auto">
            <a:xfrm>
              <a:off x="3090863" y="3932238"/>
              <a:ext cx="106363" cy="117475"/>
            </a:xfrm>
            <a:custGeom>
              <a:avLst/>
              <a:gdLst/>
              <a:ahLst/>
              <a:cxnLst>
                <a:cxn ang="0">
                  <a:pos x="55" y="30"/>
                </a:cxn>
                <a:cxn ang="0">
                  <a:pos x="47" y="21"/>
                </a:cxn>
                <a:cxn ang="0">
                  <a:pos x="35" y="11"/>
                </a:cxn>
                <a:cxn ang="0">
                  <a:pos x="28" y="13"/>
                </a:cxn>
                <a:cxn ang="0">
                  <a:pos x="23" y="5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7" y="8"/>
                </a:cxn>
                <a:cxn ang="0">
                  <a:pos x="3" y="27"/>
                </a:cxn>
                <a:cxn ang="0">
                  <a:pos x="0" y="42"/>
                </a:cxn>
                <a:cxn ang="0">
                  <a:pos x="3" y="49"/>
                </a:cxn>
                <a:cxn ang="0">
                  <a:pos x="2" y="54"/>
                </a:cxn>
                <a:cxn ang="0">
                  <a:pos x="7" y="56"/>
                </a:cxn>
                <a:cxn ang="0">
                  <a:pos x="21" y="60"/>
                </a:cxn>
                <a:cxn ang="0">
                  <a:pos x="30" y="60"/>
                </a:cxn>
                <a:cxn ang="0">
                  <a:pos x="47" y="57"/>
                </a:cxn>
                <a:cxn ang="0">
                  <a:pos x="56" y="47"/>
                </a:cxn>
                <a:cxn ang="0">
                  <a:pos x="55" y="30"/>
                </a:cxn>
              </a:cxnLst>
              <a:rect l="0" t="0" r="r" b="b"/>
              <a:pathLst>
                <a:path w="56" h="62">
                  <a:moveTo>
                    <a:pt x="55" y="30"/>
                  </a:moveTo>
                  <a:cubicBezTo>
                    <a:pt x="55" y="24"/>
                    <a:pt x="49" y="23"/>
                    <a:pt x="47" y="21"/>
                  </a:cubicBezTo>
                  <a:cubicBezTo>
                    <a:pt x="46" y="19"/>
                    <a:pt x="38" y="15"/>
                    <a:pt x="35" y="11"/>
                  </a:cubicBezTo>
                  <a:cubicBezTo>
                    <a:pt x="32" y="7"/>
                    <a:pt x="30" y="13"/>
                    <a:pt x="28" y="13"/>
                  </a:cubicBezTo>
                  <a:cubicBezTo>
                    <a:pt x="27" y="13"/>
                    <a:pt x="27" y="10"/>
                    <a:pt x="23" y="5"/>
                  </a:cubicBezTo>
                  <a:cubicBezTo>
                    <a:pt x="19" y="0"/>
                    <a:pt x="16" y="0"/>
                    <a:pt x="14" y="2"/>
                  </a:cubicBezTo>
                  <a:cubicBezTo>
                    <a:pt x="13" y="2"/>
                    <a:pt x="12" y="2"/>
                    <a:pt x="10" y="2"/>
                  </a:cubicBezTo>
                  <a:cubicBezTo>
                    <a:pt x="8" y="4"/>
                    <a:pt x="7" y="6"/>
                    <a:pt x="7" y="8"/>
                  </a:cubicBezTo>
                  <a:cubicBezTo>
                    <a:pt x="7" y="13"/>
                    <a:pt x="3" y="18"/>
                    <a:pt x="3" y="27"/>
                  </a:cubicBezTo>
                  <a:cubicBezTo>
                    <a:pt x="3" y="36"/>
                    <a:pt x="0" y="35"/>
                    <a:pt x="0" y="42"/>
                  </a:cubicBezTo>
                  <a:cubicBezTo>
                    <a:pt x="0" y="49"/>
                    <a:pt x="2" y="48"/>
                    <a:pt x="3" y="49"/>
                  </a:cubicBezTo>
                  <a:cubicBezTo>
                    <a:pt x="4" y="49"/>
                    <a:pt x="3" y="52"/>
                    <a:pt x="2" y="54"/>
                  </a:cubicBezTo>
                  <a:cubicBezTo>
                    <a:pt x="3" y="55"/>
                    <a:pt x="5" y="56"/>
                    <a:pt x="7" y="56"/>
                  </a:cubicBezTo>
                  <a:cubicBezTo>
                    <a:pt x="11" y="55"/>
                    <a:pt x="16" y="57"/>
                    <a:pt x="21" y="60"/>
                  </a:cubicBezTo>
                  <a:cubicBezTo>
                    <a:pt x="27" y="62"/>
                    <a:pt x="25" y="59"/>
                    <a:pt x="30" y="60"/>
                  </a:cubicBezTo>
                  <a:cubicBezTo>
                    <a:pt x="35" y="60"/>
                    <a:pt x="41" y="61"/>
                    <a:pt x="47" y="57"/>
                  </a:cubicBezTo>
                  <a:cubicBezTo>
                    <a:pt x="51" y="55"/>
                    <a:pt x="53" y="51"/>
                    <a:pt x="56" y="47"/>
                  </a:cubicBezTo>
                  <a:cubicBezTo>
                    <a:pt x="53" y="41"/>
                    <a:pt x="55" y="33"/>
                    <a:pt x="55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12" name="Freeform 108">
              <a:extLst>
                <a:ext uri="{FF2B5EF4-FFF2-40B4-BE49-F238E27FC236}">
                  <a16:creationId xmlns:a16="http://schemas.microsoft.com/office/drawing/2014/main" id="{4974371D-5CC5-4AE2-BFF3-66C89A4044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7488" y="3736975"/>
              <a:ext cx="436563" cy="860425"/>
            </a:xfrm>
            <a:custGeom>
              <a:avLst/>
              <a:gdLst/>
              <a:ahLst/>
              <a:cxnLst>
                <a:cxn ang="0">
                  <a:pos x="65" y="427"/>
                </a:cxn>
                <a:cxn ang="0">
                  <a:pos x="60" y="417"/>
                </a:cxn>
                <a:cxn ang="0">
                  <a:pos x="56" y="448"/>
                </a:cxn>
                <a:cxn ang="0">
                  <a:pos x="80" y="449"/>
                </a:cxn>
                <a:cxn ang="0">
                  <a:pos x="87" y="441"/>
                </a:cxn>
                <a:cxn ang="0">
                  <a:pos x="218" y="46"/>
                </a:cxn>
                <a:cxn ang="0">
                  <a:pos x="212" y="64"/>
                </a:cxn>
                <a:cxn ang="0">
                  <a:pos x="194" y="70"/>
                </a:cxn>
                <a:cxn ang="0">
                  <a:pos x="172" y="67"/>
                </a:cxn>
                <a:cxn ang="0">
                  <a:pos x="185" y="44"/>
                </a:cxn>
                <a:cxn ang="0">
                  <a:pos x="151" y="27"/>
                </a:cxn>
                <a:cxn ang="0">
                  <a:pos x="123" y="3"/>
                </a:cxn>
                <a:cxn ang="0">
                  <a:pos x="105" y="10"/>
                </a:cxn>
                <a:cxn ang="0">
                  <a:pos x="82" y="5"/>
                </a:cxn>
                <a:cxn ang="0">
                  <a:pos x="72" y="25"/>
                </a:cxn>
                <a:cxn ang="0">
                  <a:pos x="58" y="43"/>
                </a:cxn>
                <a:cxn ang="0">
                  <a:pos x="60" y="63"/>
                </a:cxn>
                <a:cxn ang="0">
                  <a:pos x="49" y="78"/>
                </a:cxn>
                <a:cxn ang="0">
                  <a:pos x="41" y="94"/>
                </a:cxn>
                <a:cxn ang="0">
                  <a:pos x="37" y="115"/>
                </a:cxn>
                <a:cxn ang="0">
                  <a:pos x="40" y="138"/>
                </a:cxn>
                <a:cxn ang="0">
                  <a:pos x="40" y="157"/>
                </a:cxn>
                <a:cxn ang="0">
                  <a:pos x="37" y="180"/>
                </a:cxn>
                <a:cxn ang="0">
                  <a:pos x="28" y="206"/>
                </a:cxn>
                <a:cxn ang="0">
                  <a:pos x="25" y="216"/>
                </a:cxn>
                <a:cxn ang="0">
                  <a:pos x="21" y="232"/>
                </a:cxn>
                <a:cxn ang="0">
                  <a:pos x="20" y="248"/>
                </a:cxn>
                <a:cxn ang="0">
                  <a:pos x="18" y="272"/>
                </a:cxn>
                <a:cxn ang="0">
                  <a:pos x="21" y="285"/>
                </a:cxn>
                <a:cxn ang="0">
                  <a:pos x="26" y="296"/>
                </a:cxn>
                <a:cxn ang="0">
                  <a:pos x="23" y="305"/>
                </a:cxn>
                <a:cxn ang="0">
                  <a:pos x="21" y="323"/>
                </a:cxn>
                <a:cxn ang="0">
                  <a:pos x="13" y="338"/>
                </a:cxn>
                <a:cxn ang="0">
                  <a:pos x="9" y="355"/>
                </a:cxn>
                <a:cxn ang="0">
                  <a:pos x="3" y="373"/>
                </a:cxn>
                <a:cxn ang="0">
                  <a:pos x="15" y="384"/>
                </a:cxn>
                <a:cxn ang="0">
                  <a:pos x="21" y="401"/>
                </a:cxn>
                <a:cxn ang="0">
                  <a:pos x="47" y="404"/>
                </a:cxn>
                <a:cxn ang="0">
                  <a:pos x="52" y="395"/>
                </a:cxn>
                <a:cxn ang="0">
                  <a:pos x="53" y="376"/>
                </a:cxn>
                <a:cxn ang="0">
                  <a:pos x="66" y="364"/>
                </a:cxn>
                <a:cxn ang="0">
                  <a:pos x="87" y="340"/>
                </a:cxn>
                <a:cxn ang="0">
                  <a:pos x="78" y="326"/>
                </a:cxn>
                <a:cxn ang="0">
                  <a:pos x="89" y="299"/>
                </a:cxn>
                <a:cxn ang="0">
                  <a:pos x="95" y="285"/>
                </a:cxn>
                <a:cxn ang="0">
                  <a:pos x="102" y="270"/>
                </a:cxn>
                <a:cxn ang="0">
                  <a:pos x="109" y="269"/>
                </a:cxn>
                <a:cxn ang="0">
                  <a:pos x="106" y="262"/>
                </a:cxn>
                <a:cxn ang="0">
                  <a:pos x="98" y="251"/>
                </a:cxn>
                <a:cxn ang="0">
                  <a:pos x="115" y="245"/>
                </a:cxn>
                <a:cxn ang="0">
                  <a:pos x="129" y="228"/>
                </a:cxn>
                <a:cxn ang="0">
                  <a:pos x="133" y="215"/>
                </a:cxn>
                <a:cxn ang="0">
                  <a:pos x="183" y="203"/>
                </a:cxn>
                <a:cxn ang="0">
                  <a:pos x="189" y="181"/>
                </a:cxn>
                <a:cxn ang="0">
                  <a:pos x="180" y="164"/>
                </a:cxn>
                <a:cxn ang="0">
                  <a:pos x="176" y="156"/>
                </a:cxn>
                <a:cxn ang="0">
                  <a:pos x="174" y="144"/>
                </a:cxn>
                <a:cxn ang="0">
                  <a:pos x="181" y="110"/>
                </a:cxn>
                <a:cxn ang="0">
                  <a:pos x="214" y="71"/>
                </a:cxn>
                <a:cxn ang="0">
                  <a:pos x="225" y="47"/>
                </a:cxn>
              </a:cxnLst>
              <a:rect l="0" t="0" r="r" b="b"/>
              <a:pathLst>
                <a:path w="228" h="450">
                  <a:moveTo>
                    <a:pt x="87" y="441"/>
                  </a:moveTo>
                  <a:cubicBezTo>
                    <a:pt x="81" y="441"/>
                    <a:pt x="68" y="430"/>
                    <a:pt x="65" y="427"/>
                  </a:cubicBezTo>
                  <a:cubicBezTo>
                    <a:pt x="61" y="424"/>
                    <a:pt x="64" y="421"/>
                    <a:pt x="59" y="421"/>
                  </a:cubicBezTo>
                  <a:cubicBezTo>
                    <a:pt x="55" y="422"/>
                    <a:pt x="58" y="418"/>
                    <a:pt x="60" y="417"/>
                  </a:cubicBezTo>
                  <a:cubicBezTo>
                    <a:pt x="62" y="415"/>
                    <a:pt x="59" y="411"/>
                    <a:pt x="56" y="410"/>
                  </a:cubicBezTo>
                  <a:cubicBezTo>
                    <a:pt x="56" y="417"/>
                    <a:pt x="54" y="447"/>
                    <a:pt x="56" y="448"/>
                  </a:cubicBezTo>
                  <a:cubicBezTo>
                    <a:pt x="58" y="448"/>
                    <a:pt x="71" y="446"/>
                    <a:pt x="75" y="449"/>
                  </a:cubicBezTo>
                  <a:cubicBezTo>
                    <a:pt x="77" y="449"/>
                    <a:pt x="79" y="450"/>
                    <a:pt x="80" y="449"/>
                  </a:cubicBezTo>
                  <a:cubicBezTo>
                    <a:pt x="83" y="446"/>
                    <a:pt x="90" y="447"/>
                    <a:pt x="94" y="445"/>
                  </a:cubicBezTo>
                  <a:cubicBezTo>
                    <a:pt x="98" y="442"/>
                    <a:pt x="93" y="442"/>
                    <a:pt x="87" y="441"/>
                  </a:cubicBezTo>
                  <a:close/>
                  <a:moveTo>
                    <a:pt x="225" y="47"/>
                  </a:moveTo>
                  <a:cubicBezTo>
                    <a:pt x="224" y="46"/>
                    <a:pt x="221" y="46"/>
                    <a:pt x="218" y="46"/>
                  </a:cubicBezTo>
                  <a:cubicBezTo>
                    <a:pt x="218" y="46"/>
                    <a:pt x="218" y="47"/>
                    <a:pt x="218" y="47"/>
                  </a:cubicBezTo>
                  <a:cubicBezTo>
                    <a:pt x="219" y="52"/>
                    <a:pt x="216" y="64"/>
                    <a:pt x="212" y="64"/>
                  </a:cubicBezTo>
                  <a:cubicBezTo>
                    <a:pt x="209" y="63"/>
                    <a:pt x="206" y="69"/>
                    <a:pt x="203" y="68"/>
                  </a:cubicBezTo>
                  <a:cubicBezTo>
                    <a:pt x="201" y="67"/>
                    <a:pt x="197" y="72"/>
                    <a:pt x="194" y="70"/>
                  </a:cubicBezTo>
                  <a:cubicBezTo>
                    <a:pt x="190" y="68"/>
                    <a:pt x="186" y="71"/>
                    <a:pt x="183" y="69"/>
                  </a:cubicBezTo>
                  <a:cubicBezTo>
                    <a:pt x="180" y="67"/>
                    <a:pt x="172" y="69"/>
                    <a:pt x="172" y="67"/>
                  </a:cubicBezTo>
                  <a:cubicBezTo>
                    <a:pt x="172" y="65"/>
                    <a:pt x="176" y="65"/>
                    <a:pt x="176" y="59"/>
                  </a:cubicBezTo>
                  <a:cubicBezTo>
                    <a:pt x="176" y="53"/>
                    <a:pt x="186" y="47"/>
                    <a:pt x="185" y="44"/>
                  </a:cubicBezTo>
                  <a:cubicBezTo>
                    <a:pt x="183" y="42"/>
                    <a:pt x="166" y="37"/>
                    <a:pt x="164" y="34"/>
                  </a:cubicBezTo>
                  <a:cubicBezTo>
                    <a:pt x="161" y="31"/>
                    <a:pt x="158" y="28"/>
                    <a:pt x="151" y="27"/>
                  </a:cubicBezTo>
                  <a:cubicBezTo>
                    <a:pt x="145" y="27"/>
                    <a:pt x="145" y="23"/>
                    <a:pt x="139" y="19"/>
                  </a:cubicBezTo>
                  <a:cubicBezTo>
                    <a:pt x="134" y="16"/>
                    <a:pt x="126" y="8"/>
                    <a:pt x="123" y="3"/>
                  </a:cubicBezTo>
                  <a:cubicBezTo>
                    <a:pt x="119" y="3"/>
                    <a:pt x="113" y="2"/>
                    <a:pt x="112" y="4"/>
                  </a:cubicBezTo>
                  <a:cubicBezTo>
                    <a:pt x="110" y="6"/>
                    <a:pt x="108" y="15"/>
                    <a:pt x="105" y="10"/>
                  </a:cubicBezTo>
                  <a:cubicBezTo>
                    <a:pt x="103" y="6"/>
                    <a:pt x="97" y="6"/>
                    <a:pt x="92" y="5"/>
                  </a:cubicBezTo>
                  <a:cubicBezTo>
                    <a:pt x="87" y="4"/>
                    <a:pt x="88" y="0"/>
                    <a:pt x="82" y="5"/>
                  </a:cubicBezTo>
                  <a:cubicBezTo>
                    <a:pt x="80" y="8"/>
                    <a:pt x="77" y="10"/>
                    <a:pt x="74" y="12"/>
                  </a:cubicBezTo>
                  <a:cubicBezTo>
                    <a:pt x="74" y="17"/>
                    <a:pt x="73" y="23"/>
                    <a:pt x="72" y="25"/>
                  </a:cubicBezTo>
                  <a:cubicBezTo>
                    <a:pt x="70" y="28"/>
                    <a:pt x="59" y="33"/>
                    <a:pt x="59" y="35"/>
                  </a:cubicBezTo>
                  <a:cubicBezTo>
                    <a:pt x="59" y="38"/>
                    <a:pt x="60" y="42"/>
                    <a:pt x="58" y="43"/>
                  </a:cubicBezTo>
                  <a:cubicBezTo>
                    <a:pt x="56" y="45"/>
                    <a:pt x="63" y="54"/>
                    <a:pt x="59" y="56"/>
                  </a:cubicBezTo>
                  <a:cubicBezTo>
                    <a:pt x="56" y="58"/>
                    <a:pt x="62" y="61"/>
                    <a:pt x="60" y="63"/>
                  </a:cubicBezTo>
                  <a:cubicBezTo>
                    <a:pt x="57" y="65"/>
                    <a:pt x="53" y="66"/>
                    <a:pt x="53" y="69"/>
                  </a:cubicBezTo>
                  <a:cubicBezTo>
                    <a:pt x="53" y="71"/>
                    <a:pt x="53" y="77"/>
                    <a:pt x="49" y="78"/>
                  </a:cubicBezTo>
                  <a:cubicBezTo>
                    <a:pt x="46" y="79"/>
                    <a:pt x="44" y="84"/>
                    <a:pt x="44" y="88"/>
                  </a:cubicBezTo>
                  <a:cubicBezTo>
                    <a:pt x="44" y="92"/>
                    <a:pt x="40" y="89"/>
                    <a:pt x="41" y="94"/>
                  </a:cubicBezTo>
                  <a:cubicBezTo>
                    <a:pt x="43" y="99"/>
                    <a:pt x="45" y="105"/>
                    <a:pt x="41" y="106"/>
                  </a:cubicBezTo>
                  <a:cubicBezTo>
                    <a:pt x="38" y="107"/>
                    <a:pt x="39" y="115"/>
                    <a:pt x="37" y="115"/>
                  </a:cubicBezTo>
                  <a:cubicBezTo>
                    <a:pt x="35" y="115"/>
                    <a:pt x="34" y="123"/>
                    <a:pt x="37" y="127"/>
                  </a:cubicBezTo>
                  <a:cubicBezTo>
                    <a:pt x="40" y="131"/>
                    <a:pt x="40" y="134"/>
                    <a:pt x="40" y="138"/>
                  </a:cubicBezTo>
                  <a:cubicBezTo>
                    <a:pt x="40" y="142"/>
                    <a:pt x="44" y="144"/>
                    <a:pt x="43" y="148"/>
                  </a:cubicBezTo>
                  <a:cubicBezTo>
                    <a:pt x="42" y="152"/>
                    <a:pt x="42" y="155"/>
                    <a:pt x="40" y="157"/>
                  </a:cubicBezTo>
                  <a:cubicBezTo>
                    <a:pt x="38" y="159"/>
                    <a:pt x="40" y="164"/>
                    <a:pt x="37" y="165"/>
                  </a:cubicBezTo>
                  <a:cubicBezTo>
                    <a:pt x="34" y="167"/>
                    <a:pt x="39" y="177"/>
                    <a:pt x="37" y="180"/>
                  </a:cubicBezTo>
                  <a:cubicBezTo>
                    <a:pt x="34" y="182"/>
                    <a:pt x="28" y="183"/>
                    <a:pt x="28" y="191"/>
                  </a:cubicBezTo>
                  <a:cubicBezTo>
                    <a:pt x="28" y="198"/>
                    <a:pt x="29" y="202"/>
                    <a:pt x="28" y="206"/>
                  </a:cubicBezTo>
                  <a:cubicBezTo>
                    <a:pt x="28" y="208"/>
                    <a:pt x="32" y="208"/>
                    <a:pt x="31" y="212"/>
                  </a:cubicBezTo>
                  <a:cubicBezTo>
                    <a:pt x="31" y="216"/>
                    <a:pt x="25" y="214"/>
                    <a:pt x="25" y="216"/>
                  </a:cubicBezTo>
                  <a:cubicBezTo>
                    <a:pt x="24" y="219"/>
                    <a:pt x="26" y="225"/>
                    <a:pt x="24" y="225"/>
                  </a:cubicBezTo>
                  <a:cubicBezTo>
                    <a:pt x="22" y="225"/>
                    <a:pt x="21" y="227"/>
                    <a:pt x="21" y="232"/>
                  </a:cubicBezTo>
                  <a:cubicBezTo>
                    <a:pt x="21" y="237"/>
                    <a:pt x="18" y="237"/>
                    <a:pt x="18" y="240"/>
                  </a:cubicBezTo>
                  <a:cubicBezTo>
                    <a:pt x="18" y="242"/>
                    <a:pt x="20" y="245"/>
                    <a:pt x="20" y="248"/>
                  </a:cubicBezTo>
                  <a:cubicBezTo>
                    <a:pt x="20" y="250"/>
                    <a:pt x="22" y="259"/>
                    <a:pt x="20" y="260"/>
                  </a:cubicBezTo>
                  <a:cubicBezTo>
                    <a:pt x="17" y="260"/>
                    <a:pt x="16" y="270"/>
                    <a:pt x="18" y="272"/>
                  </a:cubicBezTo>
                  <a:cubicBezTo>
                    <a:pt x="20" y="273"/>
                    <a:pt x="20" y="276"/>
                    <a:pt x="19" y="278"/>
                  </a:cubicBezTo>
                  <a:cubicBezTo>
                    <a:pt x="18" y="280"/>
                    <a:pt x="24" y="282"/>
                    <a:pt x="21" y="285"/>
                  </a:cubicBezTo>
                  <a:cubicBezTo>
                    <a:pt x="18" y="288"/>
                    <a:pt x="20" y="292"/>
                    <a:pt x="24" y="291"/>
                  </a:cubicBezTo>
                  <a:cubicBezTo>
                    <a:pt x="27" y="290"/>
                    <a:pt x="29" y="296"/>
                    <a:pt x="26" y="296"/>
                  </a:cubicBezTo>
                  <a:cubicBezTo>
                    <a:pt x="22" y="296"/>
                    <a:pt x="18" y="296"/>
                    <a:pt x="21" y="298"/>
                  </a:cubicBezTo>
                  <a:cubicBezTo>
                    <a:pt x="24" y="300"/>
                    <a:pt x="27" y="304"/>
                    <a:pt x="23" y="305"/>
                  </a:cubicBezTo>
                  <a:cubicBezTo>
                    <a:pt x="19" y="307"/>
                    <a:pt x="22" y="310"/>
                    <a:pt x="21" y="314"/>
                  </a:cubicBezTo>
                  <a:cubicBezTo>
                    <a:pt x="20" y="318"/>
                    <a:pt x="24" y="322"/>
                    <a:pt x="21" y="323"/>
                  </a:cubicBezTo>
                  <a:cubicBezTo>
                    <a:pt x="18" y="324"/>
                    <a:pt x="22" y="330"/>
                    <a:pt x="18" y="331"/>
                  </a:cubicBezTo>
                  <a:cubicBezTo>
                    <a:pt x="13" y="331"/>
                    <a:pt x="16" y="336"/>
                    <a:pt x="13" y="338"/>
                  </a:cubicBezTo>
                  <a:cubicBezTo>
                    <a:pt x="10" y="341"/>
                    <a:pt x="17" y="345"/>
                    <a:pt x="13" y="347"/>
                  </a:cubicBezTo>
                  <a:cubicBezTo>
                    <a:pt x="10" y="349"/>
                    <a:pt x="12" y="355"/>
                    <a:pt x="9" y="355"/>
                  </a:cubicBezTo>
                  <a:cubicBezTo>
                    <a:pt x="5" y="355"/>
                    <a:pt x="3" y="360"/>
                    <a:pt x="2" y="362"/>
                  </a:cubicBezTo>
                  <a:cubicBezTo>
                    <a:pt x="2" y="365"/>
                    <a:pt x="0" y="369"/>
                    <a:pt x="3" y="373"/>
                  </a:cubicBezTo>
                  <a:cubicBezTo>
                    <a:pt x="6" y="376"/>
                    <a:pt x="2" y="379"/>
                    <a:pt x="5" y="380"/>
                  </a:cubicBezTo>
                  <a:cubicBezTo>
                    <a:pt x="7" y="382"/>
                    <a:pt x="17" y="380"/>
                    <a:pt x="15" y="384"/>
                  </a:cubicBezTo>
                  <a:cubicBezTo>
                    <a:pt x="14" y="388"/>
                    <a:pt x="14" y="396"/>
                    <a:pt x="16" y="396"/>
                  </a:cubicBezTo>
                  <a:cubicBezTo>
                    <a:pt x="18" y="396"/>
                    <a:pt x="19" y="402"/>
                    <a:pt x="21" y="401"/>
                  </a:cubicBezTo>
                  <a:cubicBezTo>
                    <a:pt x="24" y="401"/>
                    <a:pt x="36" y="399"/>
                    <a:pt x="41" y="401"/>
                  </a:cubicBezTo>
                  <a:cubicBezTo>
                    <a:pt x="44" y="402"/>
                    <a:pt x="46" y="403"/>
                    <a:pt x="47" y="404"/>
                  </a:cubicBezTo>
                  <a:cubicBezTo>
                    <a:pt x="50" y="403"/>
                    <a:pt x="57" y="407"/>
                    <a:pt x="58" y="406"/>
                  </a:cubicBezTo>
                  <a:cubicBezTo>
                    <a:pt x="60" y="404"/>
                    <a:pt x="52" y="398"/>
                    <a:pt x="52" y="395"/>
                  </a:cubicBezTo>
                  <a:cubicBezTo>
                    <a:pt x="52" y="393"/>
                    <a:pt x="51" y="389"/>
                    <a:pt x="51" y="387"/>
                  </a:cubicBezTo>
                  <a:cubicBezTo>
                    <a:pt x="51" y="384"/>
                    <a:pt x="50" y="379"/>
                    <a:pt x="53" y="376"/>
                  </a:cubicBezTo>
                  <a:cubicBezTo>
                    <a:pt x="57" y="374"/>
                    <a:pt x="57" y="371"/>
                    <a:pt x="59" y="372"/>
                  </a:cubicBezTo>
                  <a:cubicBezTo>
                    <a:pt x="61" y="372"/>
                    <a:pt x="66" y="370"/>
                    <a:pt x="66" y="364"/>
                  </a:cubicBezTo>
                  <a:cubicBezTo>
                    <a:pt x="66" y="358"/>
                    <a:pt x="69" y="356"/>
                    <a:pt x="74" y="351"/>
                  </a:cubicBezTo>
                  <a:cubicBezTo>
                    <a:pt x="80" y="347"/>
                    <a:pt x="89" y="342"/>
                    <a:pt x="87" y="340"/>
                  </a:cubicBezTo>
                  <a:cubicBezTo>
                    <a:pt x="86" y="338"/>
                    <a:pt x="89" y="332"/>
                    <a:pt x="89" y="329"/>
                  </a:cubicBezTo>
                  <a:cubicBezTo>
                    <a:pt x="89" y="327"/>
                    <a:pt x="81" y="327"/>
                    <a:pt x="78" y="326"/>
                  </a:cubicBezTo>
                  <a:cubicBezTo>
                    <a:pt x="75" y="325"/>
                    <a:pt x="65" y="318"/>
                    <a:pt x="70" y="309"/>
                  </a:cubicBezTo>
                  <a:cubicBezTo>
                    <a:pt x="75" y="300"/>
                    <a:pt x="86" y="299"/>
                    <a:pt x="89" y="299"/>
                  </a:cubicBezTo>
                  <a:cubicBezTo>
                    <a:pt x="92" y="298"/>
                    <a:pt x="89" y="294"/>
                    <a:pt x="92" y="293"/>
                  </a:cubicBezTo>
                  <a:cubicBezTo>
                    <a:pt x="94" y="291"/>
                    <a:pt x="95" y="289"/>
                    <a:pt x="95" y="285"/>
                  </a:cubicBezTo>
                  <a:cubicBezTo>
                    <a:pt x="95" y="281"/>
                    <a:pt x="95" y="274"/>
                    <a:pt x="99" y="273"/>
                  </a:cubicBezTo>
                  <a:cubicBezTo>
                    <a:pt x="104" y="273"/>
                    <a:pt x="105" y="270"/>
                    <a:pt x="102" y="270"/>
                  </a:cubicBezTo>
                  <a:cubicBezTo>
                    <a:pt x="99" y="269"/>
                    <a:pt x="98" y="266"/>
                    <a:pt x="103" y="265"/>
                  </a:cubicBezTo>
                  <a:cubicBezTo>
                    <a:pt x="107" y="265"/>
                    <a:pt x="106" y="269"/>
                    <a:pt x="109" y="269"/>
                  </a:cubicBezTo>
                  <a:cubicBezTo>
                    <a:pt x="112" y="269"/>
                    <a:pt x="118" y="263"/>
                    <a:pt x="113" y="260"/>
                  </a:cubicBezTo>
                  <a:cubicBezTo>
                    <a:pt x="109" y="257"/>
                    <a:pt x="108" y="262"/>
                    <a:pt x="106" y="262"/>
                  </a:cubicBezTo>
                  <a:cubicBezTo>
                    <a:pt x="103" y="263"/>
                    <a:pt x="102" y="259"/>
                    <a:pt x="99" y="259"/>
                  </a:cubicBezTo>
                  <a:cubicBezTo>
                    <a:pt x="97" y="259"/>
                    <a:pt x="99" y="253"/>
                    <a:pt x="98" y="251"/>
                  </a:cubicBezTo>
                  <a:cubicBezTo>
                    <a:pt x="97" y="248"/>
                    <a:pt x="95" y="243"/>
                    <a:pt x="97" y="240"/>
                  </a:cubicBezTo>
                  <a:cubicBezTo>
                    <a:pt x="99" y="237"/>
                    <a:pt x="108" y="244"/>
                    <a:pt x="115" y="245"/>
                  </a:cubicBezTo>
                  <a:cubicBezTo>
                    <a:pt x="123" y="245"/>
                    <a:pt x="128" y="241"/>
                    <a:pt x="128" y="238"/>
                  </a:cubicBezTo>
                  <a:cubicBezTo>
                    <a:pt x="128" y="236"/>
                    <a:pt x="125" y="231"/>
                    <a:pt x="129" y="228"/>
                  </a:cubicBezTo>
                  <a:cubicBezTo>
                    <a:pt x="134" y="225"/>
                    <a:pt x="130" y="224"/>
                    <a:pt x="129" y="220"/>
                  </a:cubicBezTo>
                  <a:cubicBezTo>
                    <a:pt x="127" y="216"/>
                    <a:pt x="131" y="213"/>
                    <a:pt x="133" y="215"/>
                  </a:cubicBezTo>
                  <a:cubicBezTo>
                    <a:pt x="135" y="217"/>
                    <a:pt x="149" y="216"/>
                    <a:pt x="162" y="213"/>
                  </a:cubicBezTo>
                  <a:cubicBezTo>
                    <a:pt x="174" y="211"/>
                    <a:pt x="182" y="206"/>
                    <a:pt x="183" y="203"/>
                  </a:cubicBezTo>
                  <a:cubicBezTo>
                    <a:pt x="184" y="199"/>
                    <a:pt x="192" y="191"/>
                    <a:pt x="193" y="188"/>
                  </a:cubicBezTo>
                  <a:cubicBezTo>
                    <a:pt x="195" y="185"/>
                    <a:pt x="194" y="181"/>
                    <a:pt x="189" y="181"/>
                  </a:cubicBezTo>
                  <a:cubicBezTo>
                    <a:pt x="184" y="180"/>
                    <a:pt x="184" y="174"/>
                    <a:pt x="187" y="171"/>
                  </a:cubicBezTo>
                  <a:cubicBezTo>
                    <a:pt x="189" y="168"/>
                    <a:pt x="185" y="165"/>
                    <a:pt x="180" y="164"/>
                  </a:cubicBezTo>
                  <a:cubicBezTo>
                    <a:pt x="176" y="164"/>
                    <a:pt x="168" y="160"/>
                    <a:pt x="172" y="156"/>
                  </a:cubicBezTo>
                  <a:cubicBezTo>
                    <a:pt x="174" y="154"/>
                    <a:pt x="175" y="155"/>
                    <a:pt x="176" y="156"/>
                  </a:cubicBezTo>
                  <a:cubicBezTo>
                    <a:pt x="177" y="154"/>
                    <a:pt x="178" y="151"/>
                    <a:pt x="177" y="151"/>
                  </a:cubicBezTo>
                  <a:cubicBezTo>
                    <a:pt x="176" y="150"/>
                    <a:pt x="174" y="151"/>
                    <a:pt x="174" y="144"/>
                  </a:cubicBezTo>
                  <a:cubicBezTo>
                    <a:pt x="174" y="137"/>
                    <a:pt x="177" y="138"/>
                    <a:pt x="177" y="129"/>
                  </a:cubicBezTo>
                  <a:cubicBezTo>
                    <a:pt x="177" y="120"/>
                    <a:pt x="181" y="115"/>
                    <a:pt x="181" y="110"/>
                  </a:cubicBezTo>
                  <a:cubicBezTo>
                    <a:pt x="181" y="105"/>
                    <a:pt x="189" y="100"/>
                    <a:pt x="194" y="92"/>
                  </a:cubicBezTo>
                  <a:cubicBezTo>
                    <a:pt x="199" y="84"/>
                    <a:pt x="209" y="74"/>
                    <a:pt x="214" y="71"/>
                  </a:cubicBezTo>
                  <a:cubicBezTo>
                    <a:pt x="218" y="69"/>
                    <a:pt x="226" y="66"/>
                    <a:pt x="227" y="64"/>
                  </a:cubicBezTo>
                  <a:cubicBezTo>
                    <a:pt x="228" y="61"/>
                    <a:pt x="227" y="48"/>
                    <a:pt x="225" y="4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13" name="Freeform 109">
              <a:extLst>
                <a:ext uri="{FF2B5EF4-FFF2-40B4-BE49-F238E27FC236}">
                  <a16:creationId xmlns:a16="http://schemas.microsoft.com/office/drawing/2014/main" id="{650F3685-27C5-40DA-A75B-A420F3ED64E0}"/>
                </a:ext>
              </a:extLst>
            </p:cNvPr>
            <p:cNvSpPr/>
            <p:nvPr/>
          </p:nvSpPr>
          <p:spPr bwMode="auto">
            <a:xfrm>
              <a:off x="2709863" y="3640138"/>
              <a:ext cx="190500" cy="973138"/>
            </a:xfrm>
            <a:custGeom>
              <a:avLst/>
              <a:gdLst/>
              <a:ahLst/>
              <a:cxnLst>
                <a:cxn ang="0">
                  <a:pos x="40" y="435"/>
                </a:cxn>
                <a:cxn ang="0">
                  <a:pos x="27" y="413"/>
                </a:cxn>
                <a:cxn ang="0">
                  <a:pos x="38" y="389"/>
                </a:cxn>
                <a:cxn ang="0">
                  <a:pos x="46" y="365"/>
                </a:cxn>
                <a:cxn ang="0">
                  <a:pos x="51" y="347"/>
                </a:cxn>
                <a:cxn ang="0">
                  <a:pos x="44" y="329"/>
                </a:cxn>
                <a:cxn ang="0">
                  <a:pos x="45" y="299"/>
                </a:cxn>
                <a:cxn ang="0">
                  <a:pos x="49" y="276"/>
                </a:cxn>
                <a:cxn ang="0">
                  <a:pos x="53" y="257"/>
                </a:cxn>
                <a:cxn ang="0">
                  <a:pos x="62" y="216"/>
                </a:cxn>
                <a:cxn ang="0">
                  <a:pos x="65" y="189"/>
                </a:cxn>
                <a:cxn ang="0">
                  <a:pos x="66" y="157"/>
                </a:cxn>
                <a:cxn ang="0">
                  <a:pos x="74" y="129"/>
                </a:cxn>
                <a:cxn ang="0">
                  <a:pos x="84" y="107"/>
                </a:cxn>
                <a:cxn ang="0">
                  <a:pos x="97" y="76"/>
                </a:cxn>
                <a:cxn ang="0">
                  <a:pos x="89" y="53"/>
                </a:cxn>
                <a:cxn ang="0">
                  <a:pos x="84" y="25"/>
                </a:cxn>
                <a:cxn ang="0">
                  <a:pos x="71" y="2"/>
                </a:cxn>
                <a:cxn ang="0">
                  <a:pos x="64" y="23"/>
                </a:cxn>
                <a:cxn ang="0">
                  <a:pos x="62" y="75"/>
                </a:cxn>
                <a:cxn ang="0">
                  <a:pos x="53" y="128"/>
                </a:cxn>
                <a:cxn ang="0">
                  <a:pos x="48" y="163"/>
                </a:cxn>
                <a:cxn ang="0">
                  <a:pos x="41" y="210"/>
                </a:cxn>
                <a:cxn ang="0">
                  <a:pos x="26" y="251"/>
                </a:cxn>
                <a:cxn ang="0">
                  <a:pos x="24" y="286"/>
                </a:cxn>
                <a:cxn ang="0">
                  <a:pos x="17" y="319"/>
                </a:cxn>
                <a:cxn ang="0">
                  <a:pos x="32" y="302"/>
                </a:cxn>
                <a:cxn ang="0">
                  <a:pos x="34" y="320"/>
                </a:cxn>
                <a:cxn ang="0">
                  <a:pos x="30" y="342"/>
                </a:cxn>
                <a:cxn ang="0">
                  <a:pos x="25" y="357"/>
                </a:cxn>
                <a:cxn ang="0">
                  <a:pos x="23" y="354"/>
                </a:cxn>
                <a:cxn ang="0">
                  <a:pos x="15" y="357"/>
                </a:cxn>
                <a:cxn ang="0">
                  <a:pos x="2" y="374"/>
                </a:cxn>
                <a:cxn ang="0">
                  <a:pos x="17" y="376"/>
                </a:cxn>
                <a:cxn ang="0">
                  <a:pos x="25" y="389"/>
                </a:cxn>
                <a:cxn ang="0">
                  <a:pos x="11" y="393"/>
                </a:cxn>
                <a:cxn ang="0">
                  <a:pos x="13" y="400"/>
                </a:cxn>
                <a:cxn ang="0">
                  <a:pos x="6" y="412"/>
                </a:cxn>
                <a:cxn ang="0">
                  <a:pos x="15" y="416"/>
                </a:cxn>
                <a:cxn ang="0">
                  <a:pos x="16" y="427"/>
                </a:cxn>
                <a:cxn ang="0">
                  <a:pos x="9" y="441"/>
                </a:cxn>
                <a:cxn ang="0">
                  <a:pos x="23" y="444"/>
                </a:cxn>
                <a:cxn ang="0">
                  <a:pos x="28" y="448"/>
                </a:cxn>
                <a:cxn ang="0">
                  <a:pos x="22" y="462"/>
                </a:cxn>
                <a:cxn ang="0">
                  <a:pos x="41" y="462"/>
                </a:cxn>
                <a:cxn ang="0">
                  <a:pos x="28" y="472"/>
                </a:cxn>
                <a:cxn ang="0">
                  <a:pos x="42" y="470"/>
                </a:cxn>
                <a:cxn ang="0">
                  <a:pos x="26" y="481"/>
                </a:cxn>
                <a:cxn ang="0">
                  <a:pos x="41" y="483"/>
                </a:cxn>
                <a:cxn ang="0">
                  <a:pos x="64" y="461"/>
                </a:cxn>
                <a:cxn ang="0">
                  <a:pos x="71" y="473"/>
                </a:cxn>
                <a:cxn ang="0">
                  <a:pos x="61" y="477"/>
                </a:cxn>
                <a:cxn ang="0">
                  <a:pos x="50" y="486"/>
                </a:cxn>
                <a:cxn ang="0">
                  <a:pos x="58" y="503"/>
                </a:cxn>
                <a:cxn ang="0">
                  <a:pos x="74" y="500"/>
                </a:cxn>
                <a:cxn ang="0">
                  <a:pos x="91" y="501"/>
                </a:cxn>
                <a:cxn ang="0">
                  <a:pos x="81" y="499"/>
                </a:cxn>
                <a:cxn ang="0">
                  <a:pos x="71" y="457"/>
                </a:cxn>
                <a:cxn ang="0">
                  <a:pos x="46" y="452"/>
                </a:cxn>
              </a:cxnLst>
              <a:rect l="0" t="0" r="r" b="b"/>
              <a:pathLst>
                <a:path w="100" h="510">
                  <a:moveTo>
                    <a:pt x="46" y="452"/>
                  </a:moveTo>
                  <a:cubicBezTo>
                    <a:pt x="44" y="453"/>
                    <a:pt x="43" y="447"/>
                    <a:pt x="41" y="447"/>
                  </a:cubicBezTo>
                  <a:cubicBezTo>
                    <a:pt x="39" y="447"/>
                    <a:pt x="39" y="439"/>
                    <a:pt x="40" y="435"/>
                  </a:cubicBezTo>
                  <a:cubicBezTo>
                    <a:pt x="42" y="431"/>
                    <a:pt x="32" y="433"/>
                    <a:pt x="30" y="431"/>
                  </a:cubicBezTo>
                  <a:cubicBezTo>
                    <a:pt x="27" y="430"/>
                    <a:pt x="31" y="427"/>
                    <a:pt x="28" y="424"/>
                  </a:cubicBezTo>
                  <a:cubicBezTo>
                    <a:pt x="25" y="420"/>
                    <a:pt x="27" y="416"/>
                    <a:pt x="27" y="413"/>
                  </a:cubicBezTo>
                  <a:cubicBezTo>
                    <a:pt x="28" y="411"/>
                    <a:pt x="30" y="406"/>
                    <a:pt x="34" y="406"/>
                  </a:cubicBezTo>
                  <a:cubicBezTo>
                    <a:pt x="37" y="406"/>
                    <a:pt x="35" y="400"/>
                    <a:pt x="38" y="398"/>
                  </a:cubicBezTo>
                  <a:cubicBezTo>
                    <a:pt x="42" y="396"/>
                    <a:pt x="35" y="392"/>
                    <a:pt x="38" y="389"/>
                  </a:cubicBezTo>
                  <a:cubicBezTo>
                    <a:pt x="41" y="387"/>
                    <a:pt x="38" y="382"/>
                    <a:pt x="43" y="382"/>
                  </a:cubicBezTo>
                  <a:cubicBezTo>
                    <a:pt x="47" y="381"/>
                    <a:pt x="43" y="375"/>
                    <a:pt x="46" y="374"/>
                  </a:cubicBezTo>
                  <a:cubicBezTo>
                    <a:pt x="49" y="373"/>
                    <a:pt x="45" y="369"/>
                    <a:pt x="46" y="365"/>
                  </a:cubicBezTo>
                  <a:cubicBezTo>
                    <a:pt x="47" y="361"/>
                    <a:pt x="44" y="358"/>
                    <a:pt x="48" y="356"/>
                  </a:cubicBezTo>
                  <a:cubicBezTo>
                    <a:pt x="52" y="355"/>
                    <a:pt x="49" y="351"/>
                    <a:pt x="46" y="349"/>
                  </a:cubicBezTo>
                  <a:cubicBezTo>
                    <a:pt x="43" y="347"/>
                    <a:pt x="47" y="347"/>
                    <a:pt x="51" y="347"/>
                  </a:cubicBezTo>
                  <a:cubicBezTo>
                    <a:pt x="54" y="347"/>
                    <a:pt x="52" y="341"/>
                    <a:pt x="49" y="342"/>
                  </a:cubicBezTo>
                  <a:cubicBezTo>
                    <a:pt x="45" y="343"/>
                    <a:pt x="43" y="339"/>
                    <a:pt x="46" y="336"/>
                  </a:cubicBezTo>
                  <a:cubicBezTo>
                    <a:pt x="49" y="333"/>
                    <a:pt x="43" y="331"/>
                    <a:pt x="44" y="329"/>
                  </a:cubicBezTo>
                  <a:cubicBezTo>
                    <a:pt x="45" y="327"/>
                    <a:pt x="45" y="324"/>
                    <a:pt x="43" y="323"/>
                  </a:cubicBezTo>
                  <a:cubicBezTo>
                    <a:pt x="41" y="321"/>
                    <a:pt x="42" y="311"/>
                    <a:pt x="45" y="311"/>
                  </a:cubicBezTo>
                  <a:cubicBezTo>
                    <a:pt x="47" y="310"/>
                    <a:pt x="45" y="301"/>
                    <a:pt x="45" y="299"/>
                  </a:cubicBezTo>
                  <a:cubicBezTo>
                    <a:pt x="45" y="296"/>
                    <a:pt x="43" y="293"/>
                    <a:pt x="43" y="291"/>
                  </a:cubicBezTo>
                  <a:cubicBezTo>
                    <a:pt x="43" y="288"/>
                    <a:pt x="46" y="288"/>
                    <a:pt x="46" y="283"/>
                  </a:cubicBezTo>
                  <a:cubicBezTo>
                    <a:pt x="46" y="278"/>
                    <a:pt x="47" y="276"/>
                    <a:pt x="49" y="276"/>
                  </a:cubicBezTo>
                  <a:cubicBezTo>
                    <a:pt x="51" y="276"/>
                    <a:pt x="49" y="270"/>
                    <a:pt x="50" y="267"/>
                  </a:cubicBezTo>
                  <a:cubicBezTo>
                    <a:pt x="50" y="265"/>
                    <a:pt x="56" y="267"/>
                    <a:pt x="56" y="263"/>
                  </a:cubicBezTo>
                  <a:cubicBezTo>
                    <a:pt x="57" y="259"/>
                    <a:pt x="53" y="259"/>
                    <a:pt x="53" y="257"/>
                  </a:cubicBezTo>
                  <a:cubicBezTo>
                    <a:pt x="54" y="253"/>
                    <a:pt x="53" y="249"/>
                    <a:pt x="53" y="242"/>
                  </a:cubicBezTo>
                  <a:cubicBezTo>
                    <a:pt x="53" y="234"/>
                    <a:pt x="59" y="233"/>
                    <a:pt x="62" y="231"/>
                  </a:cubicBezTo>
                  <a:cubicBezTo>
                    <a:pt x="64" y="228"/>
                    <a:pt x="59" y="218"/>
                    <a:pt x="62" y="216"/>
                  </a:cubicBezTo>
                  <a:cubicBezTo>
                    <a:pt x="65" y="215"/>
                    <a:pt x="63" y="210"/>
                    <a:pt x="65" y="208"/>
                  </a:cubicBezTo>
                  <a:cubicBezTo>
                    <a:pt x="67" y="206"/>
                    <a:pt x="67" y="203"/>
                    <a:pt x="68" y="199"/>
                  </a:cubicBezTo>
                  <a:cubicBezTo>
                    <a:pt x="69" y="195"/>
                    <a:pt x="65" y="193"/>
                    <a:pt x="65" y="189"/>
                  </a:cubicBezTo>
                  <a:cubicBezTo>
                    <a:pt x="65" y="185"/>
                    <a:pt x="65" y="182"/>
                    <a:pt x="62" y="178"/>
                  </a:cubicBezTo>
                  <a:cubicBezTo>
                    <a:pt x="59" y="174"/>
                    <a:pt x="60" y="166"/>
                    <a:pt x="62" y="166"/>
                  </a:cubicBezTo>
                  <a:cubicBezTo>
                    <a:pt x="64" y="166"/>
                    <a:pt x="63" y="158"/>
                    <a:pt x="66" y="157"/>
                  </a:cubicBezTo>
                  <a:cubicBezTo>
                    <a:pt x="70" y="156"/>
                    <a:pt x="68" y="150"/>
                    <a:pt x="66" y="145"/>
                  </a:cubicBezTo>
                  <a:cubicBezTo>
                    <a:pt x="65" y="140"/>
                    <a:pt x="69" y="143"/>
                    <a:pt x="69" y="139"/>
                  </a:cubicBezTo>
                  <a:cubicBezTo>
                    <a:pt x="69" y="135"/>
                    <a:pt x="71" y="130"/>
                    <a:pt x="74" y="129"/>
                  </a:cubicBezTo>
                  <a:cubicBezTo>
                    <a:pt x="78" y="128"/>
                    <a:pt x="78" y="122"/>
                    <a:pt x="78" y="120"/>
                  </a:cubicBezTo>
                  <a:cubicBezTo>
                    <a:pt x="78" y="117"/>
                    <a:pt x="82" y="116"/>
                    <a:pt x="85" y="114"/>
                  </a:cubicBezTo>
                  <a:cubicBezTo>
                    <a:pt x="87" y="112"/>
                    <a:pt x="81" y="109"/>
                    <a:pt x="84" y="107"/>
                  </a:cubicBezTo>
                  <a:cubicBezTo>
                    <a:pt x="88" y="105"/>
                    <a:pt x="81" y="96"/>
                    <a:pt x="83" y="94"/>
                  </a:cubicBezTo>
                  <a:cubicBezTo>
                    <a:pt x="85" y="93"/>
                    <a:pt x="84" y="89"/>
                    <a:pt x="84" y="86"/>
                  </a:cubicBezTo>
                  <a:cubicBezTo>
                    <a:pt x="84" y="84"/>
                    <a:pt x="95" y="79"/>
                    <a:pt x="97" y="76"/>
                  </a:cubicBezTo>
                  <a:cubicBezTo>
                    <a:pt x="98" y="74"/>
                    <a:pt x="99" y="68"/>
                    <a:pt x="99" y="63"/>
                  </a:cubicBezTo>
                  <a:cubicBezTo>
                    <a:pt x="96" y="65"/>
                    <a:pt x="93" y="66"/>
                    <a:pt x="92" y="65"/>
                  </a:cubicBezTo>
                  <a:cubicBezTo>
                    <a:pt x="91" y="63"/>
                    <a:pt x="92" y="56"/>
                    <a:pt x="89" y="53"/>
                  </a:cubicBezTo>
                  <a:cubicBezTo>
                    <a:pt x="86" y="50"/>
                    <a:pt x="88" y="44"/>
                    <a:pt x="85" y="43"/>
                  </a:cubicBezTo>
                  <a:cubicBezTo>
                    <a:pt x="82" y="41"/>
                    <a:pt x="79" y="35"/>
                    <a:pt x="81" y="33"/>
                  </a:cubicBezTo>
                  <a:cubicBezTo>
                    <a:pt x="84" y="31"/>
                    <a:pt x="81" y="27"/>
                    <a:pt x="84" y="25"/>
                  </a:cubicBezTo>
                  <a:cubicBezTo>
                    <a:pt x="86" y="23"/>
                    <a:pt x="82" y="23"/>
                    <a:pt x="79" y="19"/>
                  </a:cubicBezTo>
                  <a:cubicBezTo>
                    <a:pt x="76" y="15"/>
                    <a:pt x="80" y="10"/>
                    <a:pt x="76" y="7"/>
                  </a:cubicBezTo>
                  <a:cubicBezTo>
                    <a:pt x="72" y="4"/>
                    <a:pt x="72" y="0"/>
                    <a:pt x="71" y="2"/>
                  </a:cubicBezTo>
                  <a:cubicBezTo>
                    <a:pt x="70" y="4"/>
                    <a:pt x="70" y="9"/>
                    <a:pt x="67" y="11"/>
                  </a:cubicBezTo>
                  <a:cubicBezTo>
                    <a:pt x="66" y="11"/>
                    <a:pt x="65" y="12"/>
                    <a:pt x="64" y="13"/>
                  </a:cubicBezTo>
                  <a:cubicBezTo>
                    <a:pt x="64" y="15"/>
                    <a:pt x="63" y="20"/>
                    <a:pt x="64" y="23"/>
                  </a:cubicBezTo>
                  <a:cubicBezTo>
                    <a:pt x="66" y="27"/>
                    <a:pt x="67" y="45"/>
                    <a:pt x="65" y="52"/>
                  </a:cubicBezTo>
                  <a:cubicBezTo>
                    <a:pt x="64" y="59"/>
                    <a:pt x="62" y="65"/>
                    <a:pt x="61" y="69"/>
                  </a:cubicBezTo>
                  <a:cubicBezTo>
                    <a:pt x="59" y="73"/>
                    <a:pt x="64" y="73"/>
                    <a:pt x="62" y="75"/>
                  </a:cubicBezTo>
                  <a:cubicBezTo>
                    <a:pt x="60" y="77"/>
                    <a:pt x="61" y="82"/>
                    <a:pt x="61" y="90"/>
                  </a:cubicBezTo>
                  <a:cubicBezTo>
                    <a:pt x="61" y="98"/>
                    <a:pt x="56" y="112"/>
                    <a:pt x="56" y="116"/>
                  </a:cubicBezTo>
                  <a:cubicBezTo>
                    <a:pt x="56" y="120"/>
                    <a:pt x="52" y="123"/>
                    <a:pt x="53" y="128"/>
                  </a:cubicBezTo>
                  <a:cubicBezTo>
                    <a:pt x="53" y="133"/>
                    <a:pt x="51" y="135"/>
                    <a:pt x="48" y="138"/>
                  </a:cubicBezTo>
                  <a:cubicBezTo>
                    <a:pt x="45" y="140"/>
                    <a:pt x="52" y="147"/>
                    <a:pt x="52" y="151"/>
                  </a:cubicBezTo>
                  <a:cubicBezTo>
                    <a:pt x="52" y="155"/>
                    <a:pt x="47" y="157"/>
                    <a:pt x="48" y="163"/>
                  </a:cubicBezTo>
                  <a:cubicBezTo>
                    <a:pt x="49" y="171"/>
                    <a:pt x="48" y="185"/>
                    <a:pt x="48" y="188"/>
                  </a:cubicBezTo>
                  <a:cubicBezTo>
                    <a:pt x="48" y="191"/>
                    <a:pt x="45" y="191"/>
                    <a:pt x="45" y="196"/>
                  </a:cubicBezTo>
                  <a:cubicBezTo>
                    <a:pt x="46" y="201"/>
                    <a:pt x="42" y="202"/>
                    <a:pt x="41" y="210"/>
                  </a:cubicBezTo>
                  <a:cubicBezTo>
                    <a:pt x="41" y="217"/>
                    <a:pt x="35" y="228"/>
                    <a:pt x="33" y="234"/>
                  </a:cubicBezTo>
                  <a:cubicBezTo>
                    <a:pt x="30" y="240"/>
                    <a:pt x="30" y="243"/>
                    <a:pt x="27" y="243"/>
                  </a:cubicBezTo>
                  <a:cubicBezTo>
                    <a:pt x="24" y="243"/>
                    <a:pt x="24" y="246"/>
                    <a:pt x="26" y="251"/>
                  </a:cubicBezTo>
                  <a:cubicBezTo>
                    <a:pt x="28" y="256"/>
                    <a:pt x="24" y="260"/>
                    <a:pt x="27" y="265"/>
                  </a:cubicBezTo>
                  <a:cubicBezTo>
                    <a:pt x="30" y="270"/>
                    <a:pt x="29" y="272"/>
                    <a:pt x="28" y="277"/>
                  </a:cubicBezTo>
                  <a:cubicBezTo>
                    <a:pt x="26" y="282"/>
                    <a:pt x="24" y="282"/>
                    <a:pt x="24" y="286"/>
                  </a:cubicBezTo>
                  <a:cubicBezTo>
                    <a:pt x="24" y="291"/>
                    <a:pt x="21" y="295"/>
                    <a:pt x="23" y="300"/>
                  </a:cubicBezTo>
                  <a:cubicBezTo>
                    <a:pt x="25" y="305"/>
                    <a:pt x="24" y="306"/>
                    <a:pt x="22" y="306"/>
                  </a:cubicBezTo>
                  <a:cubicBezTo>
                    <a:pt x="19" y="306"/>
                    <a:pt x="18" y="310"/>
                    <a:pt x="17" y="319"/>
                  </a:cubicBezTo>
                  <a:cubicBezTo>
                    <a:pt x="16" y="327"/>
                    <a:pt x="16" y="327"/>
                    <a:pt x="22" y="326"/>
                  </a:cubicBezTo>
                  <a:cubicBezTo>
                    <a:pt x="28" y="326"/>
                    <a:pt x="24" y="306"/>
                    <a:pt x="27" y="306"/>
                  </a:cubicBezTo>
                  <a:cubicBezTo>
                    <a:pt x="31" y="306"/>
                    <a:pt x="28" y="303"/>
                    <a:pt x="32" y="302"/>
                  </a:cubicBezTo>
                  <a:cubicBezTo>
                    <a:pt x="35" y="301"/>
                    <a:pt x="32" y="305"/>
                    <a:pt x="35" y="306"/>
                  </a:cubicBezTo>
                  <a:cubicBezTo>
                    <a:pt x="37" y="307"/>
                    <a:pt x="39" y="309"/>
                    <a:pt x="35" y="311"/>
                  </a:cubicBezTo>
                  <a:cubicBezTo>
                    <a:pt x="32" y="313"/>
                    <a:pt x="36" y="318"/>
                    <a:pt x="34" y="320"/>
                  </a:cubicBezTo>
                  <a:cubicBezTo>
                    <a:pt x="33" y="323"/>
                    <a:pt x="30" y="326"/>
                    <a:pt x="32" y="329"/>
                  </a:cubicBezTo>
                  <a:cubicBezTo>
                    <a:pt x="33" y="333"/>
                    <a:pt x="30" y="332"/>
                    <a:pt x="30" y="337"/>
                  </a:cubicBezTo>
                  <a:cubicBezTo>
                    <a:pt x="29" y="341"/>
                    <a:pt x="32" y="341"/>
                    <a:pt x="30" y="342"/>
                  </a:cubicBezTo>
                  <a:cubicBezTo>
                    <a:pt x="28" y="343"/>
                    <a:pt x="32" y="346"/>
                    <a:pt x="30" y="347"/>
                  </a:cubicBezTo>
                  <a:cubicBezTo>
                    <a:pt x="27" y="347"/>
                    <a:pt x="29" y="351"/>
                    <a:pt x="30" y="354"/>
                  </a:cubicBezTo>
                  <a:cubicBezTo>
                    <a:pt x="32" y="357"/>
                    <a:pt x="27" y="355"/>
                    <a:pt x="25" y="357"/>
                  </a:cubicBezTo>
                  <a:cubicBezTo>
                    <a:pt x="22" y="359"/>
                    <a:pt x="27" y="362"/>
                    <a:pt x="26" y="364"/>
                  </a:cubicBezTo>
                  <a:cubicBezTo>
                    <a:pt x="24" y="367"/>
                    <a:pt x="20" y="363"/>
                    <a:pt x="18" y="361"/>
                  </a:cubicBezTo>
                  <a:cubicBezTo>
                    <a:pt x="17" y="360"/>
                    <a:pt x="21" y="357"/>
                    <a:pt x="23" y="354"/>
                  </a:cubicBezTo>
                  <a:cubicBezTo>
                    <a:pt x="26" y="351"/>
                    <a:pt x="21" y="344"/>
                    <a:pt x="17" y="346"/>
                  </a:cubicBezTo>
                  <a:cubicBezTo>
                    <a:pt x="14" y="347"/>
                    <a:pt x="21" y="351"/>
                    <a:pt x="21" y="355"/>
                  </a:cubicBezTo>
                  <a:cubicBezTo>
                    <a:pt x="21" y="358"/>
                    <a:pt x="15" y="354"/>
                    <a:pt x="15" y="357"/>
                  </a:cubicBezTo>
                  <a:cubicBezTo>
                    <a:pt x="15" y="361"/>
                    <a:pt x="11" y="360"/>
                    <a:pt x="9" y="362"/>
                  </a:cubicBezTo>
                  <a:cubicBezTo>
                    <a:pt x="6" y="365"/>
                    <a:pt x="12" y="367"/>
                    <a:pt x="9" y="368"/>
                  </a:cubicBezTo>
                  <a:cubicBezTo>
                    <a:pt x="7" y="368"/>
                    <a:pt x="2" y="372"/>
                    <a:pt x="2" y="374"/>
                  </a:cubicBezTo>
                  <a:cubicBezTo>
                    <a:pt x="2" y="377"/>
                    <a:pt x="5" y="377"/>
                    <a:pt x="5" y="375"/>
                  </a:cubicBezTo>
                  <a:cubicBezTo>
                    <a:pt x="5" y="372"/>
                    <a:pt x="9" y="372"/>
                    <a:pt x="10" y="375"/>
                  </a:cubicBezTo>
                  <a:cubicBezTo>
                    <a:pt x="11" y="378"/>
                    <a:pt x="13" y="375"/>
                    <a:pt x="17" y="376"/>
                  </a:cubicBezTo>
                  <a:cubicBezTo>
                    <a:pt x="20" y="376"/>
                    <a:pt x="20" y="382"/>
                    <a:pt x="18" y="381"/>
                  </a:cubicBezTo>
                  <a:cubicBezTo>
                    <a:pt x="16" y="381"/>
                    <a:pt x="14" y="385"/>
                    <a:pt x="14" y="388"/>
                  </a:cubicBezTo>
                  <a:cubicBezTo>
                    <a:pt x="15" y="392"/>
                    <a:pt x="22" y="388"/>
                    <a:pt x="25" y="389"/>
                  </a:cubicBezTo>
                  <a:cubicBezTo>
                    <a:pt x="28" y="390"/>
                    <a:pt x="27" y="396"/>
                    <a:pt x="25" y="394"/>
                  </a:cubicBezTo>
                  <a:cubicBezTo>
                    <a:pt x="23" y="392"/>
                    <a:pt x="19" y="389"/>
                    <a:pt x="17" y="392"/>
                  </a:cubicBezTo>
                  <a:cubicBezTo>
                    <a:pt x="16" y="395"/>
                    <a:pt x="13" y="394"/>
                    <a:pt x="11" y="393"/>
                  </a:cubicBezTo>
                  <a:cubicBezTo>
                    <a:pt x="8" y="392"/>
                    <a:pt x="0" y="397"/>
                    <a:pt x="3" y="399"/>
                  </a:cubicBezTo>
                  <a:cubicBezTo>
                    <a:pt x="6" y="401"/>
                    <a:pt x="6" y="404"/>
                    <a:pt x="7" y="404"/>
                  </a:cubicBezTo>
                  <a:cubicBezTo>
                    <a:pt x="9" y="404"/>
                    <a:pt x="12" y="402"/>
                    <a:pt x="13" y="400"/>
                  </a:cubicBezTo>
                  <a:cubicBezTo>
                    <a:pt x="14" y="398"/>
                    <a:pt x="17" y="396"/>
                    <a:pt x="18" y="401"/>
                  </a:cubicBezTo>
                  <a:cubicBezTo>
                    <a:pt x="18" y="405"/>
                    <a:pt x="13" y="403"/>
                    <a:pt x="12" y="406"/>
                  </a:cubicBezTo>
                  <a:cubicBezTo>
                    <a:pt x="11" y="408"/>
                    <a:pt x="9" y="410"/>
                    <a:pt x="6" y="412"/>
                  </a:cubicBezTo>
                  <a:cubicBezTo>
                    <a:pt x="3" y="415"/>
                    <a:pt x="6" y="418"/>
                    <a:pt x="8" y="417"/>
                  </a:cubicBezTo>
                  <a:cubicBezTo>
                    <a:pt x="11" y="416"/>
                    <a:pt x="8" y="420"/>
                    <a:pt x="11" y="421"/>
                  </a:cubicBezTo>
                  <a:cubicBezTo>
                    <a:pt x="14" y="421"/>
                    <a:pt x="15" y="419"/>
                    <a:pt x="15" y="416"/>
                  </a:cubicBezTo>
                  <a:cubicBezTo>
                    <a:pt x="14" y="414"/>
                    <a:pt x="16" y="408"/>
                    <a:pt x="19" y="411"/>
                  </a:cubicBezTo>
                  <a:cubicBezTo>
                    <a:pt x="22" y="414"/>
                    <a:pt x="18" y="416"/>
                    <a:pt x="18" y="419"/>
                  </a:cubicBezTo>
                  <a:cubicBezTo>
                    <a:pt x="18" y="421"/>
                    <a:pt x="16" y="425"/>
                    <a:pt x="16" y="427"/>
                  </a:cubicBezTo>
                  <a:cubicBezTo>
                    <a:pt x="16" y="430"/>
                    <a:pt x="13" y="429"/>
                    <a:pt x="13" y="432"/>
                  </a:cubicBezTo>
                  <a:cubicBezTo>
                    <a:pt x="13" y="435"/>
                    <a:pt x="6" y="433"/>
                    <a:pt x="9" y="435"/>
                  </a:cubicBezTo>
                  <a:cubicBezTo>
                    <a:pt x="13" y="437"/>
                    <a:pt x="7" y="439"/>
                    <a:pt x="9" y="441"/>
                  </a:cubicBezTo>
                  <a:cubicBezTo>
                    <a:pt x="11" y="443"/>
                    <a:pt x="12" y="439"/>
                    <a:pt x="15" y="440"/>
                  </a:cubicBezTo>
                  <a:cubicBezTo>
                    <a:pt x="18" y="441"/>
                    <a:pt x="17" y="441"/>
                    <a:pt x="21" y="440"/>
                  </a:cubicBezTo>
                  <a:cubicBezTo>
                    <a:pt x="24" y="438"/>
                    <a:pt x="26" y="443"/>
                    <a:pt x="23" y="444"/>
                  </a:cubicBezTo>
                  <a:cubicBezTo>
                    <a:pt x="20" y="445"/>
                    <a:pt x="16" y="448"/>
                    <a:pt x="18" y="449"/>
                  </a:cubicBezTo>
                  <a:cubicBezTo>
                    <a:pt x="19" y="449"/>
                    <a:pt x="24" y="446"/>
                    <a:pt x="25" y="450"/>
                  </a:cubicBezTo>
                  <a:cubicBezTo>
                    <a:pt x="26" y="453"/>
                    <a:pt x="28" y="452"/>
                    <a:pt x="28" y="448"/>
                  </a:cubicBezTo>
                  <a:cubicBezTo>
                    <a:pt x="29" y="445"/>
                    <a:pt x="35" y="448"/>
                    <a:pt x="36" y="451"/>
                  </a:cubicBezTo>
                  <a:cubicBezTo>
                    <a:pt x="37" y="454"/>
                    <a:pt x="29" y="456"/>
                    <a:pt x="26" y="455"/>
                  </a:cubicBezTo>
                  <a:cubicBezTo>
                    <a:pt x="22" y="454"/>
                    <a:pt x="20" y="458"/>
                    <a:pt x="22" y="462"/>
                  </a:cubicBezTo>
                  <a:cubicBezTo>
                    <a:pt x="25" y="465"/>
                    <a:pt x="28" y="462"/>
                    <a:pt x="31" y="459"/>
                  </a:cubicBezTo>
                  <a:cubicBezTo>
                    <a:pt x="33" y="456"/>
                    <a:pt x="47" y="457"/>
                    <a:pt x="48" y="460"/>
                  </a:cubicBezTo>
                  <a:cubicBezTo>
                    <a:pt x="49" y="463"/>
                    <a:pt x="42" y="460"/>
                    <a:pt x="41" y="462"/>
                  </a:cubicBezTo>
                  <a:cubicBezTo>
                    <a:pt x="40" y="464"/>
                    <a:pt x="35" y="465"/>
                    <a:pt x="34" y="463"/>
                  </a:cubicBezTo>
                  <a:cubicBezTo>
                    <a:pt x="33" y="461"/>
                    <a:pt x="28" y="464"/>
                    <a:pt x="28" y="467"/>
                  </a:cubicBezTo>
                  <a:cubicBezTo>
                    <a:pt x="27" y="471"/>
                    <a:pt x="23" y="471"/>
                    <a:pt x="28" y="472"/>
                  </a:cubicBezTo>
                  <a:cubicBezTo>
                    <a:pt x="32" y="473"/>
                    <a:pt x="31" y="467"/>
                    <a:pt x="38" y="468"/>
                  </a:cubicBezTo>
                  <a:cubicBezTo>
                    <a:pt x="45" y="468"/>
                    <a:pt x="49" y="461"/>
                    <a:pt x="51" y="465"/>
                  </a:cubicBezTo>
                  <a:cubicBezTo>
                    <a:pt x="53" y="469"/>
                    <a:pt x="45" y="472"/>
                    <a:pt x="42" y="470"/>
                  </a:cubicBezTo>
                  <a:cubicBezTo>
                    <a:pt x="40" y="467"/>
                    <a:pt x="36" y="472"/>
                    <a:pt x="37" y="475"/>
                  </a:cubicBezTo>
                  <a:cubicBezTo>
                    <a:pt x="37" y="479"/>
                    <a:pt x="29" y="474"/>
                    <a:pt x="25" y="474"/>
                  </a:cubicBezTo>
                  <a:cubicBezTo>
                    <a:pt x="21" y="473"/>
                    <a:pt x="22" y="478"/>
                    <a:pt x="26" y="481"/>
                  </a:cubicBezTo>
                  <a:cubicBezTo>
                    <a:pt x="29" y="485"/>
                    <a:pt x="31" y="481"/>
                    <a:pt x="36" y="484"/>
                  </a:cubicBezTo>
                  <a:cubicBezTo>
                    <a:pt x="40" y="486"/>
                    <a:pt x="40" y="489"/>
                    <a:pt x="43" y="487"/>
                  </a:cubicBezTo>
                  <a:cubicBezTo>
                    <a:pt x="46" y="484"/>
                    <a:pt x="43" y="484"/>
                    <a:pt x="41" y="483"/>
                  </a:cubicBezTo>
                  <a:cubicBezTo>
                    <a:pt x="39" y="482"/>
                    <a:pt x="41" y="477"/>
                    <a:pt x="45" y="480"/>
                  </a:cubicBezTo>
                  <a:cubicBezTo>
                    <a:pt x="50" y="482"/>
                    <a:pt x="56" y="478"/>
                    <a:pt x="54" y="472"/>
                  </a:cubicBezTo>
                  <a:cubicBezTo>
                    <a:pt x="53" y="466"/>
                    <a:pt x="58" y="463"/>
                    <a:pt x="64" y="461"/>
                  </a:cubicBezTo>
                  <a:cubicBezTo>
                    <a:pt x="70" y="459"/>
                    <a:pt x="67" y="465"/>
                    <a:pt x="63" y="466"/>
                  </a:cubicBezTo>
                  <a:cubicBezTo>
                    <a:pt x="58" y="468"/>
                    <a:pt x="58" y="469"/>
                    <a:pt x="61" y="473"/>
                  </a:cubicBezTo>
                  <a:cubicBezTo>
                    <a:pt x="64" y="476"/>
                    <a:pt x="68" y="471"/>
                    <a:pt x="71" y="473"/>
                  </a:cubicBezTo>
                  <a:cubicBezTo>
                    <a:pt x="74" y="476"/>
                    <a:pt x="66" y="476"/>
                    <a:pt x="65" y="478"/>
                  </a:cubicBezTo>
                  <a:cubicBezTo>
                    <a:pt x="64" y="481"/>
                    <a:pt x="70" y="484"/>
                    <a:pt x="65" y="486"/>
                  </a:cubicBezTo>
                  <a:cubicBezTo>
                    <a:pt x="61" y="488"/>
                    <a:pt x="63" y="478"/>
                    <a:pt x="61" y="477"/>
                  </a:cubicBezTo>
                  <a:cubicBezTo>
                    <a:pt x="58" y="476"/>
                    <a:pt x="56" y="478"/>
                    <a:pt x="58" y="484"/>
                  </a:cubicBezTo>
                  <a:cubicBezTo>
                    <a:pt x="61" y="490"/>
                    <a:pt x="55" y="485"/>
                    <a:pt x="53" y="482"/>
                  </a:cubicBezTo>
                  <a:cubicBezTo>
                    <a:pt x="50" y="479"/>
                    <a:pt x="47" y="483"/>
                    <a:pt x="50" y="486"/>
                  </a:cubicBezTo>
                  <a:cubicBezTo>
                    <a:pt x="53" y="489"/>
                    <a:pt x="44" y="486"/>
                    <a:pt x="44" y="491"/>
                  </a:cubicBezTo>
                  <a:cubicBezTo>
                    <a:pt x="44" y="496"/>
                    <a:pt x="48" y="492"/>
                    <a:pt x="52" y="493"/>
                  </a:cubicBezTo>
                  <a:cubicBezTo>
                    <a:pt x="57" y="494"/>
                    <a:pt x="55" y="500"/>
                    <a:pt x="58" y="503"/>
                  </a:cubicBezTo>
                  <a:cubicBezTo>
                    <a:pt x="61" y="505"/>
                    <a:pt x="59" y="495"/>
                    <a:pt x="62" y="494"/>
                  </a:cubicBezTo>
                  <a:cubicBezTo>
                    <a:pt x="66" y="493"/>
                    <a:pt x="62" y="502"/>
                    <a:pt x="70" y="504"/>
                  </a:cubicBezTo>
                  <a:cubicBezTo>
                    <a:pt x="78" y="507"/>
                    <a:pt x="71" y="503"/>
                    <a:pt x="74" y="500"/>
                  </a:cubicBezTo>
                  <a:cubicBezTo>
                    <a:pt x="78" y="498"/>
                    <a:pt x="82" y="508"/>
                    <a:pt x="86" y="509"/>
                  </a:cubicBezTo>
                  <a:cubicBezTo>
                    <a:pt x="90" y="510"/>
                    <a:pt x="87" y="504"/>
                    <a:pt x="84" y="501"/>
                  </a:cubicBezTo>
                  <a:cubicBezTo>
                    <a:pt x="82" y="498"/>
                    <a:pt x="87" y="500"/>
                    <a:pt x="91" y="501"/>
                  </a:cubicBezTo>
                  <a:cubicBezTo>
                    <a:pt x="95" y="503"/>
                    <a:pt x="98" y="503"/>
                    <a:pt x="98" y="500"/>
                  </a:cubicBezTo>
                  <a:cubicBezTo>
                    <a:pt x="99" y="499"/>
                    <a:pt x="99" y="499"/>
                    <a:pt x="100" y="500"/>
                  </a:cubicBezTo>
                  <a:cubicBezTo>
                    <a:pt x="96" y="497"/>
                    <a:pt x="83" y="499"/>
                    <a:pt x="81" y="499"/>
                  </a:cubicBezTo>
                  <a:cubicBezTo>
                    <a:pt x="79" y="498"/>
                    <a:pt x="81" y="468"/>
                    <a:pt x="81" y="461"/>
                  </a:cubicBezTo>
                  <a:cubicBezTo>
                    <a:pt x="81" y="461"/>
                    <a:pt x="81" y="461"/>
                    <a:pt x="80" y="461"/>
                  </a:cubicBezTo>
                  <a:cubicBezTo>
                    <a:pt x="77" y="461"/>
                    <a:pt x="70" y="462"/>
                    <a:pt x="71" y="457"/>
                  </a:cubicBezTo>
                  <a:cubicBezTo>
                    <a:pt x="71" y="456"/>
                    <a:pt x="72" y="456"/>
                    <a:pt x="72" y="455"/>
                  </a:cubicBezTo>
                  <a:cubicBezTo>
                    <a:pt x="71" y="454"/>
                    <a:pt x="69" y="453"/>
                    <a:pt x="66" y="452"/>
                  </a:cubicBezTo>
                  <a:cubicBezTo>
                    <a:pt x="61" y="450"/>
                    <a:pt x="49" y="452"/>
                    <a:pt x="46" y="45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14" name="Freeform 110">
              <a:extLst>
                <a:ext uri="{FF2B5EF4-FFF2-40B4-BE49-F238E27FC236}">
                  <a16:creationId xmlns:a16="http://schemas.microsoft.com/office/drawing/2014/main" id="{2AB3BCFC-0CF8-46AB-9D88-05EC6615D9BD}"/>
                </a:ext>
              </a:extLst>
            </p:cNvPr>
            <p:cNvSpPr/>
            <p:nvPr/>
          </p:nvSpPr>
          <p:spPr bwMode="auto">
            <a:xfrm>
              <a:off x="2992438" y="3683000"/>
              <a:ext cx="192088" cy="192088"/>
            </a:xfrm>
            <a:custGeom>
              <a:avLst/>
              <a:gdLst/>
              <a:ahLst/>
              <a:cxnLst>
                <a:cxn ang="0">
                  <a:pos x="96" y="54"/>
                </a:cxn>
                <a:cxn ang="0">
                  <a:pos x="87" y="56"/>
                </a:cxn>
                <a:cxn ang="0">
                  <a:pos x="81" y="43"/>
                </a:cxn>
                <a:cxn ang="0">
                  <a:pos x="73" y="34"/>
                </a:cxn>
                <a:cxn ang="0">
                  <a:pos x="64" y="33"/>
                </a:cxn>
                <a:cxn ang="0">
                  <a:pos x="58" y="24"/>
                </a:cxn>
                <a:cxn ang="0">
                  <a:pos x="56" y="10"/>
                </a:cxn>
                <a:cxn ang="0">
                  <a:pos x="55" y="4"/>
                </a:cxn>
                <a:cxn ang="0">
                  <a:pos x="53" y="5"/>
                </a:cxn>
                <a:cxn ang="0">
                  <a:pos x="43" y="0"/>
                </a:cxn>
                <a:cxn ang="0">
                  <a:pos x="30" y="1"/>
                </a:cxn>
                <a:cxn ang="0">
                  <a:pos x="16" y="4"/>
                </a:cxn>
                <a:cxn ang="0">
                  <a:pos x="7" y="14"/>
                </a:cxn>
                <a:cxn ang="0">
                  <a:pos x="4" y="32"/>
                </a:cxn>
                <a:cxn ang="0">
                  <a:pos x="0" y="31"/>
                </a:cxn>
                <a:cxn ang="0">
                  <a:pos x="16" y="47"/>
                </a:cxn>
                <a:cxn ang="0">
                  <a:pos x="28" y="55"/>
                </a:cxn>
                <a:cxn ang="0">
                  <a:pos x="41" y="62"/>
                </a:cxn>
                <a:cxn ang="0">
                  <a:pos x="62" y="72"/>
                </a:cxn>
                <a:cxn ang="0">
                  <a:pos x="53" y="87"/>
                </a:cxn>
                <a:cxn ang="0">
                  <a:pos x="49" y="95"/>
                </a:cxn>
                <a:cxn ang="0">
                  <a:pos x="60" y="97"/>
                </a:cxn>
                <a:cxn ang="0">
                  <a:pos x="71" y="98"/>
                </a:cxn>
                <a:cxn ang="0">
                  <a:pos x="80" y="96"/>
                </a:cxn>
                <a:cxn ang="0">
                  <a:pos x="89" y="92"/>
                </a:cxn>
                <a:cxn ang="0">
                  <a:pos x="95" y="75"/>
                </a:cxn>
                <a:cxn ang="0">
                  <a:pos x="96" y="54"/>
                </a:cxn>
              </a:cxnLst>
              <a:rect l="0" t="0" r="r" b="b"/>
              <a:pathLst>
                <a:path w="100" h="100">
                  <a:moveTo>
                    <a:pt x="96" y="54"/>
                  </a:moveTo>
                  <a:cubicBezTo>
                    <a:pt x="92" y="52"/>
                    <a:pt x="88" y="56"/>
                    <a:pt x="87" y="56"/>
                  </a:cubicBezTo>
                  <a:cubicBezTo>
                    <a:pt x="85" y="56"/>
                    <a:pt x="82" y="47"/>
                    <a:pt x="81" y="43"/>
                  </a:cubicBezTo>
                  <a:cubicBezTo>
                    <a:pt x="80" y="40"/>
                    <a:pt x="76" y="32"/>
                    <a:pt x="73" y="34"/>
                  </a:cubicBezTo>
                  <a:cubicBezTo>
                    <a:pt x="71" y="36"/>
                    <a:pt x="71" y="33"/>
                    <a:pt x="64" y="33"/>
                  </a:cubicBezTo>
                  <a:cubicBezTo>
                    <a:pt x="56" y="33"/>
                    <a:pt x="56" y="31"/>
                    <a:pt x="58" y="24"/>
                  </a:cubicBezTo>
                  <a:cubicBezTo>
                    <a:pt x="59" y="16"/>
                    <a:pt x="53" y="12"/>
                    <a:pt x="56" y="10"/>
                  </a:cubicBezTo>
                  <a:cubicBezTo>
                    <a:pt x="58" y="9"/>
                    <a:pt x="58" y="7"/>
                    <a:pt x="55" y="4"/>
                  </a:cubicBezTo>
                  <a:cubicBezTo>
                    <a:pt x="55" y="4"/>
                    <a:pt x="54" y="5"/>
                    <a:pt x="53" y="5"/>
                  </a:cubicBezTo>
                  <a:cubicBezTo>
                    <a:pt x="51" y="5"/>
                    <a:pt x="47" y="0"/>
                    <a:pt x="43" y="0"/>
                  </a:cubicBezTo>
                  <a:cubicBezTo>
                    <a:pt x="38" y="0"/>
                    <a:pt x="33" y="0"/>
                    <a:pt x="30" y="1"/>
                  </a:cubicBezTo>
                  <a:cubicBezTo>
                    <a:pt x="26" y="3"/>
                    <a:pt x="20" y="1"/>
                    <a:pt x="16" y="4"/>
                  </a:cubicBezTo>
                  <a:cubicBezTo>
                    <a:pt x="12" y="6"/>
                    <a:pt x="7" y="12"/>
                    <a:pt x="7" y="14"/>
                  </a:cubicBezTo>
                  <a:cubicBezTo>
                    <a:pt x="8" y="17"/>
                    <a:pt x="6" y="31"/>
                    <a:pt x="4" y="32"/>
                  </a:cubicBezTo>
                  <a:cubicBezTo>
                    <a:pt x="3" y="32"/>
                    <a:pt x="2" y="32"/>
                    <a:pt x="0" y="31"/>
                  </a:cubicBezTo>
                  <a:cubicBezTo>
                    <a:pt x="3" y="36"/>
                    <a:pt x="11" y="44"/>
                    <a:pt x="16" y="47"/>
                  </a:cubicBezTo>
                  <a:cubicBezTo>
                    <a:pt x="22" y="51"/>
                    <a:pt x="22" y="55"/>
                    <a:pt x="28" y="55"/>
                  </a:cubicBezTo>
                  <a:cubicBezTo>
                    <a:pt x="35" y="56"/>
                    <a:pt x="38" y="59"/>
                    <a:pt x="41" y="62"/>
                  </a:cubicBezTo>
                  <a:cubicBezTo>
                    <a:pt x="43" y="65"/>
                    <a:pt x="60" y="70"/>
                    <a:pt x="62" y="72"/>
                  </a:cubicBezTo>
                  <a:cubicBezTo>
                    <a:pt x="63" y="75"/>
                    <a:pt x="53" y="81"/>
                    <a:pt x="53" y="87"/>
                  </a:cubicBezTo>
                  <a:cubicBezTo>
                    <a:pt x="53" y="93"/>
                    <a:pt x="49" y="93"/>
                    <a:pt x="49" y="95"/>
                  </a:cubicBezTo>
                  <a:cubicBezTo>
                    <a:pt x="49" y="97"/>
                    <a:pt x="57" y="95"/>
                    <a:pt x="60" y="97"/>
                  </a:cubicBezTo>
                  <a:cubicBezTo>
                    <a:pt x="63" y="99"/>
                    <a:pt x="67" y="96"/>
                    <a:pt x="71" y="98"/>
                  </a:cubicBezTo>
                  <a:cubicBezTo>
                    <a:pt x="74" y="100"/>
                    <a:pt x="78" y="95"/>
                    <a:pt x="80" y="96"/>
                  </a:cubicBezTo>
                  <a:cubicBezTo>
                    <a:pt x="83" y="97"/>
                    <a:pt x="86" y="91"/>
                    <a:pt x="89" y="92"/>
                  </a:cubicBezTo>
                  <a:cubicBezTo>
                    <a:pt x="93" y="92"/>
                    <a:pt x="96" y="80"/>
                    <a:pt x="95" y="75"/>
                  </a:cubicBezTo>
                  <a:cubicBezTo>
                    <a:pt x="94" y="70"/>
                    <a:pt x="100" y="56"/>
                    <a:pt x="96" y="5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15" name="Freeform 111">
              <a:extLst>
                <a:ext uri="{FF2B5EF4-FFF2-40B4-BE49-F238E27FC236}">
                  <a16:creationId xmlns:a16="http://schemas.microsoft.com/office/drawing/2014/main" id="{9D8B299C-48A0-44A8-B744-A20F19A7DC9C}"/>
                </a:ext>
              </a:extLst>
            </p:cNvPr>
            <p:cNvSpPr/>
            <p:nvPr/>
          </p:nvSpPr>
          <p:spPr bwMode="auto">
            <a:xfrm>
              <a:off x="2492375" y="3016250"/>
              <a:ext cx="71438" cy="57150"/>
            </a:xfrm>
            <a:custGeom>
              <a:avLst/>
              <a:gdLst/>
              <a:ahLst/>
              <a:cxnLst>
                <a:cxn ang="0">
                  <a:pos x="36" y="24"/>
                </a:cxn>
                <a:cxn ang="0">
                  <a:pos x="38" y="17"/>
                </a:cxn>
                <a:cxn ang="0">
                  <a:pos x="26" y="3"/>
                </a:cxn>
                <a:cxn ang="0">
                  <a:pos x="21" y="2"/>
                </a:cxn>
                <a:cxn ang="0">
                  <a:pos x="10" y="0"/>
                </a:cxn>
                <a:cxn ang="0">
                  <a:pos x="3" y="0"/>
                </a:cxn>
                <a:cxn ang="0">
                  <a:pos x="3" y="5"/>
                </a:cxn>
                <a:cxn ang="0">
                  <a:pos x="6" y="14"/>
                </a:cxn>
                <a:cxn ang="0">
                  <a:pos x="12" y="13"/>
                </a:cxn>
                <a:cxn ang="0">
                  <a:pos x="17" y="17"/>
                </a:cxn>
                <a:cxn ang="0">
                  <a:pos x="25" y="24"/>
                </a:cxn>
                <a:cxn ang="0">
                  <a:pos x="32" y="30"/>
                </a:cxn>
                <a:cxn ang="0">
                  <a:pos x="34" y="30"/>
                </a:cxn>
                <a:cxn ang="0">
                  <a:pos x="36" y="24"/>
                </a:cxn>
              </a:cxnLst>
              <a:rect l="0" t="0" r="r" b="b"/>
              <a:pathLst>
                <a:path w="38" h="30">
                  <a:moveTo>
                    <a:pt x="36" y="24"/>
                  </a:moveTo>
                  <a:cubicBezTo>
                    <a:pt x="35" y="23"/>
                    <a:pt x="36" y="19"/>
                    <a:pt x="38" y="17"/>
                  </a:cubicBezTo>
                  <a:cubicBezTo>
                    <a:pt x="33" y="12"/>
                    <a:pt x="29" y="6"/>
                    <a:pt x="26" y="3"/>
                  </a:cubicBezTo>
                  <a:cubicBezTo>
                    <a:pt x="24" y="3"/>
                    <a:pt x="22" y="3"/>
                    <a:pt x="21" y="2"/>
                  </a:cubicBezTo>
                  <a:cubicBezTo>
                    <a:pt x="18" y="0"/>
                    <a:pt x="12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4" y="2"/>
                    <a:pt x="4" y="4"/>
                    <a:pt x="3" y="5"/>
                  </a:cubicBezTo>
                  <a:cubicBezTo>
                    <a:pt x="0" y="6"/>
                    <a:pt x="0" y="12"/>
                    <a:pt x="6" y="14"/>
                  </a:cubicBezTo>
                  <a:cubicBezTo>
                    <a:pt x="11" y="17"/>
                    <a:pt x="9" y="13"/>
                    <a:pt x="12" y="13"/>
                  </a:cubicBezTo>
                  <a:cubicBezTo>
                    <a:pt x="15" y="13"/>
                    <a:pt x="15" y="17"/>
                    <a:pt x="17" y="17"/>
                  </a:cubicBezTo>
                  <a:cubicBezTo>
                    <a:pt x="20" y="17"/>
                    <a:pt x="25" y="20"/>
                    <a:pt x="25" y="24"/>
                  </a:cubicBezTo>
                  <a:cubicBezTo>
                    <a:pt x="25" y="28"/>
                    <a:pt x="27" y="30"/>
                    <a:pt x="32" y="30"/>
                  </a:cubicBezTo>
                  <a:cubicBezTo>
                    <a:pt x="32" y="30"/>
                    <a:pt x="33" y="30"/>
                    <a:pt x="34" y="30"/>
                  </a:cubicBezTo>
                  <a:cubicBezTo>
                    <a:pt x="35" y="28"/>
                    <a:pt x="36" y="25"/>
                    <a:pt x="36" y="2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16" name="Freeform 112">
              <a:extLst>
                <a:ext uri="{FF2B5EF4-FFF2-40B4-BE49-F238E27FC236}">
                  <a16:creationId xmlns:a16="http://schemas.microsoft.com/office/drawing/2014/main" id="{55858CF3-FE96-4164-947D-6704E516A7D2}"/>
                </a:ext>
              </a:extLst>
            </p:cNvPr>
            <p:cNvSpPr/>
            <p:nvPr/>
          </p:nvSpPr>
          <p:spPr bwMode="auto">
            <a:xfrm>
              <a:off x="2557463" y="3044825"/>
              <a:ext cx="125413" cy="60325"/>
            </a:xfrm>
            <a:custGeom>
              <a:avLst/>
              <a:gdLst/>
              <a:ahLst/>
              <a:cxnLst>
                <a:cxn ang="0">
                  <a:pos x="59" y="9"/>
                </a:cxn>
                <a:cxn ang="0">
                  <a:pos x="43" y="2"/>
                </a:cxn>
                <a:cxn ang="0">
                  <a:pos x="27" y="8"/>
                </a:cxn>
                <a:cxn ang="0">
                  <a:pos x="9" y="7"/>
                </a:cxn>
                <a:cxn ang="0">
                  <a:pos x="4" y="2"/>
                </a:cxn>
                <a:cxn ang="0">
                  <a:pos x="2" y="9"/>
                </a:cxn>
                <a:cxn ang="0">
                  <a:pos x="0" y="15"/>
                </a:cxn>
                <a:cxn ang="0">
                  <a:pos x="15" y="22"/>
                </a:cxn>
                <a:cxn ang="0">
                  <a:pos x="23" y="27"/>
                </a:cxn>
                <a:cxn ang="0">
                  <a:pos x="32" y="25"/>
                </a:cxn>
                <a:cxn ang="0">
                  <a:pos x="29" y="19"/>
                </a:cxn>
                <a:cxn ang="0">
                  <a:pos x="35" y="13"/>
                </a:cxn>
                <a:cxn ang="0">
                  <a:pos x="47" y="9"/>
                </a:cxn>
                <a:cxn ang="0">
                  <a:pos x="50" y="17"/>
                </a:cxn>
                <a:cxn ang="0">
                  <a:pos x="57" y="29"/>
                </a:cxn>
                <a:cxn ang="0">
                  <a:pos x="65" y="21"/>
                </a:cxn>
                <a:cxn ang="0">
                  <a:pos x="66" y="18"/>
                </a:cxn>
                <a:cxn ang="0">
                  <a:pos x="59" y="9"/>
                </a:cxn>
              </a:cxnLst>
              <a:rect l="0" t="0" r="r" b="b"/>
              <a:pathLst>
                <a:path w="66" h="31">
                  <a:moveTo>
                    <a:pt x="59" y="9"/>
                  </a:moveTo>
                  <a:cubicBezTo>
                    <a:pt x="55" y="3"/>
                    <a:pt x="48" y="4"/>
                    <a:pt x="43" y="2"/>
                  </a:cubicBezTo>
                  <a:cubicBezTo>
                    <a:pt x="39" y="0"/>
                    <a:pt x="33" y="2"/>
                    <a:pt x="27" y="8"/>
                  </a:cubicBezTo>
                  <a:cubicBezTo>
                    <a:pt x="22" y="13"/>
                    <a:pt x="14" y="10"/>
                    <a:pt x="9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2" y="4"/>
                    <a:pt x="1" y="8"/>
                    <a:pt x="2" y="9"/>
                  </a:cubicBezTo>
                  <a:cubicBezTo>
                    <a:pt x="2" y="10"/>
                    <a:pt x="1" y="13"/>
                    <a:pt x="0" y="15"/>
                  </a:cubicBezTo>
                  <a:cubicBezTo>
                    <a:pt x="5" y="16"/>
                    <a:pt x="12" y="18"/>
                    <a:pt x="15" y="22"/>
                  </a:cubicBezTo>
                  <a:cubicBezTo>
                    <a:pt x="19" y="26"/>
                    <a:pt x="21" y="23"/>
                    <a:pt x="23" y="27"/>
                  </a:cubicBezTo>
                  <a:cubicBezTo>
                    <a:pt x="25" y="31"/>
                    <a:pt x="31" y="28"/>
                    <a:pt x="32" y="25"/>
                  </a:cubicBezTo>
                  <a:cubicBezTo>
                    <a:pt x="33" y="23"/>
                    <a:pt x="29" y="22"/>
                    <a:pt x="29" y="19"/>
                  </a:cubicBezTo>
                  <a:cubicBezTo>
                    <a:pt x="28" y="16"/>
                    <a:pt x="34" y="17"/>
                    <a:pt x="35" y="13"/>
                  </a:cubicBezTo>
                  <a:cubicBezTo>
                    <a:pt x="36" y="10"/>
                    <a:pt x="44" y="8"/>
                    <a:pt x="47" y="9"/>
                  </a:cubicBezTo>
                  <a:cubicBezTo>
                    <a:pt x="51" y="11"/>
                    <a:pt x="54" y="13"/>
                    <a:pt x="50" y="17"/>
                  </a:cubicBezTo>
                  <a:cubicBezTo>
                    <a:pt x="48" y="20"/>
                    <a:pt x="53" y="25"/>
                    <a:pt x="57" y="29"/>
                  </a:cubicBezTo>
                  <a:cubicBezTo>
                    <a:pt x="60" y="26"/>
                    <a:pt x="63" y="22"/>
                    <a:pt x="65" y="21"/>
                  </a:cubicBezTo>
                  <a:cubicBezTo>
                    <a:pt x="65" y="21"/>
                    <a:pt x="66" y="19"/>
                    <a:pt x="66" y="18"/>
                  </a:cubicBezTo>
                  <a:cubicBezTo>
                    <a:pt x="64" y="17"/>
                    <a:pt x="62" y="13"/>
                    <a:pt x="59" y="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17" name="Freeform 113">
              <a:extLst>
                <a:ext uri="{FF2B5EF4-FFF2-40B4-BE49-F238E27FC236}">
                  <a16:creationId xmlns:a16="http://schemas.microsoft.com/office/drawing/2014/main" id="{2295F6DB-4C8C-4676-AE93-F7E527BD49A4}"/>
                </a:ext>
              </a:extLst>
            </p:cNvPr>
            <p:cNvSpPr/>
            <p:nvPr/>
          </p:nvSpPr>
          <p:spPr bwMode="auto">
            <a:xfrm>
              <a:off x="2643188" y="2982913"/>
              <a:ext cx="257175" cy="366713"/>
            </a:xfrm>
            <a:custGeom>
              <a:avLst/>
              <a:gdLst/>
              <a:ahLst/>
              <a:cxnLst>
                <a:cxn ang="0">
                  <a:pos x="21" y="140"/>
                </a:cxn>
                <a:cxn ang="0">
                  <a:pos x="30" y="140"/>
                </a:cxn>
                <a:cxn ang="0">
                  <a:pos x="38" y="146"/>
                </a:cxn>
                <a:cxn ang="0">
                  <a:pos x="38" y="147"/>
                </a:cxn>
                <a:cxn ang="0">
                  <a:pos x="48" y="147"/>
                </a:cxn>
                <a:cxn ang="0">
                  <a:pos x="55" y="156"/>
                </a:cxn>
                <a:cxn ang="0">
                  <a:pos x="62" y="163"/>
                </a:cxn>
                <a:cxn ang="0">
                  <a:pos x="66" y="170"/>
                </a:cxn>
                <a:cxn ang="0">
                  <a:pos x="79" y="172"/>
                </a:cxn>
                <a:cxn ang="0">
                  <a:pos x="86" y="171"/>
                </a:cxn>
                <a:cxn ang="0">
                  <a:pos x="93" y="170"/>
                </a:cxn>
                <a:cxn ang="0">
                  <a:pos x="101" y="177"/>
                </a:cxn>
                <a:cxn ang="0">
                  <a:pos x="95" y="187"/>
                </a:cxn>
                <a:cxn ang="0">
                  <a:pos x="102" y="192"/>
                </a:cxn>
                <a:cxn ang="0">
                  <a:pos x="103" y="192"/>
                </a:cxn>
                <a:cxn ang="0">
                  <a:pos x="107" y="177"/>
                </a:cxn>
                <a:cxn ang="0">
                  <a:pos x="109" y="161"/>
                </a:cxn>
                <a:cxn ang="0">
                  <a:pos x="102" y="143"/>
                </a:cxn>
                <a:cxn ang="0">
                  <a:pos x="110" y="137"/>
                </a:cxn>
                <a:cxn ang="0">
                  <a:pos x="108" y="132"/>
                </a:cxn>
                <a:cxn ang="0">
                  <a:pos x="105" y="126"/>
                </a:cxn>
                <a:cxn ang="0">
                  <a:pos x="122" y="125"/>
                </a:cxn>
                <a:cxn ang="0">
                  <a:pos x="134" y="121"/>
                </a:cxn>
                <a:cxn ang="0">
                  <a:pos x="132" y="115"/>
                </a:cxn>
                <a:cxn ang="0">
                  <a:pos x="133" y="106"/>
                </a:cxn>
                <a:cxn ang="0">
                  <a:pos x="128" y="98"/>
                </a:cxn>
                <a:cxn ang="0">
                  <a:pos x="131" y="77"/>
                </a:cxn>
                <a:cxn ang="0">
                  <a:pos x="118" y="74"/>
                </a:cxn>
                <a:cxn ang="0">
                  <a:pos x="102" y="67"/>
                </a:cxn>
                <a:cxn ang="0">
                  <a:pos x="83" y="65"/>
                </a:cxn>
                <a:cxn ang="0">
                  <a:pos x="75" y="50"/>
                </a:cxn>
                <a:cxn ang="0">
                  <a:pos x="70" y="43"/>
                </a:cxn>
                <a:cxn ang="0">
                  <a:pos x="65" y="40"/>
                </a:cxn>
                <a:cxn ang="0">
                  <a:pos x="67" y="35"/>
                </a:cxn>
                <a:cxn ang="0">
                  <a:pos x="69" y="27"/>
                </a:cxn>
                <a:cxn ang="0">
                  <a:pos x="78" y="14"/>
                </a:cxn>
                <a:cxn ang="0">
                  <a:pos x="82" y="12"/>
                </a:cxn>
                <a:cxn ang="0">
                  <a:pos x="85" y="10"/>
                </a:cxn>
                <a:cxn ang="0">
                  <a:pos x="87" y="3"/>
                </a:cxn>
                <a:cxn ang="0">
                  <a:pos x="75" y="9"/>
                </a:cxn>
                <a:cxn ang="0">
                  <a:pos x="65" y="14"/>
                </a:cxn>
                <a:cxn ang="0">
                  <a:pos x="55" y="18"/>
                </a:cxn>
                <a:cxn ang="0">
                  <a:pos x="49" y="17"/>
                </a:cxn>
                <a:cxn ang="0">
                  <a:pos x="39" y="27"/>
                </a:cxn>
                <a:cxn ang="0">
                  <a:pos x="35" y="37"/>
                </a:cxn>
                <a:cxn ang="0">
                  <a:pos x="24" y="50"/>
                </a:cxn>
                <a:cxn ang="0">
                  <a:pos x="21" y="51"/>
                </a:cxn>
                <a:cxn ang="0">
                  <a:pos x="20" y="54"/>
                </a:cxn>
                <a:cxn ang="0">
                  <a:pos x="12" y="62"/>
                </a:cxn>
                <a:cxn ang="0">
                  <a:pos x="16" y="65"/>
                </a:cxn>
                <a:cxn ang="0">
                  <a:pos x="18" y="74"/>
                </a:cxn>
                <a:cxn ang="0">
                  <a:pos x="18" y="80"/>
                </a:cxn>
                <a:cxn ang="0">
                  <a:pos x="20" y="98"/>
                </a:cxn>
                <a:cxn ang="0">
                  <a:pos x="17" y="108"/>
                </a:cxn>
                <a:cxn ang="0">
                  <a:pos x="8" y="115"/>
                </a:cxn>
                <a:cxn ang="0">
                  <a:pos x="2" y="122"/>
                </a:cxn>
                <a:cxn ang="0">
                  <a:pos x="0" y="127"/>
                </a:cxn>
                <a:cxn ang="0">
                  <a:pos x="14" y="135"/>
                </a:cxn>
                <a:cxn ang="0">
                  <a:pos x="21" y="140"/>
                </a:cxn>
              </a:cxnLst>
              <a:rect l="0" t="0" r="r" b="b"/>
              <a:pathLst>
                <a:path w="135" h="192">
                  <a:moveTo>
                    <a:pt x="21" y="140"/>
                  </a:moveTo>
                  <a:cubicBezTo>
                    <a:pt x="24" y="142"/>
                    <a:pt x="29" y="141"/>
                    <a:pt x="30" y="140"/>
                  </a:cubicBezTo>
                  <a:cubicBezTo>
                    <a:pt x="31" y="139"/>
                    <a:pt x="34" y="142"/>
                    <a:pt x="38" y="146"/>
                  </a:cubicBezTo>
                  <a:cubicBezTo>
                    <a:pt x="38" y="146"/>
                    <a:pt x="38" y="147"/>
                    <a:pt x="38" y="147"/>
                  </a:cubicBezTo>
                  <a:cubicBezTo>
                    <a:pt x="42" y="146"/>
                    <a:pt x="46" y="145"/>
                    <a:pt x="48" y="147"/>
                  </a:cubicBezTo>
                  <a:cubicBezTo>
                    <a:pt x="51" y="148"/>
                    <a:pt x="50" y="156"/>
                    <a:pt x="55" y="156"/>
                  </a:cubicBezTo>
                  <a:cubicBezTo>
                    <a:pt x="59" y="156"/>
                    <a:pt x="62" y="161"/>
                    <a:pt x="62" y="163"/>
                  </a:cubicBezTo>
                  <a:cubicBezTo>
                    <a:pt x="61" y="165"/>
                    <a:pt x="66" y="167"/>
                    <a:pt x="66" y="170"/>
                  </a:cubicBezTo>
                  <a:cubicBezTo>
                    <a:pt x="66" y="174"/>
                    <a:pt x="77" y="173"/>
                    <a:pt x="79" y="172"/>
                  </a:cubicBezTo>
                  <a:cubicBezTo>
                    <a:pt x="81" y="170"/>
                    <a:pt x="84" y="170"/>
                    <a:pt x="86" y="171"/>
                  </a:cubicBezTo>
                  <a:cubicBezTo>
                    <a:pt x="88" y="172"/>
                    <a:pt x="91" y="170"/>
                    <a:pt x="93" y="170"/>
                  </a:cubicBezTo>
                  <a:cubicBezTo>
                    <a:pt x="95" y="171"/>
                    <a:pt x="103" y="174"/>
                    <a:pt x="101" y="177"/>
                  </a:cubicBezTo>
                  <a:cubicBezTo>
                    <a:pt x="100" y="180"/>
                    <a:pt x="94" y="184"/>
                    <a:pt x="95" y="187"/>
                  </a:cubicBezTo>
                  <a:cubicBezTo>
                    <a:pt x="96" y="188"/>
                    <a:pt x="100" y="190"/>
                    <a:pt x="102" y="192"/>
                  </a:cubicBezTo>
                  <a:cubicBezTo>
                    <a:pt x="102" y="192"/>
                    <a:pt x="103" y="192"/>
                    <a:pt x="103" y="192"/>
                  </a:cubicBezTo>
                  <a:cubicBezTo>
                    <a:pt x="106" y="191"/>
                    <a:pt x="107" y="180"/>
                    <a:pt x="107" y="177"/>
                  </a:cubicBezTo>
                  <a:cubicBezTo>
                    <a:pt x="107" y="173"/>
                    <a:pt x="108" y="165"/>
                    <a:pt x="109" y="161"/>
                  </a:cubicBezTo>
                  <a:cubicBezTo>
                    <a:pt x="111" y="155"/>
                    <a:pt x="102" y="150"/>
                    <a:pt x="102" y="143"/>
                  </a:cubicBezTo>
                  <a:cubicBezTo>
                    <a:pt x="102" y="136"/>
                    <a:pt x="106" y="140"/>
                    <a:pt x="110" y="137"/>
                  </a:cubicBezTo>
                  <a:cubicBezTo>
                    <a:pt x="114" y="134"/>
                    <a:pt x="110" y="133"/>
                    <a:pt x="108" y="132"/>
                  </a:cubicBezTo>
                  <a:cubicBezTo>
                    <a:pt x="106" y="132"/>
                    <a:pt x="104" y="128"/>
                    <a:pt x="105" y="126"/>
                  </a:cubicBezTo>
                  <a:cubicBezTo>
                    <a:pt x="105" y="124"/>
                    <a:pt x="118" y="125"/>
                    <a:pt x="122" y="125"/>
                  </a:cubicBezTo>
                  <a:cubicBezTo>
                    <a:pt x="126" y="125"/>
                    <a:pt x="134" y="121"/>
                    <a:pt x="134" y="121"/>
                  </a:cubicBezTo>
                  <a:cubicBezTo>
                    <a:pt x="134" y="120"/>
                    <a:pt x="135" y="117"/>
                    <a:pt x="132" y="115"/>
                  </a:cubicBezTo>
                  <a:cubicBezTo>
                    <a:pt x="129" y="112"/>
                    <a:pt x="130" y="109"/>
                    <a:pt x="133" y="106"/>
                  </a:cubicBezTo>
                  <a:cubicBezTo>
                    <a:pt x="135" y="104"/>
                    <a:pt x="131" y="101"/>
                    <a:pt x="128" y="98"/>
                  </a:cubicBezTo>
                  <a:cubicBezTo>
                    <a:pt x="125" y="94"/>
                    <a:pt x="128" y="83"/>
                    <a:pt x="131" y="77"/>
                  </a:cubicBezTo>
                  <a:cubicBezTo>
                    <a:pt x="134" y="72"/>
                    <a:pt x="124" y="73"/>
                    <a:pt x="118" y="74"/>
                  </a:cubicBezTo>
                  <a:cubicBezTo>
                    <a:pt x="111" y="74"/>
                    <a:pt x="106" y="72"/>
                    <a:pt x="102" y="67"/>
                  </a:cubicBezTo>
                  <a:cubicBezTo>
                    <a:pt x="98" y="61"/>
                    <a:pt x="92" y="65"/>
                    <a:pt x="83" y="65"/>
                  </a:cubicBezTo>
                  <a:cubicBezTo>
                    <a:pt x="73" y="65"/>
                    <a:pt x="75" y="54"/>
                    <a:pt x="75" y="50"/>
                  </a:cubicBezTo>
                  <a:cubicBezTo>
                    <a:pt x="76" y="46"/>
                    <a:pt x="70" y="45"/>
                    <a:pt x="70" y="43"/>
                  </a:cubicBezTo>
                  <a:cubicBezTo>
                    <a:pt x="70" y="40"/>
                    <a:pt x="68" y="40"/>
                    <a:pt x="65" y="40"/>
                  </a:cubicBezTo>
                  <a:cubicBezTo>
                    <a:pt x="63" y="40"/>
                    <a:pt x="65" y="37"/>
                    <a:pt x="67" y="35"/>
                  </a:cubicBezTo>
                  <a:cubicBezTo>
                    <a:pt x="69" y="33"/>
                    <a:pt x="68" y="31"/>
                    <a:pt x="69" y="27"/>
                  </a:cubicBezTo>
                  <a:cubicBezTo>
                    <a:pt x="69" y="22"/>
                    <a:pt x="75" y="18"/>
                    <a:pt x="78" y="14"/>
                  </a:cubicBezTo>
                  <a:cubicBezTo>
                    <a:pt x="79" y="13"/>
                    <a:pt x="80" y="12"/>
                    <a:pt x="82" y="12"/>
                  </a:cubicBezTo>
                  <a:cubicBezTo>
                    <a:pt x="82" y="11"/>
                    <a:pt x="83" y="10"/>
                    <a:pt x="85" y="10"/>
                  </a:cubicBezTo>
                  <a:cubicBezTo>
                    <a:pt x="90" y="9"/>
                    <a:pt x="92" y="5"/>
                    <a:pt x="87" y="3"/>
                  </a:cubicBezTo>
                  <a:cubicBezTo>
                    <a:pt x="83" y="0"/>
                    <a:pt x="80" y="8"/>
                    <a:pt x="75" y="9"/>
                  </a:cubicBezTo>
                  <a:cubicBezTo>
                    <a:pt x="69" y="9"/>
                    <a:pt x="68" y="13"/>
                    <a:pt x="65" y="14"/>
                  </a:cubicBezTo>
                  <a:cubicBezTo>
                    <a:pt x="61" y="16"/>
                    <a:pt x="55" y="15"/>
                    <a:pt x="55" y="18"/>
                  </a:cubicBezTo>
                  <a:cubicBezTo>
                    <a:pt x="54" y="21"/>
                    <a:pt x="52" y="18"/>
                    <a:pt x="49" y="17"/>
                  </a:cubicBezTo>
                  <a:cubicBezTo>
                    <a:pt x="46" y="16"/>
                    <a:pt x="39" y="23"/>
                    <a:pt x="39" y="27"/>
                  </a:cubicBezTo>
                  <a:cubicBezTo>
                    <a:pt x="39" y="30"/>
                    <a:pt x="40" y="34"/>
                    <a:pt x="35" y="37"/>
                  </a:cubicBezTo>
                  <a:cubicBezTo>
                    <a:pt x="29" y="41"/>
                    <a:pt x="26" y="47"/>
                    <a:pt x="24" y="50"/>
                  </a:cubicBezTo>
                  <a:cubicBezTo>
                    <a:pt x="23" y="51"/>
                    <a:pt x="22" y="51"/>
                    <a:pt x="21" y="51"/>
                  </a:cubicBezTo>
                  <a:cubicBezTo>
                    <a:pt x="21" y="52"/>
                    <a:pt x="20" y="54"/>
                    <a:pt x="20" y="54"/>
                  </a:cubicBezTo>
                  <a:cubicBezTo>
                    <a:pt x="18" y="55"/>
                    <a:pt x="15" y="59"/>
                    <a:pt x="12" y="62"/>
                  </a:cubicBezTo>
                  <a:cubicBezTo>
                    <a:pt x="13" y="63"/>
                    <a:pt x="15" y="64"/>
                    <a:pt x="16" y="65"/>
                  </a:cubicBezTo>
                  <a:cubicBezTo>
                    <a:pt x="19" y="69"/>
                    <a:pt x="17" y="72"/>
                    <a:pt x="18" y="74"/>
                  </a:cubicBezTo>
                  <a:cubicBezTo>
                    <a:pt x="19" y="76"/>
                    <a:pt x="20" y="79"/>
                    <a:pt x="18" y="80"/>
                  </a:cubicBezTo>
                  <a:cubicBezTo>
                    <a:pt x="16" y="82"/>
                    <a:pt x="18" y="95"/>
                    <a:pt x="20" y="98"/>
                  </a:cubicBezTo>
                  <a:cubicBezTo>
                    <a:pt x="22" y="100"/>
                    <a:pt x="20" y="103"/>
                    <a:pt x="17" y="108"/>
                  </a:cubicBezTo>
                  <a:cubicBezTo>
                    <a:pt x="15" y="113"/>
                    <a:pt x="13" y="115"/>
                    <a:pt x="8" y="115"/>
                  </a:cubicBezTo>
                  <a:cubicBezTo>
                    <a:pt x="4" y="115"/>
                    <a:pt x="4" y="122"/>
                    <a:pt x="2" y="122"/>
                  </a:cubicBezTo>
                  <a:cubicBezTo>
                    <a:pt x="1" y="122"/>
                    <a:pt x="0" y="125"/>
                    <a:pt x="0" y="127"/>
                  </a:cubicBezTo>
                  <a:cubicBezTo>
                    <a:pt x="4" y="131"/>
                    <a:pt x="12" y="135"/>
                    <a:pt x="14" y="135"/>
                  </a:cubicBezTo>
                  <a:cubicBezTo>
                    <a:pt x="16" y="135"/>
                    <a:pt x="18" y="138"/>
                    <a:pt x="21" y="14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18" name="Freeform 114">
              <a:extLst>
                <a:ext uri="{FF2B5EF4-FFF2-40B4-BE49-F238E27FC236}">
                  <a16:creationId xmlns:a16="http://schemas.microsoft.com/office/drawing/2014/main" id="{92878786-FF9A-478C-B38A-41FEBADF2055}"/>
                </a:ext>
              </a:extLst>
            </p:cNvPr>
            <p:cNvSpPr/>
            <p:nvPr/>
          </p:nvSpPr>
          <p:spPr bwMode="auto">
            <a:xfrm>
              <a:off x="2844800" y="3470275"/>
              <a:ext cx="266700" cy="300038"/>
            </a:xfrm>
            <a:custGeom>
              <a:avLst/>
              <a:gdLst/>
              <a:ahLst/>
              <a:cxnLst>
                <a:cxn ang="0">
                  <a:pos x="137" y="94"/>
                </a:cxn>
                <a:cxn ang="0">
                  <a:pos x="130" y="83"/>
                </a:cxn>
                <a:cxn ang="0">
                  <a:pos x="121" y="77"/>
                </a:cxn>
                <a:cxn ang="0">
                  <a:pos x="109" y="71"/>
                </a:cxn>
                <a:cxn ang="0">
                  <a:pos x="107" y="62"/>
                </a:cxn>
                <a:cxn ang="0">
                  <a:pos x="106" y="53"/>
                </a:cxn>
                <a:cxn ang="0">
                  <a:pos x="101" y="46"/>
                </a:cxn>
                <a:cxn ang="0">
                  <a:pos x="89" y="43"/>
                </a:cxn>
                <a:cxn ang="0">
                  <a:pos x="80" y="39"/>
                </a:cxn>
                <a:cxn ang="0">
                  <a:pos x="75" y="35"/>
                </a:cxn>
                <a:cxn ang="0">
                  <a:pos x="67" y="33"/>
                </a:cxn>
                <a:cxn ang="0">
                  <a:pos x="54" y="25"/>
                </a:cxn>
                <a:cxn ang="0">
                  <a:pos x="50" y="3"/>
                </a:cxn>
                <a:cxn ang="0">
                  <a:pos x="39" y="2"/>
                </a:cxn>
                <a:cxn ang="0">
                  <a:pos x="26" y="8"/>
                </a:cxn>
                <a:cxn ang="0">
                  <a:pos x="16" y="13"/>
                </a:cxn>
                <a:cxn ang="0">
                  <a:pos x="7" y="16"/>
                </a:cxn>
                <a:cxn ang="0">
                  <a:pos x="3" y="15"/>
                </a:cxn>
                <a:cxn ang="0">
                  <a:pos x="11" y="31"/>
                </a:cxn>
                <a:cxn ang="0">
                  <a:pos x="8" y="37"/>
                </a:cxn>
                <a:cxn ang="0">
                  <a:pos x="9" y="53"/>
                </a:cxn>
                <a:cxn ang="0">
                  <a:pos x="6" y="62"/>
                </a:cxn>
                <a:cxn ang="0">
                  <a:pos x="3" y="72"/>
                </a:cxn>
                <a:cxn ang="0">
                  <a:pos x="8" y="77"/>
                </a:cxn>
                <a:cxn ang="0">
                  <a:pos x="2" y="86"/>
                </a:cxn>
                <a:cxn ang="0">
                  <a:pos x="1" y="90"/>
                </a:cxn>
                <a:cxn ang="0">
                  <a:pos x="5" y="96"/>
                </a:cxn>
                <a:cxn ang="0">
                  <a:pos x="8" y="108"/>
                </a:cxn>
                <a:cxn ang="0">
                  <a:pos x="13" y="114"/>
                </a:cxn>
                <a:cxn ang="0">
                  <a:pos x="10" y="122"/>
                </a:cxn>
                <a:cxn ang="0">
                  <a:pos x="14" y="132"/>
                </a:cxn>
                <a:cxn ang="0">
                  <a:pos x="18" y="142"/>
                </a:cxn>
                <a:cxn ang="0">
                  <a:pos x="21" y="154"/>
                </a:cxn>
                <a:cxn ang="0">
                  <a:pos x="36" y="145"/>
                </a:cxn>
                <a:cxn ang="0">
                  <a:pos x="46" y="145"/>
                </a:cxn>
                <a:cxn ang="0">
                  <a:pos x="59" y="150"/>
                </a:cxn>
                <a:cxn ang="0">
                  <a:pos x="66" y="144"/>
                </a:cxn>
                <a:cxn ang="0">
                  <a:pos x="81" y="144"/>
                </a:cxn>
                <a:cxn ang="0">
                  <a:pos x="84" y="126"/>
                </a:cxn>
                <a:cxn ang="0">
                  <a:pos x="93" y="116"/>
                </a:cxn>
                <a:cxn ang="0">
                  <a:pos x="107" y="113"/>
                </a:cxn>
                <a:cxn ang="0">
                  <a:pos x="120" y="112"/>
                </a:cxn>
                <a:cxn ang="0">
                  <a:pos x="130" y="117"/>
                </a:cxn>
                <a:cxn ang="0">
                  <a:pos x="136" y="108"/>
                </a:cxn>
                <a:cxn ang="0">
                  <a:pos x="137" y="94"/>
                </a:cxn>
              </a:cxnLst>
              <a:rect l="0" t="0" r="r" b="b"/>
              <a:pathLst>
                <a:path w="139" h="157">
                  <a:moveTo>
                    <a:pt x="137" y="94"/>
                  </a:moveTo>
                  <a:cubicBezTo>
                    <a:pt x="135" y="89"/>
                    <a:pt x="130" y="88"/>
                    <a:pt x="130" y="83"/>
                  </a:cubicBezTo>
                  <a:cubicBezTo>
                    <a:pt x="130" y="77"/>
                    <a:pt x="128" y="77"/>
                    <a:pt x="121" y="77"/>
                  </a:cubicBezTo>
                  <a:cubicBezTo>
                    <a:pt x="114" y="77"/>
                    <a:pt x="109" y="76"/>
                    <a:pt x="109" y="71"/>
                  </a:cubicBezTo>
                  <a:cubicBezTo>
                    <a:pt x="108" y="67"/>
                    <a:pt x="104" y="64"/>
                    <a:pt x="107" y="62"/>
                  </a:cubicBezTo>
                  <a:cubicBezTo>
                    <a:pt x="111" y="60"/>
                    <a:pt x="105" y="57"/>
                    <a:pt x="106" y="53"/>
                  </a:cubicBezTo>
                  <a:cubicBezTo>
                    <a:pt x="106" y="49"/>
                    <a:pt x="104" y="48"/>
                    <a:pt x="101" y="46"/>
                  </a:cubicBezTo>
                  <a:cubicBezTo>
                    <a:pt x="99" y="44"/>
                    <a:pt x="89" y="47"/>
                    <a:pt x="89" y="43"/>
                  </a:cubicBezTo>
                  <a:cubicBezTo>
                    <a:pt x="89" y="39"/>
                    <a:pt x="83" y="39"/>
                    <a:pt x="80" y="39"/>
                  </a:cubicBezTo>
                  <a:cubicBezTo>
                    <a:pt x="76" y="39"/>
                    <a:pt x="79" y="34"/>
                    <a:pt x="75" y="35"/>
                  </a:cubicBezTo>
                  <a:cubicBezTo>
                    <a:pt x="71" y="35"/>
                    <a:pt x="72" y="32"/>
                    <a:pt x="67" y="33"/>
                  </a:cubicBezTo>
                  <a:cubicBezTo>
                    <a:pt x="62" y="34"/>
                    <a:pt x="59" y="31"/>
                    <a:pt x="54" y="25"/>
                  </a:cubicBezTo>
                  <a:cubicBezTo>
                    <a:pt x="48" y="19"/>
                    <a:pt x="49" y="6"/>
                    <a:pt x="50" y="3"/>
                  </a:cubicBezTo>
                  <a:cubicBezTo>
                    <a:pt x="51" y="0"/>
                    <a:pt x="44" y="2"/>
                    <a:pt x="39" y="2"/>
                  </a:cubicBezTo>
                  <a:cubicBezTo>
                    <a:pt x="35" y="2"/>
                    <a:pt x="31" y="6"/>
                    <a:pt x="26" y="8"/>
                  </a:cubicBezTo>
                  <a:cubicBezTo>
                    <a:pt x="21" y="11"/>
                    <a:pt x="19" y="11"/>
                    <a:pt x="16" y="13"/>
                  </a:cubicBezTo>
                  <a:cubicBezTo>
                    <a:pt x="14" y="16"/>
                    <a:pt x="10" y="17"/>
                    <a:pt x="7" y="16"/>
                  </a:cubicBezTo>
                  <a:cubicBezTo>
                    <a:pt x="6" y="15"/>
                    <a:pt x="4" y="15"/>
                    <a:pt x="3" y="15"/>
                  </a:cubicBezTo>
                  <a:cubicBezTo>
                    <a:pt x="5" y="20"/>
                    <a:pt x="10" y="28"/>
                    <a:pt x="11" y="31"/>
                  </a:cubicBezTo>
                  <a:cubicBezTo>
                    <a:pt x="12" y="34"/>
                    <a:pt x="9" y="35"/>
                    <a:pt x="8" y="37"/>
                  </a:cubicBezTo>
                  <a:cubicBezTo>
                    <a:pt x="6" y="38"/>
                    <a:pt x="8" y="50"/>
                    <a:pt x="9" y="53"/>
                  </a:cubicBezTo>
                  <a:cubicBezTo>
                    <a:pt x="9" y="55"/>
                    <a:pt x="4" y="60"/>
                    <a:pt x="6" y="62"/>
                  </a:cubicBezTo>
                  <a:cubicBezTo>
                    <a:pt x="8" y="64"/>
                    <a:pt x="3" y="69"/>
                    <a:pt x="3" y="72"/>
                  </a:cubicBezTo>
                  <a:cubicBezTo>
                    <a:pt x="3" y="75"/>
                    <a:pt x="8" y="75"/>
                    <a:pt x="8" y="77"/>
                  </a:cubicBezTo>
                  <a:cubicBezTo>
                    <a:pt x="8" y="79"/>
                    <a:pt x="4" y="85"/>
                    <a:pt x="2" y="86"/>
                  </a:cubicBezTo>
                  <a:cubicBezTo>
                    <a:pt x="0" y="87"/>
                    <a:pt x="0" y="88"/>
                    <a:pt x="1" y="90"/>
                  </a:cubicBezTo>
                  <a:cubicBezTo>
                    <a:pt x="1" y="90"/>
                    <a:pt x="2" y="93"/>
                    <a:pt x="5" y="96"/>
                  </a:cubicBezTo>
                  <a:cubicBezTo>
                    <a:pt x="9" y="99"/>
                    <a:pt x="5" y="104"/>
                    <a:pt x="8" y="108"/>
                  </a:cubicBezTo>
                  <a:cubicBezTo>
                    <a:pt x="11" y="112"/>
                    <a:pt x="15" y="112"/>
                    <a:pt x="13" y="114"/>
                  </a:cubicBezTo>
                  <a:cubicBezTo>
                    <a:pt x="10" y="116"/>
                    <a:pt x="13" y="120"/>
                    <a:pt x="10" y="122"/>
                  </a:cubicBezTo>
                  <a:cubicBezTo>
                    <a:pt x="8" y="124"/>
                    <a:pt x="11" y="130"/>
                    <a:pt x="14" y="132"/>
                  </a:cubicBezTo>
                  <a:cubicBezTo>
                    <a:pt x="17" y="133"/>
                    <a:pt x="15" y="139"/>
                    <a:pt x="18" y="142"/>
                  </a:cubicBezTo>
                  <a:cubicBezTo>
                    <a:pt x="21" y="145"/>
                    <a:pt x="20" y="152"/>
                    <a:pt x="21" y="154"/>
                  </a:cubicBezTo>
                  <a:cubicBezTo>
                    <a:pt x="22" y="157"/>
                    <a:pt x="31" y="151"/>
                    <a:pt x="36" y="145"/>
                  </a:cubicBezTo>
                  <a:cubicBezTo>
                    <a:pt x="42" y="140"/>
                    <a:pt x="41" y="144"/>
                    <a:pt x="46" y="145"/>
                  </a:cubicBezTo>
                  <a:cubicBezTo>
                    <a:pt x="51" y="146"/>
                    <a:pt x="57" y="146"/>
                    <a:pt x="59" y="150"/>
                  </a:cubicBezTo>
                  <a:cubicBezTo>
                    <a:pt x="62" y="155"/>
                    <a:pt x="64" y="146"/>
                    <a:pt x="66" y="144"/>
                  </a:cubicBezTo>
                  <a:cubicBezTo>
                    <a:pt x="68" y="142"/>
                    <a:pt x="79" y="144"/>
                    <a:pt x="81" y="144"/>
                  </a:cubicBezTo>
                  <a:cubicBezTo>
                    <a:pt x="83" y="143"/>
                    <a:pt x="85" y="129"/>
                    <a:pt x="84" y="126"/>
                  </a:cubicBezTo>
                  <a:cubicBezTo>
                    <a:pt x="84" y="124"/>
                    <a:pt x="89" y="118"/>
                    <a:pt x="93" y="116"/>
                  </a:cubicBezTo>
                  <a:cubicBezTo>
                    <a:pt x="97" y="113"/>
                    <a:pt x="103" y="115"/>
                    <a:pt x="107" y="113"/>
                  </a:cubicBezTo>
                  <a:cubicBezTo>
                    <a:pt x="110" y="112"/>
                    <a:pt x="115" y="112"/>
                    <a:pt x="120" y="112"/>
                  </a:cubicBezTo>
                  <a:cubicBezTo>
                    <a:pt x="124" y="112"/>
                    <a:pt x="128" y="117"/>
                    <a:pt x="130" y="117"/>
                  </a:cubicBezTo>
                  <a:cubicBezTo>
                    <a:pt x="133" y="117"/>
                    <a:pt x="136" y="112"/>
                    <a:pt x="136" y="108"/>
                  </a:cubicBezTo>
                  <a:cubicBezTo>
                    <a:pt x="135" y="104"/>
                    <a:pt x="139" y="99"/>
                    <a:pt x="137" y="9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19" name="Freeform 115">
              <a:extLst>
                <a:ext uri="{FF2B5EF4-FFF2-40B4-BE49-F238E27FC236}">
                  <a16:creationId xmlns:a16="http://schemas.microsoft.com/office/drawing/2014/main" id="{A251592F-C626-49DB-B976-761EAA12F36F}"/>
                </a:ext>
              </a:extLst>
            </p:cNvPr>
            <p:cNvSpPr/>
            <p:nvPr/>
          </p:nvSpPr>
          <p:spPr bwMode="auto">
            <a:xfrm>
              <a:off x="2589213" y="3259138"/>
              <a:ext cx="279400" cy="404813"/>
            </a:xfrm>
            <a:custGeom>
              <a:avLst/>
              <a:gdLst/>
              <a:ahLst/>
              <a:cxnLst>
                <a:cxn ang="0">
                  <a:pos x="134" y="201"/>
                </a:cxn>
                <a:cxn ang="0">
                  <a:pos x="135" y="200"/>
                </a:cxn>
                <a:cxn ang="0">
                  <a:pos x="136" y="196"/>
                </a:cxn>
                <a:cxn ang="0">
                  <a:pos x="142" y="187"/>
                </a:cxn>
                <a:cxn ang="0">
                  <a:pos x="137" y="182"/>
                </a:cxn>
                <a:cxn ang="0">
                  <a:pos x="140" y="172"/>
                </a:cxn>
                <a:cxn ang="0">
                  <a:pos x="143" y="163"/>
                </a:cxn>
                <a:cxn ang="0">
                  <a:pos x="142" y="147"/>
                </a:cxn>
                <a:cxn ang="0">
                  <a:pos x="145" y="141"/>
                </a:cxn>
                <a:cxn ang="0">
                  <a:pos x="137" y="125"/>
                </a:cxn>
                <a:cxn ang="0">
                  <a:pos x="126" y="125"/>
                </a:cxn>
                <a:cxn ang="0">
                  <a:pos x="123" y="111"/>
                </a:cxn>
                <a:cxn ang="0">
                  <a:pos x="118" y="112"/>
                </a:cxn>
                <a:cxn ang="0">
                  <a:pos x="106" y="113"/>
                </a:cxn>
                <a:cxn ang="0">
                  <a:pos x="100" y="107"/>
                </a:cxn>
                <a:cxn ang="0">
                  <a:pos x="95" y="103"/>
                </a:cxn>
                <a:cxn ang="0">
                  <a:pos x="90" y="93"/>
                </a:cxn>
                <a:cxn ang="0">
                  <a:pos x="87" y="83"/>
                </a:cxn>
                <a:cxn ang="0">
                  <a:pos x="89" y="76"/>
                </a:cxn>
                <a:cxn ang="0">
                  <a:pos x="94" y="70"/>
                </a:cxn>
                <a:cxn ang="0">
                  <a:pos x="97" y="59"/>
                </a:cxn>
                <a:cxn ang="0">
                  <a:pos x="107" y="53"/>
                </a:cxn>
                <a:cxn ang="0">
                  <a:pos x="121" y="48"/>
                </a:cxn>
                <a:cxn ang="0">
                  <a:pos x="130" y="47"/>
                </a:cxn>
                <a:cxn ang="0">
                  <a:pos x="123" y="42"/>
                </a:cxn>
                <a:cxn ang="0">
                  <a:pos x="129" y="32"/>
                </a:cxn>
                <a:cxn ang="0">
                  <a:pos x="121" y="25"/>
                </a:cxn>
                <a:cxn ang="0">
                  <a:pos x="114" y="26"/>
                </a:cxn>
                <a:cxn ang="0">
                  <a:pos x="107" y="27"/>
                </a:cxn>
                <a:cxn ang="0">
                  <a:pos x="94" y="25"/>
                </a:cxn>
                <a:cxn ang="0">
                  <a:pos x="90" y="18"/>
                </a:cxn>
                <a:cxn ang="0">
                  <a:pos x="83" y="11"/>
                </a:cxn>
                <a:cxn ang="0">
                  <a:pos x="76" y="2"/>
                </a:cxn>
                <a:cxn ang="0">
                  <a:pos x="66" y="2"/>
                </a:cxn>
                <a:cxn ang="0">
                  <a:pos x="69" y="10"/>
                </a:cxn>
                <a:cxn ang="0">
                  <a:pos x="63" y="21"/>
                </a:cxn>
                <a:cxn ang="0">
                  <a:pos x="40" y="33"/>
                </a:cxn>
                <a:cxn ang="0">
                  <a:pos x="30" y="51"/>
                </a:cxn>
                <a:cxn ang="0">
                  <a:pos x="22" y="52"/>
                </a:cxn>
                <a:cxn ang="0">
                  <a:pos x="14" y="49"/>
                </a:cxn>
                <a:cxn ang="0">
                  <a:pos x="14" y="44"/>
                </a:cxn>
                <a:cxn ang="0">
                  <a:pos x="11" y="38"/>
                </a:cxn>
                <a:cxn ang="0">
                  <a:pos x="2" y="48"/>
                </a:cxn>
                <a:cxn ang="0">
                  <a:pos x="6" y="63"/>
                </a:cxn>
                <a:cxn ang="0">
                  <a:pos x="3" y="66"/>
                </a:cxn>
                <a:cxn ang="0">
                  <a:pos x="15" y="76"/>
                </a:cxn>
                <a:cxn ang="0">
                  <a:pos x="26" y="92"/>
                </a:cxn>
                <a:cxn ang="0">
                  <a:pos x="34" y="109"/>
                </a:cxn>
                <a:cxn ang="0">
                  <a:pos x="52" y="142"/>
                </a:cxn>
                <a:cxn ang="0">
                  <a:pos x="59" y="157"/>
                </a:cxn>
                <a:cxn ang="0">
                  <a:pos x="63" y="167"/>
                </a:cxn>
                <a:cxn ang="0">
                  <a:pos x="81" y="179"/>
                </a:cxn>
                <a:cxn ang="0">
                  <a:pos x="113" y="199"/>
                </a:cxn>
                <a:cxn ang="0">
                  <a:pos x="127" y="210"/>
                </a:cxn>
                <a:cxn ang="0">
                  <a:pos x="127" y="212"/>
                </a:cxn>
                <a:cxn ang="0">
                  <a:pos x="130" y="210"/>
                </a:cxn>
                <a:cxn ang="0">
                  <a:pos x="134" y="201"/>
                </a:cxn>
              </a:cxnLst>
              <a:rect l="0" t="0" r="r" b="b"/>
              <a:pathLst>
                <a:path w="146" h="212">
                  <a:moveTo>
                    <a:pt x="134" y="201"/>
                  </a:moveTo>
                  <a:cubicBezTo>
                    <a:pt x="134" y="201"/>
                    <a:pt x="135" y="201"/>
                    <a:pt x="135" y="200"/>
                  </a:cubicBezTo>
                  <a:cubicBezTo>
                    <a:pt x="134" y="198"/>
                    <a:pt x="134" y="197"/>
                    <a:pt x="136" y="196"/>
                  </a:cubicBezTo>
                  <a:cubicBezTo>
                    <a:pt x="138" y="195"/>
                    <a:pt x="142" y="189"/>
                    <a:pt x="142" y="187"/>
                  </a:cubicBezTo>
                  <a:cubicBezTo>
                    <a:pt x="142" y="185"/>
                    <a:pt x="137" y="185"/>
                    <a:pt x="137" y="182"/>
                  </a:cubicBezTo>
                  <a:cubicBezTo>
                    <a:pt x="137" y="179"/>
                    <a:pt x="142" y="174"/>
                    <a:pt x="140" y="172"/>
                  </a:cubicBezTo>
                  <a:cubicBezTo>
                    <a:pt x="138" y="170"/>
                    <a:pt x="143" y="165"/>
                    <a:pt x="143" y="163"/>
                  </a:cubicBezTo>
                  <a:cubicBezTo>
                    <a:pt x="142" y="160"/>
                    <a:pt x="140" y="148"/>
                    <a:pt x="142" y="147"/>
                  </a:cubicBezTo>
                  <a:cubicBezTo>
                    <a:pt x="143" y="145"/>
                    <a:pt x="146" y="144"/>
                    <a:pt x="145" y="141"/>
                  </a:cubicBezTo>
                  <a:cubicBezTo>
                    <a:pt x="144" y="138"/>
                    <a:pt x="139" y="130"/>
                    <a:pt x="137" y="125"/>
                  </a:cubicBezTo>
                  <a:cubicBezTo>
                    <a:pt x="133" y="124"/>
                    <a:pt x="129" y="124"/>
                    <a:pt x="126" y="125"/>
                  </a:cubicBezTo>
                  <a:cubicBezTo>
                    <a:pt x="122" y="127"/>
                    <a:pt x="123" y="115"/>
                    <a:pt x="123" y="111"/>
                  </a:cubicBezTo>
                  <a:cubicBezTo>
                    <a:pt x="123" y="106"/>
                    <a:pt x="120" y="109"/>
                    <a:pt x="118" y="112"/>
                  </a:cubicBezTo>
                  <a:cubicBezTo>
                    <a:pt x="117" y="115"/>
                    <a:pt x="112" y="113"/>
                    <a:pt x="106" y="113"/>
                  </a:cubicBezTo>
                  <a:cubicBezTo>
                    <a:pt x="101" y="113"/>
                    <a:pt x="104" y="107"/>
                    <a:pt x="100" y="107"/>
                  </a:cubicBezTo>
                  <a:cubicBezTo>
                    <a:pt x="97" y="107"/>
                    <a:pt x="94" y="106"/>
                    <a:pt x="95" y="103"/>
                  </a:cubicBezTo>
                  <a:cubicBezTo>
                    <a:pt x="95" y="99"/>
                    <a:pt x="92" y="97"/>
                    <a:pt x="90" y="93"/>
                  </a:cubicBezTo>
                  <a:cubicBezTo>
                    <a:pt x="88" y="89"/>
                    <a:pt x="85" y="86"/>
                    <a:pt x="87" y="83"/>
                  </a:cubicBezTo>
                  <a:cubicBezTo>
                    <a:pt x="89" y="81"/>
                    <a:pt x="86" y="79"/>
                    <a:pt x="89" y="76"/>
                  </a:cubicBezTo>
                  <a:cubicBezTo>
                    <a:pt x="92" y="73"/>
                    <a:pt x="95" y="74"/>
                    <a:pt x="94" y="70"/>
                  </a:cubicBezTo>
                  <a:cubicBezTo>
                    <a:pt x="93" y="66"/>
                    <a:pt x="97" y="64"/>
                    <a:pt x="97" y="59"/>
                  </a:cubicBezTo>
                  <a:cubicBezTo>
                    <a:pt x="98" y="55"/>
                    <a:pt x="103" y="56"/>
                    <a:pt x="107" y="53"/>
                  </a:cubicBezTo>
                  <a:cubicBezTo>
                    <a:pt x="112" y="49"/>
                    <a:pt x="117" y="51"/>
                    <a:pt x="121" y="48"/>
                  </a:cubicBezTo>
                  <a:cubicBezTo>
                    <a:pt x="125" y="44"/>
                    <a:pt x="127" y="47"/>
                    <a:pt x="130" y="47"/>
                  </a:cubicBezTo>
                  <a:cubicBezTo>
                    <a:pt x="128" y="45"/>
                    <a:pt x="124" y="43"/>
                    <a:pt x="123" y="42"/>
                  </a:cubicBezTo>
                  <a:cubicBezTo>
                    <a:pt x="122" y="39"/>
                    <a:pt x="128" y="35"/>
                    <a:pt x="129" y="32"/>
                  </a:cubicBezTo>
                  <a:cubicBezTo>
                    <a:pt x="131" y="29"/>
                    <a:pt x="123" y="26"/>
                    <a:pt x="121" y="25"/>
                  </a:cubicBezTo>
                  <a:cubicBezTo>
                    <a:pt x="119" y="25"/>
                    <a:pt x="116" y="27"/>
                    <a:pt x="114" y="26"/>
                  </a:cubicBezTo>
                  <a:cubicBezTo>
                    <a:pt x="112" y="25"/>
                    <a:pt x="109" y="25"/>
                    <a:pt x="107" y="27"/>
                  </a:cubicBezTo>
                  <a:cubicBezTo>
                    <a:pt x="105" y="28"/>
                    <a:pt x="94" y="29"/>
                    <a:pt x="94" y="25"/>
                  </a:cubicBezTo>
                  <a:cubicBezTo>
                    <a:pt x="94" y="22"/>
                    <a:pt x="89" y="20"/>
                    <a:pt x="90" y="18"/>
                  </a:cubicBezTo>
                  <a:cubicBezTo>
                    <a:pt x="90" y="16"/>
                    <a:pt x="87" y="11"/>
                    <a:pt x="83" y="11"/>
                  </a:cubicBezTo>
                  <a:cubicBezTo>
                    <a:pt x="78" y="11"/>
                    <a:pt x="79" y="3"/>
                    <a:pt x="76" y="2"/>
                  </a:cubicBezTo>
                  <a:cubicBezTo>
                    <a:pt x="74" y="0"/>
                    <a:pt x="70" y="1"/>
                    <a:pt x="66" y="2"/>
                  </a:cubicBezTo>
                  <a:cubicBezTo>
                    <a:pt x="70" y="6"/>
                    <a:pt x="71" y="8"/>
                    <a:pt x="69" y="10"/>
                  </a:cubicBezTo>
                  <a:cubicBezTo>
                    <a:pt x="66" y="12"/>
                    <a:pt x="69" y="13"/>
                    <a:pt x="63" y="21"/>
                  </a:cubicBezTo>
                  <a:cubicBezTo>
                    <a:pt x="56" y="30"/>
                    <a:pt x="46" y="32"/>
                    <a:pt x="40" y="33"/>
                  </a:cubicBezTo>
                  <a:cubicBezTo>
                    <a:pt x="35" y="35"/>
                    <a:pt x="33" y="45"/>
                    <a:pt x="30" y="51"/>
                  </a:cubicBezTo>
                  <a:cubicBezTo>
                    <a:pt x="27" y="58"/>
                    <a:pt x="25" y="56"/>
                    <a:pt x="22" y="52"/>
                  </a:cubicBezTo>
                  <a:cubicBezTo>
                    <a:pt x="19" y="48"/>
                    <a:pt x="17" y="53"/>
                    <a:pt x="14" y="49"/>
                  </a:cubicBezTo>
                  <a:cubicBezTo>
                    <a:pt x="10" y="46"/>
                    <a:pt x="12" y="46"/>
                    <a:pt x="14" y="44"/>
                  </a:cubicBezTo>
                  <a:cubicBezTo>
                    <a:pt x="15" y="42"/>
                    <a:pt x="14" y="40"/>
                    <a:pt x="11" y="38"/>
                  </a:cubicBezTo>
                  <a:cubicBezTo>
                    <a:pt x="8" y="39"/>
                    <a:pt x="4" y="44"/>
                    <a:pt x="2" y="48"/>
                  </a:cubicBezTo>
                  <a:cubicBezTo>
                    <a:pt x="0" y="52"/>
                    <a:pt x="6" y="60"/>
                    <a:pt x="6" y="63"/>
                  </a:cubicBezTo>
                  <a:cubicBezTo>
                    <a:pt x="7" y="66"/>
                    <a:pt x="3" y="64"/>
                    <a:pt x="3" y="66"/>
                  </a:cubicBezTo>
                  <a:cubicBezTo>
                    <a:pt x="2" y="69"/>
                    <a:pt x="11" y="73"/>
                    <a:pt x="15" y="76"/>
                  </a:cubicBezTo>
                  <a:cubicBezTo>
                    <a:pt x="19" y="79"/>
                    <a:pt x="23" y="88"/>
                    <a:pt x="26" y="92"/>
                  </a:cubicBezTo>
                  <a:cubicBezTo>
                    <a:pt x="30" y="96"/>
                    <a:pt x="30" y="99"/>
                    <a:pt x="34" y="109"/>
                  </a:cubicBezTo>
                  <a:cubicBezTo>
                    <a:pt x="38" y="119"/>
                    <a:pt x="46" y="135"/>
                    <a:pt x="52" y="142"/>
                  </a:cubicBezTo>
                  <a:cubicBezTo>
                    <a:pt x="57" y="149"/>
                    <a:pt x="60" y="155"/>
                    <a:pt x="59" y="157"/>
                  </a:cubicBezTo>
                  <a:cubicBezTo>
                    <a:pt x="57" y="159"/>
                    <a:pt x="59" y="164"/>
                    <a:pt x="63" y="167"/>
                  </a:cubicBezTo>
                  <a:cubicBezTo>
                    <a:pt x="67" y="170"/>
                    <a:pt x="70" y="174"/>
                    <a:pt x="81" y="179"/>
                  </a:cubicBezTo>
                  <a:cubicBezTo>
                    <a:pt x="91" y="185"/>
                    <a:pt x="110" y="195"/>
                    <a:pt x="113" y="199"/>
                  </a:cubicBezTo>
                  <a:cubicBezTo>
                    <a:pt x="116" y="204"/>
                    <a:pt x="125" y="209"/>
                    <a:pt x="127" y="210"/>
                  </a:cubicBezTo>
                  <a:cubicBezTo>
                    <a:pt x="127" y="210"/>
                    <a:pt x="127" y="211"/>
                    <a:pt x="127" y="212"/>
                  </a:cubicBezTo>
                  <a:cubicBezTo>
                    <a:pt x="128" y="211"/>
                    <a:pt x="129" y="210"/>
                    <a:pt x="130" y="210"/>
                  </a:cubicBezTo>
                  <a:cubicBezTo>
                    <a:pt x="133" y="208"/>
                    <a:pt x="133" y="203"/>
                    <a:pt x="134" y="20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20" name="Freeform 116">
              <a:extLst>
                <a:ext uri="{FF2B5EF4-FFF2-40B4-BE49-F238E27FC236}">
                  <a16:creationId xmlns:a16="http://schemas.microsoft.com/office/drawing/2014/main" id="{588283D6-AC5E-4E16-9A79-5C98A7E2AEFB}"/>
                </a:ext>
              </a:extLst>
            </p:cNvPr>
            <p:cNvSpPr/>
            <p:nvPr/>
          </p:nvSpPr>
          <p:spPr bwMode="auto">
            <a:xfrm>
              <a:off x="2763838" y="2994025"/>
              <a:ext cx="296863" cy="250825"/>
            </a:xfrm>
            <a:custGeom>
              <a:avLst/>
              <a:gdLst/>
              <a:ahLst/>
              <a:cxnLst>
                <a:cxn ang="0">
                  <a:pos x="15" y="8"/>
                </a:cxn>
                <a:cxn ang="0">
                  <a:pos x="6" y="21"/>
                </a:cxn>
                <a:cxn ang="0">
                  <a:pos x="4" y="29"/>
                </a:cxn>
                <a:cxn ang="0">
                  <a:pos x="2" y="34"/>
                </a:cxn>
                <a:cxn ang="0">
                  <a:pos x="7" y="37"/>
                </a:cxn>
                <a:cxn ang="0">
                  <a:pos x="12" y="44"/>
                </a:cxn>
                <a:cxn ang="0">
                  <a:pos x="20" y="59"/>
                </a:cxn>
                <a:cxn ang="0">
                  <a:pos x="39" y="61"/>
                </a:cxn>
                <a:cxn ang="0">
                  <a:pos x="55" y="68"/>
                </a:cxn>
                <a:cxn ang="0">
                  <a:pos x="68" y="71"/>
                </a:cxn>
                <a:cxn ang="0">
                  <a:pos x="65" y="92"/>
                </a:cxn>
                <a:cxn ang="0">
                  <a:pos x="70" y="100"/>
                </a:cxn>
                <a:cxn ang="0">
                  <a:pos x="69" y="109"/>
                </a:cxn>
                <a:cxn ang="0">
                  <a:pos x="71" y="115"/>
                </a:cxn>
                <a:cxn ang="0">
                  <a:pos x="70" y="115"/>
                </a:cxn>
                <a:cxn ang="0">
                  <a:pos x="78" y="127"/>
                </a:cxn>
                <a:cxn ang="0">
                  <a:pos x="85" y="130"/>
                </a:cxn>
                <a:cxn ang="0">
                  <a:pos x="91" y="129"/>
                </a:cxn>
                <a:cxn ang="0">
                  <a:pos x="99" y="124"/>
                </a:cxn>
                <a:cxn ang="0">
                  <a:pos x="106" y="121"/>
                </a:cxn>
                <a:cxn ang="0">
                  <a:pos x="113" y="115"/>
                </a:cxn>
                <a:cxn ang="0">
                  <a:pos x="114" y="110"/>
                </a:cxn>
                <a:cxn ang="0">
                  <a:pos x="108" y="109"/>
                </a:cxn>
                <a:cxn ang="0">
                  <a:pos x="105" y="101"/>
                </a:cxn>
                <a:cxn ang="0">
                  <a:pos x="101" y="93"/>
                </a:cxn>
                <a:cxn ang="0">
                  <a:pos x="108" y="92"/>
                </a:cxn>
                <a:cxn ang="0">
                  <a:pos x="118" y="95"/>
                </a:cxn>
                <a:cxn ang="0">
                  <a:pos x="123" y="95"/>
                </a:cxn>
                <a:cxn ang="0">
                  <a:pos x="130" y="91"/>
                </a:cxn>
                <a:cxn ang="0">
                  <a:pos x="144" y="86"/>
                </a:cxn>
                <a:cxn ang="0">
                  <a:pos x="147" y="82"/>
                </a:cxn>
                <a:cxn ang="0">
                  <a:pos x="140" y="72"/>
                </a:cxn>
                <a:cxn ang="0">
                  <a:pos x="141" y="66"/>
                </a:cxn>
                <a:cxn ang="0">
                  <a:pos x="146" y="61"/>
                </a:cxn>
                <a:cxn ang="0">
                  <a:pos x="148" y="55"/>
                </a:cxn>
                <a:cxn ang="0">
                  <a:pos x="152" y="47"/>
                </a:cxn>
                <a:cxn ang="0">
                  <a:pos x="156" y="42"/>
                </a:cxn>
                <a:cxn ang="0">
                  <a:pos x="140" y="40"/>
                </a:cxn>
                <a:cxn ang="0">
                  <a:pos x="143" y="31"/>
                </a:cxn>
                <a:cxn ang="0">
                  <a:pos x="126" y="25"/>
                </a:cxn>
                <a:cxn ang="0">
                  <a:pos x="128" y="19"/>
                </a:cxn>
                <a:cxn ang="0">
                  <a:pos x="118" y="16"/>
                </a:cxn>
                <a:cxn ang="0">
                  <a:pos x="96" y="24"/>
                </a:cxn>
                <a:cxn ang="0">
                  <a:pos x="75" y="17"/>
                </a:cxn>
                <a:cxn ang="0">
                  <a:pos x="60" y="15"/>
                </a:cxn>
                <a:cxn ang="0">
                  <a:pos x="52" y="6"/>
                </a:cxn>
                <a:cxn ang="0">
                  <a:pos x="42" y="0"/>
                </a:cxn>
                <a:cxn ang="0">
                  <a:pos x="39" y="7"/>
                </a:cxn>
                <a:cxn ang="0">
                  <a:pos x="24" y="16"/>
                </a:cxn>
                <a:cxn ang="0">
                  <a:pos x="27" y="32"/>
                </a:cxn>
                <a:cxn ang="0">
                  <a:pos x="15" y="28"/>
                </a:cxn>
                <a:cxn ang="0">
                  <a:pos x="20" y="14"/>
                </a:cxn>
                <a:cxn ang="0">
                  <a:pos x="19" y="6"/>
                </a:cxn>
                <a:cxn ang="0">
                  <a:pos x="15" y="8"/>
                </a:cxn>
              </a:cxnLst>
              <a:rect l="0" t="0" r="r" b="b"/>
              <a:pathLst>
                <a:path w="156" h="131">
                  <a:moveTo>
                    <a:pt x="15" y="8"/>
                  </a:moveTo>
                  <a:cubicBezTo>
                    <a:pt x="12" y="12"/>
                    <a:pt x="6" y="16"/>
                    <a:pt x="6" y="21"/>
                  </a:cubicBezTo>
                  <a:cubicBezTo>
                    <a:pt x="5" y="25"/>
                    <a:pt x="6" y="27"/>
                    <a:pt x="4" y="29"/>
                  </a:cubicBezTo>
                  <a:cubicBezTo>
                    <a:pt x="2" y="31"/>
                    <a:pt x="0" y="34"/>
                    <a:pt x="2" y="34"/>
                  </a:cubicBezTo>
                  <a:cubicBezTo>
                    <a:pt x="5" y="34"/>
                    <a:pt x="7" y="34"/>
                    <a:pt x="7" y="37"/>
                  </a:cubicBezTo>
                  <a:cubicBezTo>
                    <a:pt x="7" y="39"/>
                    <a:pt x="13" y="40"/>
                    <a:pt x="12" y="44"/>
                  </a:cubicBezTo>
                  <a:cubicBezTo>
                    <a:pt x="12" y="48"/>
                    <a:pt x="10" y="59"/>
                    <a:pt x="20" y="59"/>
                  </a:cubicBezTo>
                  <a:cubicBezTo>
                    <a:pt x="29" y="59"/>
                    <a:pt x="35" y="55"/>
                    <a:pt x="39" y="61"/>
                  </a:cubicBezTo>
                  <a:cubicBezTo>
                    <a:pt x="43" y="66"/>
                    <a:pt x="48" y="68"/>
                    <a:pt x="55" y="68"/>
                  </a:cubicBezTo>
                  <a:cubicBezTo>
                    <a:pt x="61" y="67"/>
                    <a:pt x="71" y="66"/>
                    <a:pt x="68" y="71"/>
                  </a:cubicBezTo>
                  <a:cubicBezTo>
                    <a:pt x="65" y="77"/>
                    <a:pt x="62" y="88"/>
                    <a:pt x="65" y="92"/>
                  </a:cubicBezTo>
                  <a:cubicBezTo>
                    <a:pt x="68" y="95"/>
                    <a:pt x="72" y="98"/>
                    <a:pt x="70" y="100"/>
                  </a:cubicBezTo>
                  <a:cubicBezTo>
                    <a:pt x="67" y="103"/>
                    <a:pt x="66" y="106"/>
                    <a:pt x="69" y="109"/>
                  </a:cubicBezTo>
                  <a:cubicBezTo>
                    <a:pt x="72" y="111"/>
                    <a:pt x="71" y="114"/>
                    <a:pt x="71" y="115"/>
                  </a:cubicBezTo>
                  <a:cubicBezTo>
                    <a:pt x="71" y="115"/>
                    <a:pt x="71" y="115"/>
                    <a:pt x="70" y="115"/>
                  </a:cubicBezTo>
                  <a:cubicBezTo>
                    <a:pt x="74" y="120"/>
                    <a:pt x="76" y="125"/>
                    <a:pt x="78" y="127"/>
                  </a:cubicBezTo>
                  <a:cubicBezTo>
                    <a:pt x="82" y="130"/>
                    <a:pt x="83" y="131"/>
                    <a:pt x="85" y="130"/>
                  </a:cubicBezTo>
                  <a:cubicBezTo>
                    <a:pt x="87" y="128"/>
                    <a:pt x="89" y="127"/>
                    <a:pt x="91" y="129"/>
                  </a:cubicBezTo>
                  <a:cubicBezTo>
                    <a:pt x="93" y="130"/>
                    <a:pt x="96" y="127"/>
                    <a:pt x="99" y="124"/>
                  </a:cubicBezTo>
                  <a:cubicBezTo>
                    <a:pt x="102" y="122"/>
                    <a:pt x="105" y="124"/>
                    <a:pt x="106" y="121"/>
                  </a:cubicBezTo>
                  <a:cubicBezTo>
                    <a:pt x="107" y="117"/>
                    <a:pt x="109" y="115"/>
                    <a:pt x="113" y="115"/>
                  </a:cubicBezTo>
                  <a:cubicBezTo>
                    <a:pt x="117" y="114"/>
                    <a:pt x="117" y="110"/>
                    <a:pt x="114" y="110"/>
                  </a:cubicBezTo>
                  <a:cubicBezTo>
                    <a:pt x="112" y="110"/>
                    <a:pt x="108" y="113"/>
                    <a:pt x="108" y="109"/>
                  </a:cubicBezTo>
                  <a:cubicBezTo>
                    <a:pt x="108" y="104"/>
                    <a:pt x="105" y="105"/>
                    <a:pt x="105" y="101"/>
                  </a:cubicBezTo>
                  <a:cubicBezTo>
                    <a:pt x="105" y="98"/>
                    <a:pt x="105" y="95"/>
                    <a:pt x="101" y="93"/>
                  </a:cubicBezTo>
                  <a:cubicBezTo>
                    <a:pt x="97" y="91"/>
                    <a:pt x="106" y="90"/>
                    <a:pt x="108" y="92"/>
                  </a:cubicBezTo>
                  <a:cubicBezTo>
                    <a:pt x="110" y="94"/>
                    <a:pt x="118" y="92"/>
                    <a:pt x="118" y="95"/>
                  </a:cubicBezTo>
                  <a:cubicBezTo>
                    <a:pt x="119" y="98"/>
                    <a:pt x="123" y="99"/>
                    <a:pt x="123" y="95"/>
                  </a:cubicBezTo>
                  <a:cubicBezTo>
                    <a:pt x="123" y="92"/>
                    <a:pt x="127" y="90"/>
                    <a:pt x="130" y="91"/>
                  </a:cubicBezTo>
                  <a:cubicBezTo>
                    <a:pt x="134" y="92"/>
                    <a:pt x="141" y="87"/>
                    <a:pt x="144" y="86"/>
                  </a:cubicBezTo>
                  <a:cubicBezTo>
                    <a:pt x="146" y="85"/>
                    <a:pt x="146" y="83"/>
                    <a:pt x="147" y="82"/>
                  </a:cubicBezTo>
                  <a:cubicBezTo>
                    <a:pt x="145" y="78"/>
                    <a:pt x="142" y="74"/>
                    <a:pt x="140" y="72"/>
                  </a:cubicBezTo>
                  <a:cubicBezTo>
                    <a:pt x="137" y="70"/>
                    <a:pt x="142" y="69"/>
                    <a:pt x="141" y="66"/>
                  </a:cubicBezTo>
                  <a:cubicBezTo>
                    <a:pt x="141" y="64"/>
                    <a:pt x="141" y="62"/>
                    <a:pt x="146" y="61"/>
                  </a:cubicBezTo>
                  <a:cubicBezTo>
                    <a:pt x="152" y="61"/>
                    <a:pt x="151" y="57"/>
                    <a:pt x="148" y="55"/>
                  </a:cubicBezTo>
                  <a:cubicBezTo>
                    <a:pt x="145" y="53"/>
                    <a:pt x="149" y="49"/>
                    <a:pt x="152" y="47"/>
                  </a:cubicBezTo>
                  <a:cubicBezTo>
                    <a:pt x="153" y="47"/>
                    <a:pt x="155" y="45"/>
                    <a:pt x="156" y="42"/>
                  </a:cubicBezTo>
                  <a:cubicBezTo>
                    <a:pt x="151" y="40"/>
                    <a:pt x="143" y="40"/>
                    <a:pt x="140" y="40"/>
                  </a:cubicBezTo>
                  <a:cubicBezTo>
                    <a:pt x="136" y="41"/>
                    <a:pt x="143" y="36"/>
                    <a:pt x="143" y="31"/>
                  </a:cubicBezTo>
                  <a:cubicBezTo>
                    <a:pt x="143" y="27"/>
                    <a:pt x="131" y="26"/>
                    <a:pt x="126" y="25"/>
                  </a:cubicBezTo>
                  <a:cubicBezTo>
                    <a:pt x="121" y="24"/>
                    <a:pt x="123" y="19"/>
                    <a:pt x="128" y="19"/>
                  </a:cubicBezTo>
                  <a:cubicBezTo>
                    <a:pt x="133" y="18"/>
                    <a:pt x="125" y="15"/>
                    <a:pt x="118" y="16"/>
                  </a:cubicBezTo>
                  <a:cubicBezTo>
                    <a:pt x="111" y="17"/>
                    <a:pt x="102" y="21"/>
                    <a:pt x="96" y="24"/>
                  </a:cubicBezTo>
                  <a:cubicBezTo>
                    <a:pt x="91" y="27"/>
                    <a:pt x="81" y="15"/>
                    <a:pt x="75" y="17"/>
                  </a:cubicBezTo>
                  <a:cubicBezTo>
                    <a:pt x="69" y="20"/>
                    <a:pt x="60" y="20"/>
                    <a:pt x="60" y="15"/>
                  </a:cubicBezTo>
                  <a:cubicBezTo>
                    <a:pt x="61" y="10"/>
                    <a:pt x="58" y="6"/>
                    <a:pt x="52" y="6"/>
                  </a:cubicBezTo>
                  <a:cubicBezTo>
                    <a:pt x="45" y="7"/>
                    <a:pt x="47" y="0"/>
                    <a:pt x="42" y="0"/>
                  </a:cubicBezTo>
                  <a:cubicBezTo>
                    <a:pt x="37" y="0"/>
                    <a:pt x="42" y="6"/>
                    <a:pt x="39" y="7"/>
                  </a:cubicBezTo>
                  <a:cubicBezTo>
                    <a:pt x="36" y="9"/>
                    <a:pt x="24" y="11"/>
                    <a:pt x="24" y="16"/>
                  </a:cubicBezTo>
                  <a:cubicBezTo>
                    <a:pt x="23" y="20"/>
                    <a:pt x="30" y="28"/>
                    <a:pt x="27" y="32"/>
                  </a:cubicBezTo>
                  <a:cubicBezTo>
                    <a:pt x="25" y="37"/>
                    <a:pt x="18" y="33"/>
                    <a:pt x="15" y="28"/>
                  </a:cubicBezTo>
                  <a:cubicBezTo>
                    <a:pt x="13" y="24"/>
                    <a:pt x="22" y="16"/>
                    <a:pt x="20" y="14"/>
                  </a:cubicBezTo>
                  <a:cubicBezTo>
                    <a:pt x="19" y="12"/>
                    <a:pt x="18" y="8"/>
                    <a:pt x="19" y="6"/>
                  </a:cubicBezTo>
                  <a:cubicBezTo>
                    <a:pt x="17" y="6"/>
                    <a:pt x="16" y="7"/>
                    <a:pt x="15" y="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21" name="Freeform 117">
              <a:extLst>
                <a:ext uri="{FF2B5EF4-FFF2-40B4-BE49-F238E27FC236}">
                  <a16:creationId xmlns:a16="http://schemas.microsoft.com/office/drawing/2014/main" id="{7A5D099A-3451-4DE4-A399-AD9B069F8BAB}"/>
                </a:ext>
              </a:extLst>
            </p:cNvPr>
            <p:cNvSpPr/>
            <p:nvPr/>
          </p:nvSpPr>
          <p:spPr bwMode="auto">
            <a:xfrm>
              <a:off x="3097213" y="3122613"/>
              <a:ext cx="92075" cy="96838"/>
            </a:xfrm>
            <a:custGeom>
              <a:avLst/>
              <a:gdLst/>
              <a:ahLst/>
              <a:cxnLst>
                <a:cxn ang="0">
                  <a:pos x="11" y="10"/>
                </a:cxn>
                <a:cxn ang="0">
                  <a:pos x="6" y="16"/>
                </a:cxn>
                <a:cxn ang="0">
                  <a:pos x="2" y="25"/>
                </a:cxn>
                <a:cxn ang="0">
                  <a:pos x="11" y="37"/>
                </a:cxn>
                <a:cxn ang="0">
                  <a:pos x="18" y="50"/>
                </a:cxn>
                <a:cxn ang="0">
                  <a:pos x="23" y="50"/>
                </a:cxn>
                <a:cxn ang="0">
                  <a:pos x="28" y="43"/>
                </a:cxn>
                <a:cxn ang="0">
                  <a:pos x="41" y="43"/>
                </a:cxn>
                <a:cxn ang="0">
                  <a:pos x="42" y="45"/>
                </a:cxn>
                <a:cxn ang="0">
                  <a:pos x="45" y="39"/>
                </a:cxn>
                <a:cxn ang="0">
                  <a:pos x="44" y="24"/>
                </a:cxn>
                <a:cxn ang="0">
                  <a:pos x="46" y="11"/>
                </a:cxn>
                <a:cxn ang="0">
                  <a:pos x="48" y="5"/>
                </a:cxn>
                <a:cxn ang="0">
                  <a:pos x="37" y="3"/>
                </a:cxn>
                <a:cxn ang="0">
                  <a:pos x="22" y="3"/>
                </a:cxn>
                <a:cxn ang="0">
                  <a:pos x="14" y="3"/>
                </a:cxn>
                <a:cxn ang="0">
                  <a:pos x="13" y="3"/>
                </a:cxn>
                <a:cxn ang="0">
                  <a:pos x="11" y="10"/>
                </a:cxn>
              </a:cxnLst>
              <a:rect l="0" t="0" r="r" b="b"/>
              <a:pathLst>
                <a:path w="48" h="51">
                  <a:moveTo>
                    <a:pt x="11" y="10"/>
                  </a:moveTo>
                  <a:cubicBezTo>
                    <a:pt x="13" y="14"/>
                    <a:pt x="9" y="15"/>
                    <a:pt x="6" y="16"/>
                  </a:cubicBezTo>
                  <a:cubicBezTo>
                    <a:pt x="3" y="16"/>
                    <a:pt x="4" y="23"/>
                    <a:pt x="2" y="25"/>
                  </a:cubicBezTo>
                  <a:cubicBezTo>
                    <a:pt x="0" y="27"/>
                    <a:pt x="9" y="33"/>
                    <a:pt x="11" y="37"/>
                  </a:cubicBezTo>
                  <a:cubicBezTo>
                    <a:pt x="12" y="40"/>
                    <a:pt x="15" y="45"/>
                    <a:pt x="18" y="50"/>
                  </a:cubicBezTo>
                  <a:cubicBezTo>
                    <a:pt x="20" y="50"/>
                    <a:pt x="22" y="51"/>
                    <a:pt x="23" y="50"/>
                  </a:cubicBezTo>
                  <a:cubicBezTo>
                    <a:pt x="26" y="48"/>
                    <a:pt x="24" y="43"/>
                    <a:pt x="28" y="43"/>
                  </a:cubicBezTo>
                  <a:cubicBezTo>
                    <a:pt x="33" y="43"/>
                    <a:pt x="39" y="41"/>
                    <a:pt x="41" y="43"/>
                  </a:cubicBezTo>
                  <a:cubicBezTo>
                    <a:pt x="41" y="44"/>
                    <a:pt x="41" y="44"/>
                    <a:pt x="42" y="45"/>
                  </a:cubicBezTo>
                  <a:cubicBezTo>
                    <a:pt x="43" y="43"/>
                    <a:pt x="45" y="40"/>
                    <a:pt x="45" y="39"/>
                  </a:cubicBezTo>
                  <a:cubicBezTo>
                    <a:pt x="46" y="38"/>
                    <a:pt x="46" y="29"/>
                    <a:pt x="44" y="24"/>
                  </a:cubicBezTo>
                  <a:cubicBezTo>
                    <a:pt x="42" y="20"/>
                    <a:pt x="43" y="13"/>
                    <a:pt x="46" y="11"/>
                  </a:cubicBezTo>
                  <a:cubicBezTo>
                    <a:pt x="46" y="11"/>
                    <a:pt x="47" y="8"/>
                    <a:pt x="48" y="5"/>
                  </a:cubicBezTo>
                  <a:cubicBezTo>
                    <a:pt x="44" y="4"/>
                    <a:pt x="40" y="2"/>
                    <a:pt x="37" y="3"/>
                  </a:cubicBezTo>
                  <a:cubicBezTo>
                    <a:pt x="31" y="4"/>
                    <a:pt x="25" y="6"/>
                    <a:pt x="22" y="3"/>
                  </a:cubicBezTo>
                  <a:cubicBezTo>
                    <a:pt x="20" y="0"/>
                    <a:pt x="17" y="0"/>
                    <a:pt x="14" y="3"/>
                  </a:cubicBezTo>
                  <a:cubicBezTo>
                    <a:pt x="14" y="3"/>
                    <a:pt x="13" y="3"/>
                    <a:pt x="13" y="3"/>
                  </a:cubicBezTo>
                  <a:cubicBezTo>
                    <a:pt x="12" y="6"/>
                    <a:pt x="11" y="9"/>
                    <a:pt x="11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22" name="Freeform 118">
              <a:extLst>
                <a:ext uri="{FF2B5EF4-FFF2-40B4-BE49-F238E27FC236}">
                  <a16:creationId xmlns:a16="http://schemas.microsoft.com/office/drawing/2014/main" id="{31B4BEAF-AD62-4304-959A-AB47FB657AD5}"/>
                </a:ext>
              </a:extLst>
            </p:cNvPr>
            <p:cNvSpPr/>
            <p:nvPr/>
          </p:nvSpPr>
          <p:spPr bwMode="auto">
            <a:xfrm>
              <a:off x="3025775" y="3073400"/>
              <a:ext cx="106363" cy="1587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11" y="13"/>
                </a:cxn>
                <a:cxn ang="0">
                  <a:pos x="9" y="19"/>
                </a:cxn>
                <a:cxn ang="0">
                  <a:pos x="4" y="24"/>
                </a:cxn>
                <a:cxn ang="0">
                  <a:pos x="3" y="30"/>
                </a:cxn>
                <a:cxn ang="0">
                  <a:pos x="10" y="40"/>
                </a:cxn>
                <a:cxn ang="0">
                  <a:pos x="14" y="37"/>
                </a:cxn>
                <a:cxn ang="0">
                  <a:pos x="19" y="47"/>
                </a:cxn>
                <a:cxn ang="0">
                  <a:pos x="20" y="56"/>
                </a:cxn>
                <a:cxn ang="0">
                  <a:pos x="22" y="76"/>
                </a:cxn>
                <a:cxn ang="0">
                  <a:pos x="35" y="80"/>
                </a:cxn>
                <a:cxn ang="0">
                  <a:pos x="42" y="77"/>
                </a:cxn>
                <a:cxn ang="0">
                  <a:pos x="48" y="75"/>
                </a:cxn>
                <a:cxn ang="0">
                  <a:pos x="56" y="75"/>
                </a:cxn>
                <a:cxn ang="0">
                  <a:pos x="49" y="62"/>
                </a:cxn>
                <a:cxn ang="0">
                  <a:pos x="40" y="50"/>
                </a:cxn>
                <a:cxn ang="0">
                  <a:pos x="44" y="41"/>
                </a:cxn>
                <a:cxn ang="0">
                  <a:pos x="49" y="35"/>
                </a:cxn>
                <a:cxn ang="0">
                  <a:pos x="51" y="28"/>
                </a:cxn>
                <a:cxn ang="0">
                  <a:pos x="40" y="19"/>
                </a:cxn>
                <a:cxn ang="0">
                  <a:pos x="35" y="12"/>
                </a:cxn>
                <a:cxn ang="0">
                  <a:pos x="23" y="3"/>
                </a:cxn>
                <a:cxn ang="0">
                  <a:pos x="19" y="0"/>
                </a:cxn>
                <a:cxn ang="0">
                  <a:pos x="15" y="5"/>
                </a:cxn>
              </a:cxnLst>
              <a:rect l="0" t="0" r="r" b="b"/>
              <a:pathLst>
                <a:path w="56" h="83">
                  <a:moveTo>
                    <a:pt x="15" y="5"/>
                  </a:moveTo>
                  <a:cubicBezTo>
                    <a:pt x="12" y="7"/>
                    <a:pt x="8" y="11"/>
                    <a:pt x="11" y="13"/>
                  </a:cubicBezTo>
                  <a:cubicBezTo>
                    <a:pt x="14" y="15"/>
                    <a:pt x="15" y="19"/>
                    <a:pt x="9" y="19"/>
                  </a:cubicBezTo>
                  <a:cubicBezTo>
                    <a:pt x="4" y="20"/>
                    <a:pt x="4" y="22"/>
                    <a:pt x="4" y="24"/>
                  </a:cubicBezTo>
                  <a:cubicBezTo>
                    <a:pt x="5" y="27"/>
                    <a:pt x="0" y="28"/>
                    <a:pt x="3" y="30"/>
                  </a:cubicBezTo>
                  <a:cubicBezTo>
                    <a:pt x="5" y="32"/>
                    <a:pt x="8" y="36"/>
                    <a:pt x="10" y="40"/>
                  </a:cubicBezTo>
                  <a:cubicBezTo>
                    <a:pt x="11" y="38"/>
                    <a:pt x="12" y="37"/>
                    <a:pt x="14" y="37"/>
                  </a:cubicBezTo>
                  <a:cubicBezTo>
                    <a:pt x="19" y="38"/>
                    <a:pt x="15" y="45"/>
                    <a:pt x="19" y="47"/>
                  </a:cubicBezTo>
                  <a:cubicBezTo>
                    <a:pt x="23" y="48"/>
                    <a:pt x="23" y="54"/>
                    <a:pt x="20" y="56"/>
                  </a:cubicBezTo>
                  <a:cubicBezTo>
                    <a:pt x="17" y="58"/>
                    <a:pt x="16" y="69"/>
                    <a:pt x="22" y="76"/>
                  </a:cubicBezTo>
                  <a:cubicBezTo>
                    <a:pt x="29" y="83"/>
                    <a:pt x="33" y="82"/>
                    <a:pt x="35" y="80"/>
                  </a:cubicBezTo>
                  <a:cubicBezTo>
                    <a:pt x="36" y="78"/>
                    <a:pt x="41" y="80"/>
                    <a:pt x="42" y="77"/>
                  </a:cubicBezTo>
                  <a:cubicBezTo>
                    <a:pt x="43" y="75"/>
                    <a:pt x="45" y="78"/>
                    <a:pt x="48" y="75"/>
                  </a:cubicBezTo>
                  <a:cubicBezTo>
                    <a:pt x="49" y="73"/>
                    <a:pt x="53" y="74"/>
                    <a:pt x="56" y="75"/>
                  </a:cubicBezTo>
                  <a:cubicBezTo>
                    <a:pt x="53" y="70"/>
                    <a:pt x="50" y="65"/>
                    <a:pt x="49" y="62"/>
                  </a:cubicBezTo>
                  <a:cubicBezTo>
                    <a:pt x="47" y="58"/>
                    <a:pt x="38" y="52"/>
                    <a:pt x="40" y="50"/>
                  </a:cubicBezTo>
                  <a:cubicBezTo>
                    <a:pt x="42" y="48"/>
                    <a:pt x="41" y="41"/>
                    <a:pt x="44" y="41"/>
                  </a:cubicBezTo>
                  <a:cubicBezTo>
                    <a:pt x="47" y="40"/>
                    <a:pt x="51" y="39"/>
                    <a:pt x="49" y="35"/>
                  </a:cubicBezTo>
                  <a:cubicBezTo>
                    <a:pt x="49" y="34"/>
                    <a:pt x="50" y="31"/>
                    <a:pt x="51" y="28"/>
                  </a:cubicBezTo>
                  <a:cubicBezTo>
                    <a:pt x="48" y="28"/>
                    <a:pt x="43" y="19"/>
                    <a:pt x="40" y="19"/>
                  </a:cubicBezTo>
                  <a:cubicBezTo>
                    <a:pt x="37" y="19"/>
                    <a:pt x="34" y="16"/>
                    <a:pt x="35" y="12"/>
                  </a:cubicBezTo>
                  <a:cubicBezTo>
                    <a:pt x="35" y="8"/>
                    <a:pt x="28" y="7"/>
                    <a:pt x="23" y="3"/>
                  </a:cubicBezTo>
                  <a:cubicBezTo>
                    <a:pt x="22" y="1"/>
                    <a:pt x="21" y="1"/>
                    <a:pt x="19" y="0"/>
                  </a:cubicBezTo>
                  <a:cubicBezTo>
                    <a:pt x="18" y="3"/>
                    <a:pt x="16" y="5"/>
                    <a:pt x="15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23" name="Freeform 119">
              <a:extLst>
                <a:ext uri="{FF2B5EF4-FFF2-40B4-BE49-F238E27FC236}">
                  <a16:creationId xmlns:a16="http://schemas.microsoft.com/office/drawing/2014/main" id="{58803A7A-EF3F-4E0F-8E9D-00E3AF03F4FC}"/>
                </a:ext>
              </a:extLst>
            </p:cNvPr>
            <p:cNvSpPr/>
            <p:nvPr/>
          </p:nvSpPr>
          <p:spPr bwMode="auto">
            <a:xfrm>
              <a:off x="3178175" y="3132138"/>
              <a:ext cx="66675" cy="84138"/>
            </a:xfrm>
            <a:custGeom>
              <a:avLst/>
              <a:gdLst/>
              <a:ahLst/>
              <a:cxnLst>
                <a:cxn ang="0">
                  <a:pos x="2" y="19"/>
                </a:cxn>
                <a:cxn ang="0">
                  <a:pos x="3" y="34"/>
                </a:cxn>
                <a:cxn ang="0">
                  <a:pos x="0" y="40"/>
                </a:cxn>
                <a:cxn ang="0">
                  <a:pos x="10" y="42"/>
                </a:cxn>
                <a:cxn ang="0">
                  <a:pos x="22" y="37"/>
                </a:cxn>
                <a:cxn ang="0">
                  <a:pos x="35" y="19"/>
                </a:cxn>
                <a:cxn ang="0">
                  <a:pos x="35" y="19"/>
                </a:cxn>
                <a:cxn ang="0">
                  <a:pos x="16" y="4"/>
                </a:cxn>
                <a:cxn ang="0">
                  <a:pos x="6" y="0"/>
                </a:cxn>
                <a:cxn ang="0">
                  <a:pos x="4" y="6"/>
                </a:cxn>
                <a:cxn ang="0">
                  <a:pos x="2" y="19"/>
                </a:cxn>
              </a:cxnLst>
              <a:rect l="0" t="0" r="r" b="b"/>
              <a:pathLst>
                <a:path w="35" h="44">
                  <a:moveTo>
                    <a:pt x="2" y="19"/>
                  </a:moveTo>
                  <a:cubicBezTo>
                    <a:pt x="4" y="24"/>
                    <a:pt x="4" y="33"/>
                    <a:pt x="3" y="34"/>
                  </a:cubicBezTo>
                  <a:cubicBezTo>
                    <a:pt x="3" y="35"/>
                    <a:pt x="1" y="38"/>
                    <a:pt x="0" y="40"/>
                  </a:cubicBezTo>
                  <a:cubicBezTo>
                    <a:pt x="2" y="42"/>
                    <a:pt x="5" y="43"/>
                    <a:pt x="10" y="42"/>
                  </a:cubicBezTo>
                  <a:cubicBezTo>
                    <a:pt x="16" y="40"/>
                    <a:pt x="19" y="44"/>
                    <a:pt x="22" y="37"/>
                  </a:cubicBezTo>
                  <a:cubicBezTo>
                    <a:pt x="24" y="31"/>
                    <a:pt x="30" y="23"/>
                    <a:pt x="35" y="19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30" y="17"/>
                    <a:pt x="23" y="5"/>
                    <a:pt x="16" y="4"/>
                  </a:cubicBezTo>
                  <a:cubicBezTo>
                    <a:pt x="12" y="3"/>
                    <a:pt x="9" y="2"/>
                    <a:pt x="6" y="0"/>
                  </a:cubicBezTo>
                  <a:cubicBezTo>
                    <a:pt x="5" y="3"/>
                    <a:pt x="4" y="6"/>
                    <a:pt x="4" y="6"/>
                  </a:cubicBezTo>
                  <a:cubicBezTo>
                    <a:pt x="1" y="8"/>
                    <a:pt x="0" y="15"/>
                    <a:pt x="2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24" name="Freeform 120">
              <a:extLst>
                <a:ext uri="{FF2B5EF4-FFF2-40B4-BE49-F238E27FC236}">
                  <a16:creationId xmlns:a16="http://schemas.microsoft.com/office/drawing/2014/main" id="{5C35893B-7598-4B7A-AFED-35A16DF6D836}"/>
                </a:ext>
              </a:extLst>
            </p:cNvPr>
            <p:cNvSpPr/>
            <p:nvPr/>
          </p:nvSpPr>
          <p:spPr bwMode="auto">
            <a:xfrm>
              <a:off x="2520950" y="2738438"/>
              <a:ext cx="227013" cy="80963"/>
            </a:xfrm>
            <a:custGeom>
              <a:avLst/>
              <a:gdLst/>
              <a:ahLst/>
              <a:cxnLst>
                <a:cxn ang="0">
                  <a:pos x="96" y="27"/>
                </a:cxn>
                <a:cxn ang="0">
                  <a:pos x="42" y="5"/>
                </a:cxn>
                <a:cxn ang="0">
                  <a:pos x="2" y="19"/>
                </a:cxn>
                <a:cxn ang="0">
                  <a:pos x="21" y="10"/>
                </a:cxn>
                <a:cxn ang="0">
                  <a:pos x="32" y="15"/>
                </a:cxn>
                <a:cxn ang="0">
                  <a:pos x="51" y="19"/>
                </a:cxn>
                <a:cxn ang="0">
                  <a:pos x="75" y="32"/>
                </a:cxn>
                <a:cxn ang="0">
                  <a:pos x="81" y="41"/>
                </a:cxn>
                <a:cxn ang="0">
                  <a:pos x="117" y="40"/>
                </a:cxn>
                <a:cxn ang="0">
                  <a:pos x="96" y="27"/>
                </a:cxn>
              </a:cxnLst>
              <a:rect l="0" t="0" r="r" b="b"/>
              <a:pathLst>
                <a:path w="119" h="43">
                  <a:moveTo>
                    <a:pt x="96" y="27"/>
                  </a:moveTo>
                  <a:cubicBezTo>
                    <a:pt x="89" y="27"/>
                    <a:pt x="64" y="10"/>
                    <a:pt x="42" y="5"/>
                  </a:cubicBezTo>
                  <a:cubicBezTo>
                    <a:pt x="19" y="0"/>
                    <a:pt x="0" y="16"/>
                    <a:pt x="2" y="19"/>
                  </a:cubicBezTo>
                  <a:cubicBezTo>
                    <a:pt x="5" y="23"/>
                    <a:pt x="16" y="14"/>
                    <a:pt x="21" y="10"/>
                  </a:cubicBezTo>
                  <a:cubicBezTo>
                    <a:pt x="27" y="6"/>
                    <a:pt x="32" y="12"/>
                    <a:pt x="32" y="15"/>
                  </a:cubicBezTo>
                  <a:cubicBezTo>
                    <a:pt x="33" y="17"/>
                    <a:pt x="40" y="19"/>
                    <a:pt x="51" y="19"/>
                  </a:cubicBezTo>
                  <a:cubicBezTo>
                    <a:pt x="63" y="20"/>
                    <a:pt x="64" y="29"/>
                    <a:pt x="75" y="32"/>
                  </a:cubicBezTo>
                  <a:cubicBezTo>
                    <a:pt x="86" y="34"/>
                    <a:pt x="75" y="39"/>
                    <a:pt x="81" y="41"/>
                  </a:cubicBezTo>
                  <a:cubicBezTo>
                    <a:pt x="86" y="43"/>
                    <a:pt x="115" y="42"/>
                    <a:pt x="117" y="40"/>
                  </a:cubicBezTo>
                  <a:cubicBezTo>
                    <a:pt x="119" y="37"/>
                    <a:pt x="104" y="27"/>
                    <a:pt x="96" y="2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25" name="Freeform 121">
              <a:extLst>
                <a:ext uri="{FF2B5EF4-FFF2-40B4-BE49-F238E27FC236}">
                  <a16:creationId xmlns:a16="http://schemas.microsoft.com/office/drawing/2014/main" id="{28BF9C85-CAA8-4006-965D-4E0AEFB2B6EB}"/>
                </a:ext>
              </a:extLst>
            </p:cNvPr>
            <p:cNvSpPr/>
            <p:nvPr/>
          </p:nvSpPr>
          <p:spPr bwMode="auto">
            <a:xfrm>
              <a:off x="2651125" y="2846388"/>
              <a:ext cx="52388" cy="25400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26" y="9"/>
                </a:cxn>
                <a:cxn ang="0">
                  <a:pos x="3" y="5"/>
                </a:cxn>
              </a:cxnLst>
              <a:rect l="0" t="0" r="r" b="b"/>
              <a:pathLst>
                <a:path w="28" h="13">
                  <a:moveTo>
                    <a:pt x="3" y="5"/>
                  </a:moveTo>
                  <a:cubicBezTo>
                    <a:pt x="5" y="8"/>
                    <a:pt x="24" y="13"/>
                    <a:pt x="26" y="9"/>
                  </a:cubicBezTo>
                  <a:cubicBezTo>
                    <a:pt x="28" y="4"/>
                    <a:pt x="0" y="0"/>
                    <a:pt x="3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26" name="Freeform 122">
              <a:extLst>
                <a:ext uri="{FF2B5EF4-FFF2-40B4-BE49-F238E27FC236}">
                  <a16:creationId xmlns:a16="http://schemas.microsoft.com/office/drawing/2014/main" id="{5524182A-36CD-4E9D-B2DF-6D2984BF145B}"/>
                </a:ext>
              </a:extLst>
            </p:cNvPr>
            <p:cNvSpPr/>
            <p:nvPr/>
          </p:nvSpPr>
          <p:spPr bwMode="auto">
            <a:xfrm>
              <a:off x="2894013" y="2844800"/>
              <a:ext cx="47625" cy="26988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23" y="7"/>
                </a:cxn>
                <a:cxn ang="0">
                  <a:pos x="4" y="7"/>
                </a:cxn>
              </a:cxnLst>
              <a:rect l="0" t="0" r="r" b="b"/>
              <a:pathLst>
                <a:path w="25" h="14">
                  <a:moveTo>
                    <a:pt x="4" y="7"/>
                  </a:moveTo>
                  <a:cubicBezTo>
                    <a:pt x="9" y="14"/>
                    <a:pt x="22" y="9"/>
                    <a:pt x="23" y="7"/>
                  </a:cubicBezTo>
                  <a:cubicBezTo>
                    <a:pt x="25" y="2"/>
                    <a:pt x="0" y="0"/>
                    <a:pt x="4" y="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27" name="Freeform 123">
              <a:extLst>
                <a:ext uri="{FF2B5EF4-FFF2-40B4-BE49-F238E27FC236}">
                  <a16:creationId xmlns:a16="http://schemas.microsoft.com/office/drawing/2014/main" id="{D6D9D9F7-FD4D-44EF-9163-63706148CC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79713" y="785813"/>
              <a:ext cx="1322388" cy="985838"/>
            </a:xfrm>
            <a:custGeom>
              <a:avLst/>
              <a:gdLst/>
              <a:ahLst/>
              <a:cxnLst>
                <a:cxn ang="0">
                  <a:pos x="606" y="59"/>
                </a:cxn>
                <a:cxn ang="0">
                  <a:pos x="555" y="83"/>
                </a:cxn>
                <a:cxn ang="0">
                  <a:pos x="552" y="52"/>
                </a:cxn>
                <a:cxn ang="0">
                  <a:pos x="494" y="47"/>
                </a:cxn>
                <a:cxn ang="0">
                  <a:pos x="551" y="38"/>
                </a:cxn>
                <a:cxn ang="0">
                  <a:pos x="546" y="17"/>
                </a:cxn>
                <a:cxn ang="0">
                  <a:pos x="467" y="1"/>
                </a:cxn>
                <a:cxn ang="0">
                  <a:pos x="393" y="10"/>
                </a:cxn>
                <a:cxn ang="0">
                  <a:pos x="337" y="11"/>
                </a:cxn>
                <a:cxn ang="0">
                  <a:pos x="291" y="31"/>
                </a:cxn>
                <a:cxn ang="0">
                  <a:pos x="280" y="37"/>
                </a:cxn>
                <a:cxn ang="0">
                  <a:pos x="247" y="47"/>
                </a:cxn>
                <a:cxn ang="0">
                  <a:pos x="216" y="58"/>
                </a:cxn>
                <a:cxn ang="0">
                  <a:pos x="162" y="47"/>
                </a:cxn>
                <a:cxn ang="0">
                  <a:pos x="133" y="70"/>
                </a:cxn>
                <a:cxn ang="0">
                  <a:pos x="88" y="99"/>
                </a:cxn>
                <a:cxn ang="0">
                  <a:pos x="0" y="142"/>
                </a:cxn>
                <a:cxn ang="0">
                  <a:pos x="56" y="158"/>
                </a:cxn>
                <a:cxn ang="0">
                  <a:pos x="16" y="172"/>
                </a:cxn>
                <a:cxn ang="0">
                  <a:pos x="50" y="194"/>
                </a:cxn>
                <a:cxn ang="0">
                  <a:pos x="95" y="192"/>
                </a:cxn>
                <a:cxn ang="0">
                  <a:pos x="163" y="211"/>
                </a:cxn>
                <a:cxn ang="0">
                  <a:pos x="197" y="256"/>
                </a:cxn>
                <a:cxn ang="0">
                  <a:pos x="202" y="297"/>
                </a:cxn>
                <a:cxn ang="0">
                  <a:pos x="245" y="312"/>
                </a:cxn>
                <a:cxn ang="0">
                  <a:pos x="240" y="328"/>
                </a:cxn>
                <a:cxn ang="0">
                  <a:pos x="234" y="356"/>
                </a:cxn>
                <a:cxn ang="0">
                  <a:pos x="226" y="390"/>
                </a:cxn>
                <a:cxn ang="0">
                  <a:pos x="235" y="436"/>
                </a:cxn>
                <a:cxn ang="0">
                  <a:pos x="256" y="463"/>
                </a:cxn>
                <a:cxn ang="0">
                  <a:pos x="287" y="498"/>
                </a:cxn>
                <a:cxn ang="0">
                  <a:pos x="331" y="515"/>
                </a:cxn>
                <a:cxn ang="0">
                  <a:pos x="344" y="471"/>
                </a:cxn>
                <a:cxn ang="0">
                  <a:pos x="363" y="449"/>
                </a:cxn>
                <a:cxn ang="0">
                  <a:pos x="365" y="427"/>
                </a:cxn>
                <a:cxn ang="0">
                  <a:pos x="384" y="413"/>
                </a:cxn>
                <a:cxn ang="0">
                  <a:pos x="401" y="409"/>
                </a:cxn>
                <a:cxn ang="0">
                  <a:pos x="461" y="369"/>
                </a:cxn>
                <a:cxn ang="0">
                  <a:pos x="500" y="359"/>
                </a:cxn>
                <a:cxn ang="0">
                  <a:pos x="576" y="325"/>
                </a:cxn>
                <a:cxn ang="0">
                  <a:pos x="535" y="316"/>
                </a:cxn>
                <a:cxn ang="0">
                  <a:pos x="577" y="319"/>
                </a:cxn>
                <a:cxn ang="0">
                  <a:pos x="569" y="280"/>
                </a:cxn>
                <a:cxn ang="0">
                  <a:pos x="547" y="261"/>
                </a:cxn>
                <a:cxn ang="0">
                  <a:pos x="596" y="254"/>
                </a:cxn>
                <a:cxn ang="0">
                  <a:pos x="609" y="230"/>
                </a:cxn>
                <a:cxn ang="0">
                  <a:pos x="603" y="193"/>
                </a:cxn>
                <a:cxn ang="0">
                  <a:pos x="590" y="178"/>
                </a:cxn>
                <a:cxn ang="0">
                  <a:pos x="595" y="162"/>
                </a:cxn>
                <a:cxn ang="0">
                  <a:pos x="578" y="154"/>
                </a:cxn>
                <a:cxn ang="0">
                  <a:pos x="624" y="106"/>
                </a:cxn>
                <a:cxn ang="0">
                  <a:pos x="613" y="94"/>
                </a:cxn>
                <a:cxn ang="0">
                  <a:pos x="626" y="81"/>
                </a:cxn>
                <a:cxn ang="0">
                  <a:pos x="691" y="58"/>
                </a:cxn>
                <a:cxn ang="0">
                  <a:pos x="228" y="329"/>
                </a:cxn>
                <a:cxn ang="0">
                  <a:pos x="216" y="342"/>
                </a:cxn>
              </a:cxnLst>
              <a:rect l="0" t="0" r="r" b="b"/>
              <a:pathLst>
                <a:path w="691" h="516">
                  <a:moveTo>
                    <a:pt x="652" y="47"/>
                  </a:moveTo>
                  <a:cubicBezTo>
                    <a:pt x="640" y="47"/>
                    <a:pt x="630" y="49"/>
                    <a:pt x="629" y="58"/>
                  </a:cubicBezTo>
                  <a:cubicBezTo>
                    <a:pt x="628" y="67"/>
                    <a:pt x="613" y="56"/>
                    <a:pt x="606" y="59"/>
                  </a:cubicBezTo>
                  <a:cubicBezTo>
                    <a:pt x="599" y="62"/>
                    <a:pt x="603" y="52"/>
                    <a:pt x="596" y="56"/>
                  </a:cubicBezTo>
                  <a:cubicBezTo>
                    <a:pt x="589" y="59"/>
                    <a:pt x="582" y="67"/>
                    <a:pt x="574" y="70"/>
                  </a:cubicBezTo>
                  <a:cubicBezTo>
                    <a:pt x="566" y="74"/>
                    <a:pt x="560" y="82"/>
                    <a:pt x="555" y="83"/>
                  </a:cubicBezTo>
                  <a:cubicBezTo>
                    <a:pt x="550" y="83"/>
                    <a:pt x="566" y="67"/>
                    <a:pt x="574" y="59"/>
                  </a:cubicBezTo>
                  <a:cubicBezTo>
                    <a:pt x="582" y="51"/>
                    <a:pt x="577" y="42"/>
                    <a:pt x="567" y="43"/>
                  </a:cubicBezTo>
                  <a:cubicBezTo>
                    <a:pt x="556" y="44"/>
                    <a:pt x="558" y="51"/>
                    <a:pt x="552" y="52"/>
                  </a:cubicBezTo>
                  <a:cubicBezTo>
                    <a:pt x="546" y="53"/>
                    <a:pt x="518" y="68"/>
                    <a:pt x="516" y="63"/>
                  </a:cubicBezTo>
                  <a:cubicBezTo>
                    <a:pt x="515" y="59"/>
                    <a:pt x="540" y="52"/>
                    <a:pt x="540" y="49"/>
                  </a:cubicBezTo>
                  <a:cubicBezTo>
                    <a:pt x="539" y="46"/>
                    <a:pt x="508" y="45"/>
                    <a:pt x="494" y="47"/>
                  </a:cubicBezTo>
                  <a:cubicBezTo>
                    <a:pt x="480" y="49"/>
                    <a:pt x="455" y="57"/>
                    <a:pt x="455" y="53"/>
                  </a:cubicBezTo>
                  <a:cubicBezTo>
                    <a:pt x="455" y="49"/>
                    <a:pt x="484" y="44"/>
                    <a:pt x="498" y="42"/>
                  </a:cubicBezTo>
                  <a:cubicBezTo>
                    <a:pt x="513" y="40"/>
                    <a:pt x="540" y="43"/>
                    <a:pt x="551" y="38"/>
                  </a:cubicBezTo>
                  <a:cubicBezTo>
                    <a:pt x="563" y="34"/>
                    <a:pt x="580" y="33"/>
                    <a:pt x="583" y="30"/>
                  </a:cubicBezTo>
                  <a:cubicBezTo>
                    <a:pt x="586" y="26"/>
                    <a:pt x="570" y="21"/>
                    <a:pt x="562" y="21"/>
                  </a:cubicBezTo>
                  <a:cubicBezTo>
                    <a:pt x="554" y="22"/>
                    <a:pt x="546" y="21"/>
                    <a:pt x="546" y="17"/>
                  </a:cubicBezTo>
                  <a:cubicBezTo>
                    <a:pt x="547" y="13"/>
                    <a:pt x="534" y="12"/>
                    <a:pt x="533" y="9"/>
                  </a:cubicBezTo>
                  <a:cubicBezTo>
                    <a:pt x="531" y="6"/>
                    <a:pt x="506" y="8"/>
                    <a:pt x="501" y="5"/>
                  </a:cubicBezTo>
                  <a:cubicBezTo>
                    <a:pt x="496" y="1"/>
                    <a:pt x="480" y="0"/>
                    <a:pt x="467" y="1"/>
                  </a:cubicBezTo>
                  <a:cubicBezTo>
                    <a:pt x="453" y="2"/>
                    <a:pt x="426" y="1"/>
                    <a:pt x="420" y="2"/>
                  </a:cubicBezTo>
                  <a:cubicBezTo>
                    <a:pt x="413" y="3"/>
                    <a:pt x="409" y="5"/>
                    <a:pt x="404" y="5"/>
                  </a:cubicBezTo>
                  <a:cubicBezTo>
                    <a:pt x="398" y="4"/>
                    <a:pt x="389" y="6"/>
                    <a:pt x="393" y="10"/>
                  </a:cubicBezTo>
                  <a:cubicBezTo>
                    <a:pt x="399" y="16"/>
                    <a:pt x="384" y="19"/>
                    <a:pt x="385" y="14"/>
                  </a:cubicBezTo>
                  <a:cubicBezTo>
                    <a:pt x="386" y="9"/>
                    <a:pt x="372" y="7"/>
                    <a:pt x="367" y="11"/>
                  </a:cubicBezTo>
                  <a:cubicBezTo>
                    <a:pt x="362" y="15"/>
                    <a:pt x="340" y="6"/>
                    <a:pt x="337" y="11"/>
                  </a:cubicBezTo>
                  <a:cubicBezTo>
                    <a:pt x="333" y="15"/>
                    <a:pt x="307" y="14"/>
                    <a:pt x="299" y="15"/>
                  </a:cubicBezTo>
                  <a:cubicBezTo>
                    <a:pt x="292" y="16"/>
                    <a:pt x="311" y="22"/>
                    <a:pt x="311" y="25"/>
                  </a:cubicBezTo>
                  <a:cubicBezTo>
                    <a:pt x="310" y="29"/>
                    <a:pt x="286" y="25"/>
                    <a:pt x="291" y="31"/>
                  </a:cubicBezTo>
                  <a:cubicBezTo>
                    <a:pt x="296" y="37"/>
                    <a:pt x="312" y="42"/>
                    <a:pt x="319" y="49"/>
                  </a:cubicBezTo>
                  <a:cubicBezTo>
                    <a:pt x="327" y="57"/>
                    <a:pt x="313" y="52"/>
                    <a:pt x="305" y="47"/>
                  </a:cubicBezTo>
                  <a:cubicBezTo>
                    <a:pt x="296" y="41"/>
                    <a:pt x="285" y="43"/>
                    <a:pt x="280" y="37"/>
                  </a:cubicBezTo>
                  <a:cubicBezTo>
                    <a:pt x="274" y="32"/>
                    <a:pt x="254" y="27"/>
                    <a:pt x="249" y="31"/>
                  </a:cubicBezTo>
                  <a:cubicBezTo>
                    <a:pt x="243" y="34"/>
                    <a:pt x="263" y="42"/>
                    <a:pt x="263" y="46"/>
                  </a:cubicBezTo>
                  <a:cubicBezTo>
                    <a:pt x="263" y="51"/>
                    <a:pt x="250" y="45"/>
                    <a:pt x="247" y="47"/>
                  </a:cubicBezTo>
                  <a:cubicBezTo>
                    <a:pt x="245" y="49"/>
                    <a:pt x="233" y="36"/>
                    <a:pt x="227" y="36"/>
                  </a:cubicBezTo>
                  <a:cubicBezTo>
                    <a:pt x="220" y="36"/>
                    <a:pt x="226" y="42"/>
                    <a:pt x="226" y="50"/>
                  </a:cubicBezTo>
                  <a:cubicBezTo>
                    <a:pt x="226" y="58"/>
                    <a:pt x="213" y="63"/>
                    <a:pt x="216" y="58"/>
                  </a:cubicBezTo>
                  <a:cubicBezTo>
                    <a:pt x="220" y="52"/>
                    <a:pt x="217" y="37"/>
                    <a:pt x="210" y="35"/>
                  </a:cubicBezTo>
                  <a:cubicBezTo>
                    <a:pt x="203" y="32"/>
                    <a:pt x="185" y="40"/>
                    <a:pt x="176" y="40"/>
                  </a:cubicBezTo>
                  <a:cubicBezTo>
                    <a:pt x="167" y="40"/>
                    <a:pt x="154" y="43"/>
                    <a:pt x="162" y="47"/>
                  </a:cubicBezTo>
                  <a:cubicBezTo>
                    <a:pt x="170" y="52"/>
                    <a:pt x="162" y="55"/>
                    <a:pt x="155" y="50"/>
                  </a:cubicBezTo>
                  <a:cubicBezTo>
                    <a:pt x="148" y="45"/>
                    <a:pt x="125" y="50"/>
                    <a:pt x="130" y="53"/>
                  </a:cubicBezTo>
                  <a:cubicBezTo>
                    <a:pt x="134" y="56"/>
                    <a:pt x="136" y="66"/>
                    <a:pt x="133" y="70"/>
                  </a:cubicBezTo>
                  <a:cubicBezTo>
                    <a:pt x="130" y="74"/>
                    <a:pt x="120" y="66"/>
                    <a:pt x="111" y="67"/>
                  </a:cubicBezTo>
                  <a:cubicBezTo>
                    <a:pt x="102" y="67"/>
                    <a:pt x="58" y="89"/>
                    <a:pt x="60" y="94"/>
                  </a:cubicBezTo>
                  <a:cubicBezTo>
                    <a:pt x="63" y="100"/>
                    <a:pt x="82" y="95"/>
                    <a:pt x="88" y="99"/>
                  </a:cubicBezTo>
                  <a:cubicBezTo>
                    <a:pt x="94" y="102"/>
                    <a:pt x="86" y="114"/>
                    <a:pt x="79" y="119"/>
                  </a:cubicBezTo>
                  <a:cubicBezTo>
                    <a:pt x="71" y="124"/>
                    <a:pt x="44" y="120"/>
                    <a:pt x="43" y="126"/>
                  </a:cubicBezTo>
                  <a:cubicBezTo>
                    <a:pt x="43" y="132"/>
                    <a:pt x="0" y="133"/>
                    <a:pt x="0" y="142"/>
                  </a:cubicBezTo>
                  <a:cubicBezTo>
                    <a:pt x="0" y="146"/>
                    <a:pt x="2" y="150"/>
                    <a:pt x="7" y="151"/>
                  </a:cubicBezTo>
                  <a:cubicBezTo>
                    <a:pt x="13" y="152"/>
                    <a:pt x="20" y="150"/>
                    <a:pt x="26" y="156"/>
                  </a:cubicBezTo>
                  <a:cubicBezTo>
                    <a:pt x="31" y="162"/>
                    <a:pt x="46" y="162"/>
                    <a:pt x="56" y="158"/>
                  </a:cubicBezTo>
                  <a:cubicBezTo>
                    <a:pt x="67" y="154"/>
                    <a:pt x="74" y="159"/>
                    <a:pt x="74" y="165"/>
                  </a:cubicBezTo>
                  <a:cubicBezTo>
                    <a:pt x="74" y="171"/>
                    <a:pt x="51" y="163"/>
                    <a:pt x="44" y="167"/>
                  </a:cubicBezTo>
                  <a:cubicBezTo>
                    <a:pt x="37" y="171"/>
                    <a:pt x="15" y="168"/>
                    <a:pt x="16" y="172"/>
                  </a:cubicBezTo>
                  <a:cubicBezTo>
                    <a:pt x="17" y="177"/>
                    <a:pt x="28" y="176"/>
                    <a:pt x="36" y="178"/>
                  </a:cubicBezTo>
                  <a:cubicBezTo>
                    <a:pt x="45" y="179"/>
                    <a:pt x="37" y="183"/>
                    <a:pt x="37" y="187"/>
                  </a:cubicBezTo>
                  <a:cubicBezTo>
                    <a:pt x="36" y="190"/>
                    <a:pt x="41" y="190"/>
                    <a:pt x="50" y="194"/>
                  </a:cubicBezTo>
                  <a:cubicBezTo>
                    <a:pt x="59" y="198"/>
                    <a:pt x="73" y="201"/>
                    <a:pt x="68" y="196"/>
                  </a:cubicBezTo>
                  <a:cubicBezTo>
                    <a:pt x="64" y="191"/>
                    <a:pt x="77" y="192"/>
                    <a:pt x="80" y="195"/>
                  </a:cubicBezTo>
                  <a:cubicBezTo>
                    <a:pt x="82" y="198"/>
                    <a:pt x="88" y="190"/>
                    <a:pt x="95" y="192"/>
                  </a:cubicBezTo>
                  <a:cubicBezTo>
                    <a:pt x="101" y="194"/>
                    <a:pt x="103" y="186"/>
                    <a:pt x="108" y="189"/>
                  </a:cubicBezTo>
                  <a:cubicBezTo>
                    <a:pt x="113" y="193"/>
                    <a:pt x="137" y="195"/>
                    <a:pt x="145" y="199"/>
                  </a:cubicBezTo>
                  <a:cubicBezTo>
                    <a:pt x="153" y="203"/>
                    <a:pt x="164" y="204"/>
                    <a:pt x="163" y="211"/>
                  </a:cubicBezTo>
                  <a:cubicBezTo>
                    <a:pt x="162" y="217"/>
                    <a:pt x="169" y="222"/>
                    <a:pt x="178" y="226"/>
                  </a:cubicBezTo>
                  <a:cubicBezTo>
                    <a:pt x="187" y="230"/>
                    <a:pt x="189" y="238"/>
                    <a:pt x="189" y="244"/>
                  </a:cubicBezTo>
                  <a:cubicBezTo>
                    <a:pt x="188" y="250"/>
                    <a:pt x="198" y="254"/>
                    <a:pt x="197" y="256"/>
                  </a:cubicBezTo>
                  <a:cubicBezTo>
                    <a:pt x="195" y="259"/>
                    <a:pt x="196" y="263"/>
                    <a:pt x="202" y="268"/>
                  </a:cubicBezTo>
                  <a:cubicBezTo>
                    <a:pt x="208" y="273"/>
                    <a:pt x="193" y="277"/>
                    <a:pt x="197" y="282"/>
                  </a:cubicBezTo>
                  <a:cubicBezTo>
                    <a:pt x="200" y="287"/>
                    <a:pt x="191" y="296"/>
                    <a:pt x="202" y="297"/>
                  </a:cubicBezTo>
                  <a:cubicBezTo>
                    <a:pt x="213" y="299"/>
                    <a:pt x="211" y="290"/>
                    <a:pt x="219" y="290"/>
                  </a:cubicBezTo>
                  <a:cubicBezTo>
                    <a:pt x="227" y="290"/>
                    <a:pt x="219" y="297"/>
                    <a:pt x="223" y="301"/>
                  </a:cubicBezTo>
                  <a:cubicBezTo>
                    <a:pt x="227" y="306"/>
                    <a:pt x="236" y="305"/>
                    <a:pt x="245" y="312"/>
                  </a:cubicBezTo>
                  <a:cubicBezTo>
                    <a:pt x="253" y="319"/>
                    <a:pt x="248" y="322"/>
                    <a:pt x="240" y="316"/>
                  </a:cubicBezTo>
                  <a:cubicBezTo>
                    <a:pt x="232" y="311"/>
                    <a:pt x="210" y="312"/>
                    <a:pt x="210" y="314"/>
                  </a:cubicBezTo>
                  <a:cubicBezTo>
                    <a:pt x="210" y="316"/>
                    <a:pt x="235" y="330"/>
                    <a:pt x="240" y="328"/>
                  </a:cubicBezTo>
                  <a:cubicBezTo>
                    <a:pt x="246" y="326"/>
                    <a:pt x="254" y="336"/>
                    <a:pt x="250" y="340"/>
                  </a:cubicBezTo>
                  <a:cubicBezTo>
                    <a:pt x="247" y="343"/>
                    <a:pt x="249" y="351"/>
                    <a:pt x="248" y="355"/>
                  </a:cubicBezTo>
                  <a:cubicBezTo>
                    <a:pt x="247" y="359"/>
                    <a:pt x="239" y="355"/>
                    <a:pt x="234" y="356"/>
                  </a:cubicBezTo>
                  <a:cubicBezTo>
                    <a:pt x="228" y="357"/>
                    <a:pt x="225" y="358"/>
                    <a:pt x="225" y="364"/>
                  </a:cubicBezTo>
                  <a:cubicBezTo>
                    <a:pt x="225" y="370"/>
                    <a:pt x="216" y="374"/>
                    <a:pt x="215" y="381"/>
                  </a:cubicBezTo>
                  <a:cubicBezTo>
                    <a:pt x="214" y="388"/>
                    <a:pt x="222" y="387"/>
                    <a:pt x="226" y="390"/>
                  </a:cubicBezTo>
                  <a:cubicBezTo>
                    <a:pt x="231" y="393"/>
                    <a:pt x="218" y="395"/>
                    <a:pt x="218" y="400"/>
                  </a:cubicBezTo>
                  <a:cubicBezTo>
                    <a:pt x="217" y="405"/>
                    <a:pt x="229" y="414"/>
                    <a:pt x="233" y="417"/>
                  </a:cubicBezTo>
                  <a:cubicBezTo>
                    <a:pt x="238" y="419"/>
                    <a:pt x="234" y="430"/>
                    <a:pt x="235" y="436"/>
                  </a:cubicBezTo>
                  <a:cubicBezTo>
                    <a:pt x="237" y="442"/>
                    <a:pt x="243" y="435"/>
                    <a:pt x="242" y="442"/>
                  </a:cubicBezTo>
                  <a:cubicBezTo>
                    <a:pt x="241" y="449"/>
                    <a:pt x="247" y="449"/>
                    <a:pt x="248" y="453"/>
                  </a:cubicBezTo>
                  <a:cubicBezTo>
                    <a:pt x="248" y="458"/>
                    <a:pt x="258" y="457"/>
                    <a:pt x="256" y="463"/>
                  </a:cubicBezTo>
                  <a:cubicBezTo>
                    <a:pt x="254" y="469"/>
                    <a:pt x="259" y="473"/>
                    <a:pt x="262" y="477"/>
                  </a:cubicBezTo>
                  <a:cubicBezTo>
                    <a:pt x="264" y="480"/>
                    <a:pt x="273" y="486"/>
                    <a:pt x="274" y="490"/>
                  </a:cubicBezTo>
                  <a:cubicBezTo>
                    <a:pt x="276" y="494"/>
                    <a:pt x="281" y="500"/>
                    <a:pt x="287" y="498"/>
                  </a:cubicBezTo>
                  <a:cubicBezTo>
                    <a:pt x="293" y="497"/>
                    <a:pt x="293" y="502"/>
                    <a:pt x="298" y="502"/>
                  </a:cubicBezTo>
                  <a:cubicBezTo>
                    <a:pt x="303" y="501"/>
                    <a:pt x="310" y="504"/>
                    <a:pt x="311" y="507"/>
                  </a:cubicBezTo>
                  <a:cubicBezTo>
                    <a:pt x="313" y="511"/>
                    <a:pt x="327" y="514"/>
                    <a:pt x="331" y="515"/>
                  </a:cubicBezTo>
                  <a:cubicBezTo>
                    <a:pt x="335" y="516"/>
                    <a:pt x="336" y="508"/>
                    <a:pt x="339" y="506"/>
                  </a:cubicBezTo>
                  <a:cubicBezTo>
                    <a:pt x="343" y="504"/>
                    <a:pt x="342" y="490"/>
                    <a:pt x="345" y="489"/>
                  </a:cubicBezTo>
                  <a:cubicBezTo>
                    <a:pt x="348" y="488"/>
                    <a:pt x="347" y="472"/>
                    <a:pt x="344" y="471"/>
                  </a:cubicBezTo>
                  <a:cubicBezTo>
                    <a:pt x="341" y="470"/>
                    <a:pt x="342" y="464"/>
                    <a:pt x="350" y="465"/>
                  </a:cubicBezTo>
                  <a:cubicBezTo>
                    <a:pt x="357" y="466"/>
                    <a:pt x="355" y="459"/>
                    <a:pt x="358" y="458"/>
                  </a:cubicBezTo>
                  <a:cubicBezTo>
                    <a:pt x="362" y="457"/>
                    <a:pt x="360" y="450"/>
                    <a:pt x="363" y="449"/>
                  </a:cubicBezTo>
                  <a:cubicBezTo>
                    <a:pt x="366" y="448"/>
                    <a:pt x="365" y="444"/>
                    <a:pt x="363" y="441"/>
                  </a:cubicBezTo>
                  <a:cubicBezTo>
                    <a:pt x="361" y="438"/>
                    <a:pt x="364" y="436"/>
                    <a:pt x="368" y="436"/>
                  </a:cubicBezTo>
                  <a:cubicBezTo>
                    <a:pt x="372" y="435"/>
                    <a:pt x="371" y="429"/>
                    <a:pt x="365" y="427"/>
                  </a:cubicBezTo>
                  <a:cubicBezTo>
                    <a:pt x="360" y="425"/>
                    <a:pt x="362" y="419"/>
                    <a:pt x="367" y="423"/>
                  </a:cubicBezTo>
                  <a:cubicBezTo>
                    <a:pt x="372" y="427"/>
                    <a:pt x="376" y="424"/>
                    <a:pt x="373" y="420"/>
                  </a:cubicBezTo>
                  <a:cubicBezTo>
                    <a:pt x="370" y="416"/>
                    <a:pt x="377" y="414"/>
                    <a:pt x="384" y="413"/>
                  </a:cubicBezTo>
                  <a:cubicBezTo>
                    <a:pt x="391" y="413"/>
                    <a:pt x="395" y="409"/>
                    <a:pt x="393" y="404"/>
                  </a:cubicBezTo>
                  <a:cubicBezTo>
                    <a:pt x="392" y="398"/>
                    <a:pt x="401" y="399"/>
                    <a:pt x="399" y="403"/>
                  </a:cubicBezTo>
                  <a:cubicBezTo>
                    <a:pt x="397" y="408"/>
                    <a:pt x="398" y="413"/>
                    <a:pt x="401" y="409"/>
                  </a:cubicBezTo>
                  <a:cubicBezTo>
                    <a:pt x="405" y="406"/>
                    <a:pt x="411" y="408"/>
                    <a:pt x="422" y="405"/>
                  </a:cubicBezTo>
                  <a:cubicBezTo>
                    <a:pt x="434" y="402"/>
                    <a:pt x="445" y="392"/>
                    <a:pt x="447" y="383"/>
                  </a:cubicBezTo>
                  <a:cubicBezTo>
                    <a:pt x="450" y="374"/>
                    <a:pt x="463" y="375"/>
                    <a:pt x="461" y="369"/>
                  </a:cubicBezTo>
                  <a:cubicBezTo>
                    <a:pt x="460" y="363"/>
                    <a:pt x="464" y="361"/>
                    <a:pt x="472" y="365"/>
                  </a:cubicBezTo>
                  <a:cubicBezTo>
                    <a:pt x="480" y="369"/>
                    <a:pt x="474" y="362"/>
                    <a:pt x="483" y="362"/>
                  </a:cubicBezTo>
                  <a:cubicBezTo>
                    <a:pt x="492" y="362"/>
                    <a:pt x="491" y="359"/>
                    <a:pt x="500" y="359"/>
                  </a:cubicBezTo>
                  <a:cubicBezTo>
                    <a:pt x="509" y="358"/>
                    <a:pt x="532" y="354"/>
                    <a:pt x="540" y="348"/>
                  </a:cubicBezTo>
                  <a:cubicBezTo>
                    <a:pt x="548" y="341"/>
                    <a:pt x="565" y="335"/>
                    <a:pt x="572" y="331"/>
                  </a:cubicBezTo>
                  <a:cubicBezTo>
                    <a:pt x="579" y="327"/>
                    <a:pt x="581" y="323"/>
                    <a:pt x="576" y="325"/>
                  </a:cubicBezTo>
                  <a:cubicBezTo>
                    <a:pt x="572" y="328"/>
                    <a:pt x="563" y="328"/>
                    <a:pt x="556" y="326"/>
                  </a:cubicBezTo>
                  <a:cubicBezTo>
                    <a:pt x="550" y="325"/>
                    <a:pt x="539" y="319"/>
                    <a:pt x="531" y="323"/>
                  </a:cubicBezTo>
                  <a:cubicBezTo>
                    <a:pt x="524" y="328"/>
                    <a:pt x="528" y="317"/>
                    <a:pt x="535" y="316"/>
                  </a:cubicBezTo>
                  <a:cubicBezTo>
                    <a:pt x="541" y="315"/>
                    <a:pt x="538" y="312"/>
                    <a:pt x="537" y="305"/>
                  </a:cubicBezTo>
                  <a:cubicBezTo>
                    <a:pt x="535" y="299"/>
                    <a:pt x="547" y="303"/>
                    <a:pt x="553" y="311"/>
                  </a:cubicBezTo>
                  <a:cubicBezTo>
                    <a:pt x="558" y="318"/>
                    <a:pt x="568" y="322"/>
                    <a:pt x="577" y="319"/>
                  </a:cubicBezTo>
                  <a:cubicBezTo>
                    <a:pt x="586" y="316"/>
                    <a:pt x="578" y="309"/>
                    <a:pt x="581" y="304"/>
                  </a:cubicBezTo>
                  <a:cubicBezTo>
                    <a:pt x="585" y="299"/>
                    <a:pt x="554" y="283"/>
                    <a:pt x="552" y="278"/>
                  </a:cubicBezTo>
                  <a:cubicBezTo>
                    <a:pt x="550" y="273"/>
                    <a:pt x="560" y="276"/>
                    <a:pt x="569" y="280"/>
                  </a:cubicBezTo>
                  <a:cubicBezTo>
                    <a:pt x="577" y="284"/>
                    <a:pt x="579" y="273"/>
                    <a:pt x="579" y="268"/>
                  </a:cubicBezTo>
                  <a:cubicBezTo>
                    <a:pt x="579" y="264"/>
                    <a:pt x="561" y="263"/>
                    <a:pt x="552" y="268"/>
                  </a:cubicBezTo>
                  <a:cubicBezTo>
                    <a:pt x="544" y="273"/>
                    <a:pt x="536" y="262"/>
                    <a:pt x="547" y="261"/>
                  </a:cubicBezTo>
                  <a:cubicBezTo>
                    <a:pt x="559" y="259"/>
                    <a:pt x="548" y="255"/>
                    <a:pt x="552" y="251"/>
                  </a:cubicBezTo>
                  <a:cubicBezTo>
                    <a:pt x="555" y="248"/>
                    <a:pt x="569" y="261"/>
                    <a:pt x="577" y="259"/>
                  </a:cubicBezTo>
                  <a:cubicBezTo>
                    <a:pt x="584" y="256"/>
                    <a:pt x="589" y="259"/>
                    <a:pt x="596" y="254"/>
                  </a:cubicBezTo>
                  <a:cubicBezTo>
                    <a:pt x="602" y="249"/>
                    <a:pt x="584" y="244"/>
                    <a:pt x="581" y="240"/>
                  </a:cubicBezTo>
                  <a:cubicBezTo>
                    <a:pt x="577" y="236"/>
                    <a:pt x="599" y="237"/>
                    <a:pt x="606" y="238"/>
                  </a:cubicBezTo>
                  <a:cubicBezTo>
                    <a:pt x="612" y="238"/>
                    <a:pt x="614" y="228"/>
                    <a:pt x="609" y="230"/>
                  </a:cubicBezTo>
                  <a:cubicBezTo>
                    <a:pt x="603" y="232"/>
                    <a:pt x="584" y="223"/>
                    <a:pt x="588" y="217"/>
                  </a:cubicBezTo>
                  <a:cubicBezTo>
                    <a:pt x="592" y="211"/>
                    <a:pt x="600" y="218"/>
                    <a:pt x="608" y="214"/>
                  </a:cubicBezTo>
                  <a:cubicBezTo>
                    <a:pt x="616" y="210"/>
                    <a:pt x="609" y="193"/>
                    <a:pt x="603" y="193"/>
                  </a:cubicBezTo>
                  <a:cubicBezTo>
                    <a:pt x="597" y="193"/>
                    <a:pt x="583" y="191"/>
                    <a:pt x="583" y="188"/>
                  </a:cubicBezTo>
                  <a:cubicBezTo>
                    <a:pt x="583" y="185"/>
                    <a:pt x="571" y="183"/>
                    <a:pt x="574" y="180"/>
                  </a:cubicBezTo>
                  <a:cubicBezTo>
                    <a:pt x="578" y="177"/>
                    <a:pt x="582" y="183"/>
                    <a:pt x="590" y="178"/>
                  </a:cubicBezTo>
                  <a:cubicBezTo>
                    <a:pt x="597" y="172"/>
                    <a:pt x="613" y="179"/>
                    <a:pt x="620" y="178"/>
                  </a:cubicBezTo>
                  <a:cubicBezTo>
                    <a:pt x="627" y="176"/>
                    <a:pt x="617" y="163"/>
                    <a:pt x="613" y="166"/>
                  </a:cubicBezTo>
                  <a:cubicBezTo>
                    <a:pt x="609" y="168"/>
                    <a:pt x="596" y="169"/>
                    <a:pt x="595" y="162"/>
                  </a:cubicBezTo>
                  <a:cubicBezTo>
                    <a:pt x="594" y="155"/>
                    <a:pt x="608" y="162"/>
                    <a:pt x="610" y="158"/>
                  </a:cubicBezTo>
                  <a:cubicBezTo>
                    <a:pt x="612" y="155"/>
                    <a:pt x="591" y="146"/>
                    <a:pt x="587" y="153"/>
                  </a:cubicBezTo>
                  <a:cubicBezTo>
                    <a:pt x="584" y="160"/>
                    <a:pt x="572" y="158"/>
                    <a:pt x="578" y="154"/>
                  </a:cubicBezTo>
                  <a:cubicBezTo>
                    <a:pt x="585" y="150"/>
                    <a:pt x="586" y="139"/>
                    <a:pt x="585" y="133"/>
                  </a:cubicBezTo>
                  <a:cubicBezTo>
                    <a:pt x="585" y="127"/>
                    <a:pt x="608" y="127"/>
                    <a:pt x="605" y="118"/>
                  </a:cubicBezTo>
                  <a:cubicBezTo>
                    <a:pt x="603" y="108"/>
                    <a:pt x="616" y="106"/>
                    <a:pt x="624" y="106"/>
                  </a:cubicBezTo>
                  <a:cubicBezTo>
                    <a:pt x="632" y="106"/>
                    <a:pt x="624" y="96"/>
                    <a:pt x="616" y="97"/>
                  </a:cubicBezTo>
                  <a:cubicBezTo>
                    <a:pt x="609" y="98"/>
                    <a:pt x="601" y="107"/>
                    <a:pt x="598" y="103"/>
                  </a:cubicBezTo>
                  <a:cubicBezTo>
                    <a:pt x="594" y="100"/>
                    <a:pt x="606" y="94"/>
                    <a:pt x="613" y="94"/>
                  </a:cubicBezTo>
                  <a:cubicBezTo>
                    <a:pt x="620" y="94"/>
                    <a:pt x="636" y="93"/>
                    <a:pt x="641" y="90"/>
                  </a:cubicBezTo>
                  <a:cubicBezTo>
                    <a:pt x="647" y="87"/>
                    <a:pt x="631" y="84"/>
                    <a:pt x="621" y="85"/>
                  </a:cubicBezTo>
                  <a:cubicBezTo>
                    <a:pt x="610" y="86"/>
                    <a:pt x="610" y="82"/>
                    <a:pt x="626" y="81"/>
                  </a:cubicBezTo>
                  <a:cubicBezTo>
                    <a:pt x="642" y="81"/>
                    <a:pt x="639" y="78"/>
                    <a:pt x="651" y="76"/>
                  </a:cubicBezTo>
                  <a:cubicBezTo>
                    <a:pt x="662" y="75"/>
                    <a:pt x="658" y="70"/>
                    <a:pt x="665" y="70"/>
                  </a:cubicBezTo>
                  <a:cubicBezTo>
                    <a:pt x="672" y="70"/>
                    <a:pt x="691" y="62"/>
                    <a:pt x="691" y="58"/>
                  </a:cubicBezTo>
                  <a:cubicBezTo>
                    <a:pt x="691" y="55"/>
                    <a:pt x="664" y="47"/>
                    <a:pt x="652" y="47"/>
                  </a:cubicBezTo>
                  <a:close/>
                  <a:moveTo>
                    <a:pt x="237" y="338"/>
                  </a:moveTo>
                  <a:cubicBezTo>
                    <a:pt x="237" y="332"/>
                    <a:pt x="231" y="336"/>
                    <a:pt x="228" y="329"/>
                  </a:cubicBezTo>
                  <a:cubicBezTo>
                    <a:pt x="224" y="323"/>
                    <a:pt x="207" y="320"/>
                    <a:pt x="206" y="325"/>
                  </a:cubicBezTo>
                  <a:cubicBezTo>
                    <a:pt x="205" y="327"/>
                    <a:pt x="200" y="330"/>
                    <a:pt x="204" y="335"/>
                  </a:cubicBezTo>
                  <a:cubicBezTo>
                    <a:pt x="208" y="340"/>
                    <a:pt x="211" y="338"/>
                    <a:pt x="216" y="342"/>
                  </a:cubicBezTo>
                  <a:cubicBezTo>
                    <a:pt x="221" y="347"/>
                    <a:pt x="236" y="343"/>
                    <a:pt x="237" y="33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28" name="Freeform 124">
              <a:extLst>
                <a:ext uri="{FF2B5EF4-FFF2-40B4-BE49-F238E27FC236}">
                  <a16:creationId xmlns:a16="http://schemas.microsoft.com/office/drawing/2014/main" id="{901A3BFC-07C6-4133-99B4-325076B11A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8575" y="803275"/>
              <a:ext cx="1920875" cy="1477963"/>
            </a:xfrm>
            <a:custGeom>
              <a:avLst/>
              <a:gdLst/>
              <a:ahLst/>
              <a:cxnLst>
                <a:cxn ang="0">
                  <a:pos x="205" y="683"/>
                </a:cxn>
                <a:cxn ang="0">
                  <a:pos x="189" y="227"/>
                </a:cxn>
                <a:cxn ang="0">
                  <a:pos x="387" y="251"/>
                </a:cxn>
                <a:cxn ang="0">
                  <a:pos x="257" y="269"/>
                </a:cxn>
                <a:cxn ang="0">
                  <a:pos x="386" y="334"/>
                </a:cxn>
                <a:cxn ang="0">
                  <a:pos x="237" y="194"/>
                </a:cxn>
                <a:cxn ang="0">
                  <a:pos x="208" y="185"/>
                </a:cxn>
                <a:cxn ang="0">
                  <a:pos x="369" y="213"/>
                </a:cxn>
                <a:cxn ang="0">
                  <a:pos x="297" y="144"/>
                </a:cxn>
                <a:cxn ang="0">
                  <a:pos x="413" y="119"/>
                </a:cxn>
                <a:cxn ang="0">
                  <a:pos x="416" y="161"/>
                </a:cxn>
                <a:cxn ang="0">
                  <a:pos x="420" y="185"/>
                </a:cxn>
                <a:cxn ang="0">
                  <a:pos x="543" y="147"/>
                </a:cxn>
                <a:cxn ang="0">
                  <a:pos x="492" y="232"/>
                </a:cxn>
                <a:cxn ang="0">
                  <a:pos x="687" y="220"/>
                </a:cxn>
                <a:cxn ang="0">
                  <a:pos x="580" y="151"/>
                </a:cxn>
                <a:cxn ang="0">
                  <a:pos x="598" y="83"/>
                </a:cxn>
                <a:cxn ang="0">
                  <a:pos x="587" y="66"/>
                </a:cxn>
                <a:cxn ang="0">
                  <a:pos x="634" y="120"/>
                </a:cxn>
                <a:cxn ang="0">
                  <a:pos x="698" y="180"/>
                </a:cxn>
                <a:cxn ang="0">
                  <a:pos x="795" y="87"/>
                </a:cxn>
                <a:cxn ang="0">
                  <a:pos x="760" y="9"/>
                </a:cxn>
                <a:cxn ang="0">
                  <a:pos x="569" y="46"/>
                </a:cxn>
                <a:cxn ang="0">
                  <a:pos x="624" y="440"/>
                </a:cxn>
                <a:cxn ang="0">
                  <a:pos x="827" y="340"/>
                </a:cxn>
                <a:cxn ang="0">
                  <a:pos x="746" y="272"/>
                </a:cxn>
                <a:cxn ang="0">
                  <a:pos x="624" y="250"/>
                </a:cxn>
                <a:cxn ang="0">
                  <a:pos x="704" y="309"/>
                </a:cxn>
                <a:cxn ang="0">
                  <a:pos x="736" y="409"/>
                </a:cxn>
                <a:cxn ang="0">
                  <a:pos x="850" y="419"/>
                </a:cxn>
                <a:cxn ang="0">
                  <a:pos x="682" y="241"/>
                </a:cxn>
                <a:cxn ang="0">
                  <a:pos x="963" y="641"/>
                </a:cxn>
                <a:cxn ang="0">
                  <a:pos x="110" y="629"/>
                </a:cxn>
                <a:cxn ang="0">
                  <a:pos x="821" y="686"/>
                </a:cxn>
                <a:cxn ang="0">
                  <a:pos x="963" y="609"/>
                </a:cxn>
                <a:cxn ang="0">
                  <a:pos x="895" y="560"/>
                </a:cxn>
                <a:cxn ang="0">
                  <a:pos x="844" y="528"/>
                </a:cxn>
                <a:cxn ang="0">
                  <a:pos x="763" y="463"/>
                </a:cxn>
                <a:cxn ang="0">
                  <a:pos x="727" y="543"/>
                </a:cxn>
                <a:cxn ang="0">
                  <a:pos x="666" y="617"/>
                </a:cxn>
                <a:cxn ang="0">
                  <a:pos x="538" y="525"/>
                </a:cxn>
                <a:cxn ang="0">
                  <a:pos x="579" y="430"/>
                </a:cxn>
                <a:cxn ang="0">
                  <a:pos x="649" y="387"/>
                </a:cxn>
                <a:cxn ang="0">
                  <a:pos x="636" y="339"/>
                </a:cxn>
                <a:cxn ang="0">
                  <a:pos x="580" y="343"/>
                </a:cxn>
                <a:cxn ang="0">
                  <a:pos x="537" y="271"/>
                </a:cxn>
                <a:cxn ang="0">
                  <a:pos x="518" y="292"/>
                </a:cxn>
                <a:cxn ang="0">
                  <a:pos x="508" y="364"/>
                </a:cxn>
                <a:cxn ang="0">
                  <a:pos x="492" y="348"/>
                </a:cxn>
                <a:cxn ang="0">
                  <a:pos x="399" y="348"/>
                </a:cxn>
                <a:cxn ang="0">
                  <a:pos x="268" y="339"/>
                </a:cxn>
                <a:cxn ang="0">
                  <a:pos x="97" y="340"/>
                </a:cxn>
                <a:cxn ang="0">
                  <a:pos x="47" y="341"/>
                </a:cxn>
                <a:cxn ang="0">
                  <a:pos x="127" y="588"/>
                </a:cxn>
                <a:cxn ang="0">
                  <a:pos x="182" y="658"/>
                </a:cxn>
                <a:cxn ang="0">
                  <a:pos x="623" y="689"/>
                </a:cxn>
                <a:cxn ang="0">
                  <a:pos x="701" y="766"/>
                </a:cxn>
                <a:cxn ang="0">
                  <a:pos x="866" y="722"/>
                </a:cxn>
                <a:cxn ang="0">
                  <a:pos x="243" y="407"/>
                </a:cxn>
                <a:cxn ang="0">
                  <a:pos x="241" y="392"/>
                </a:cxn>
                <a:cxn ang="0">
                  <a:pos x="503" y="656"/>
                </a:cxn>
              </a:cxnLst>
              <a:rect l="0" t="0" r="r" b="b"/>
              <a:pathLst>
                <a:path w="1005" h="774">
                  <a:moveTo>
                    <a:pt x="198" y="678"/>
                  </a:moveTo>
                  <a:cubicBezTo>
                    <a:pt x="195" y="675"/>
                    <a:pt x="187" y="676"/>
                    <a:pt x="185" y="672"/>
                  </a:cubicBezTo>
                  <a:cubicBezTo>
                    <a:pt x="184" y="669"/>
                    <a:pt x="176" y="657"/>
                    <a:pt x="172" y="658"/>
                  </a:cubicBezTo>
                  <a:cubicBezTo>
                    <a:pt x="168" y="658"/>
                    <a:pt x="162" y="658"/>
                    <a:pt x="157" y="654"/>
                  </a:cubicBezTo>
                  <a:cubicBezTo>
                    <a:pt x="152" y="651"/>
                    <a:pt x="149" y="650"/>
                    <a:pt x="146" y="653"/>
                  </a:cubicBezTo>
                  <a:cubicBezTo>
                    <a:pt x="142" y="655"/>
                    <a:pt x="149" y="655"/>
                    <a:pt x="149" y="658"/>
                  </a:cubicBezTo>
                  <a:cubicBezTo>
                    <a:pt x="149" y="660"/>
                    <a:pt x="151" y="662"/>
                    <a:pt x="154" y="661"/>
                  </a:cubicBezTo>
                  <a:cubicBezTo>
                    <a:pt x="157" y="661"/>
                    <a:pt x="159" y="667"/>
                    <a:pt x="162" y="667"/>
                  </a:cubicBezTo>
                  <a:cubicBezTo>
                    <a:pt x="165" y="668"/>
                    <a:pt x="166" y="672"/>
                    <a:pt x="170" y="672"/>
                  </a:cubicBezTo>
                  <a:cubicBezTo>
                    <a:pt x="173" y="672"/>
                    <a:pt x="174" y="676"/>
                    <a:pt x="176" y="679"/>
                  </a:cubicBezTo>
                  <a:cubicBezTo>
                    <a:pt x="177" y="681"/>
                    <a:pt x="181" y="679"/>
                    <a:pt x="181" y="681"/>
                  </a:cubicBezTo>
                  <a:cubicBezTo>
                    <a:pt x="181" y="683"/>
                    <a:pt x="185" y="685"/>
                    <a:pt x="186" y="687"/>
                  </a:cubicBezTo>
                  <a:cubicBezTo>
                    <a:pt x="193" y="688"/>
                    <a:pt x="199" y="689"/>
                    <a:pt x="204" y="687"/>
                  </a:cubicBezTo>
                  <a:cubicBezTo>
                    <a:pt x="204" y="686"/>
                    <a:pt x="205" y="684"/>
                    <a:pt x="205" y="683"/>
                  </a:cubicBezTo>
                  <a:cubicBezTo>
                    <a:pt x="207" y="680"/>
                    <a:pt x="202" y="682"/>
                    <a:pt x="198" y="678"/>
                  </a:cubicBezTo>
                  <a:close/>
                  <a:moveTo>
                    <a:pt x="190" y="281"/>
                  </a:moveTo>
                  <a:cubicBezTo>
                    <a:pt x="199" y="283"/>
                    <a:pt x="200" y="299"/>
                    <a:pt x="206" y="299"/>
                  </a:cubicBezTo>
                  <a:cubicBezTo>
                    <a:pt x="210" y="299"/>
                    <a:pt x="207" y="294"/>
                    <a:pt x="213" y="294"/>
                  </a:cubicBezTo>
                  <a:cubicBezTo>
                    <a:pt x="220" y="294"/>
                    <a:pt x="218" y="291"/>
                    <a:pt x="224" y="291"/>
                  </a:cubicBezTo>
                  <a:cubicBezTo>
                    <a:pt x="230" y="292"/>
                    <a:pt x="235" y="290"/>
                    <a:pt x="235" y="283"/>
                  </a:cubicBezTo>
                  <a:cubicBezTo>
                    <a:pt x="235" y="276"/>
                    <a:pt x="240" y="273"/>
                    <a:pt x="246" y="272"/>
                  </a:cubicBezTo>
                  <a:cubicBezTo>
                    <a:pt x="252" y="270"/>
                    <a:pt x="246" y="263"/>
                    <a:pt x="255" y="261"/>
                  </a:cubicBezTo>
                  <a:cubicBezTo>
                    <a:pt x="263" y="259"/>
                    <a:pt x="287" y="249"/>
                    <a:pt x="291" y="246"/>
                  </a:cubicBezTo>
                  <a:cubicBezTo>
                    <a:pt x="295" y="243"/>
                    <a:pt x="286" y="239"/>
                    <a:pt x="277" y="233"/>
                  </a:cubicBezTo>
                  <a:cubicBezTo>
                    <a:pt x="268" y="228"/>
                    <a:pt x="261" y="226"/>
                    <a:pt x="254" y="231"/>
                  </a:cubicBezTo>
                  <a:cubicBezTo>
                    <a:pt x="247" y="235"/>
                    <a:pt x="252" y="226"/>
                    <a:pt x="247" y="228"/>
                  </a:cubicBezTo>
                  <a:cubicBezTo>
                    <a:pt x="241" y="231"/>
                    <a:pt x="226" y="224"/>
                    <a:pt x="224" y="222"/>
                  </a:cubicBezTo>
                  <a:cubicBezTo>
                    <a:pt x="222" y="219"/>
                    <a:pt x="195" y="227"/>
                    <a:pt x="189" y="227"/>
                  </a:cubicBezTo>
                  <a:cubicBezTo>
                    <a:pt x="182" y="227"/>
                    <a:pt x="189" y="234"/>
                    <a:pt x="194" y="238"/>
                  </a:cubicBezTo>
                  <a:cubicBezTo>
                    <a:pt x="198" y="241"/>
                    <a:pt x="183" y="252"/>
                    <a:pt x="186" y="255"/>
                  </a:cubicBezTo>
                  <a:cubicBezTo>
                    <a:pt x="189" y="257"/>
                    <a:pt x="183" y="264"/>
                    <a:pt x="176" y="272"/>
                  </a:cubicBezTo>
                  <a:cubicBezTo>
                    <a:pt x="169" y="280"/>
                    <a:pt x="181" y="279"/>
                    <a:pt x="190" y="281"/>
                  </a:cubicBezTo>
                  <a:close/>
                  <a:moveTo>
                    <a:pt x="440" y="322"/>
                  </a:moveTo>
                  <a:cubicBezTo>
                    <a:pt x="443" y="319"/>
                    <a:pt x="455" y="329"/>
                    <a:pt x="456" y="322"/>
                  </a:cubicBezTo>
                  <a:cubicBezTo>
                    <a:pt x="456" y="314"/>
                    <a:pt x="442" y="311"/>
                    <a:pt x="436" y="307"/>
                  </a:cubicBezTo>
                  <a:cubicBezTo>
                    <a:pt x="430" y="303"/>
                    <a:pt x="427" y="305"/>
                    <a:pt x="418" y="298"/>
                  </a:cubicBezTo>
                  <a:cubicBezTo>
                    <a:pt x="408" y="291"/>
                    <a:pt x="420" y="287"/>
                    <a:pt x="413" y="282"/>
                  </a:cubicBezTo>
                  <a:cubicBezTo>
                    <a:pt x="406" y="276"/>
                    <a:pt x="404" y="261"/>
                    <a:pt x="409" y="256"/>
                  </a:cubicBezTo>
                  <a:cubicBezTo>
                    <a:pt x="414" y="251"/>
                    <a:pt x="419" y="244"/>
                    <a:pt x="410" y="240"/>
                  </a:cubicBezTo>
                  <a:cubicBezTo>
                    <a:pt x="401" y="237"/>
                    <a:pt x="387" y="243"/>
                    <a:pt x="388" y="245"/>
                  </a:cubicBezTo>
                  <a:cubicBezTo>
                    <a:pt x="390" y="247"/>
                    <a:pt x="402" y="254"/>
                    <a:pt x="402" y="257"/>
                  </a:cubicBezTo>
                  <a:cubicBezTo>
                    <a:pt x="402" y="260"/>
                    <a:pt x="391" y="249"/>
                    <a:pt x="387" y="251"/>
                  </a:cubicBezTo>
                  <a:cubicBezTo>
                    <a:pt x="383" y="254"/>
                    <a:pt x="378" y="246"/>
                    <a:pt x="375" y="251"/>
                  </a:cubicBezTo>
                  <a:cubicBezTo>
                    <a:pt x="371" y="256"/>
                    <a:pt x="379" y="274"/>
                    <a:pt x="382" y="279"/>
                  </a:cubicBezTo>
                  <a:cubicBezTo>
                    <a:pt x="385" y="284"/>
                    <a:pt x="379" y="284"/>
                    <a:pt x="375" y="285"/>
                  </a:cubicBezTo>
                  <a:cubicBezTo>
                    <a:pt x="371" y="286"/>
                    <a:pt x="371" y="271"/>
                    <a:pt x="367" y="265"/>
                  </a:cubicBezTo>
                  <a:cubicBezTo>
                    <a:pt x="363" y="260"/>
                    <a:pt x="347" y="253"/>
                    <a:pt x="346" y="257"/>
                  </a:cubicBezTo>
                  <a:cubicBezTo>
                    <a:pt x="345" y="261"/>
                    <a:pt x="356" y="261"/>
                    <a:pt x="354" y="267"/>
                  </a:cubicBezTo>
                  <a:cubicBezTo>
                    <a:pt x="353" y="272"/>
                    <a:pt x="347" y="263"/>
                    <a:pt x="341" y="268"/>
                  </a:cubicBezTo>
                  <a:cubicBezTo>
                    <a:pt x="336" y="272"/>
                    <a:pt x="337" y="269"/>
                    <a:pt x="338" y="265"/>
                  </a:cubicBezTo>
                  <a:cubicBezTo>
                    <a:pt x="339" y="260"/>
                    <a:pt x="330" y="255"/>
                    <a:pt x="320" y="256"/>
                  </a:cubicBezTo>
                  <a:cubicBezTo>
                    <a:pt x="310" y="257"/>
                    <a:pt x="315" y="264"/>
                    <a:pt x="312" y="267"/>
                  </a:cubicBezTo>
                  <a:cubicBezTo>
                    <a:pt x="309" y="269"/>
                    <a:pt x="294" y="265"/>
                    <a:pt x="304" y="263"/>
                  </a:cubicBezTo>
                  <a:cubicBezTo>
                    <a:pt x="313" y="261"/>
                    <a:pt x="309" y="256"/>
                    <a:pt x="306" y="250"/>
                  </a:cubicBezTo>
                  <a:cubicBezTo>
                    <a:pt x="302" y="245"/>
                    <a:pt x="293" y="251"/>
                    <a:pt x="277" y="257"/>
                  </a:cubicBezTo>
                  <a:cubicBezTo>
                    <a:pt x="262" y="262"/>
                    <a:pt x="255" y="268"/>
                    <a:pt x="257" y="269"/>
                  </a:cubicBezTo>
                  <a:cubicBezTo>
                    <a:pt x="259" y="269"/>
                    <a:pt x="259" y="272"/>
                    <a:pt x="253" y="277"/>
                  </a:cubicBezTo>
                  <a:cubicBezTo>
                    <a:pt x="247" y="282"/>
                    <a:pt x="253" y="286"/>
                    <a:pt x="259" y="286"/>
                  </a:cubicBezTo>
                  <a:cubicBezTo>
                    <a:pt x="264" y="286"/>
                    <a:pt x="260" y="290"/>
                    <a:pt x="263" y="292"/>
                  </a:cubicBezTo>
                  <a:cubicBezTo>
                    <a:pt x="267" y="293"/>
                    <a:pt x="285" y="285"/>
                    <a:pt x="290" y="288"/>
                  </a:cubicBezTo>
                  <a:cubicBezTo>
                    <a:pt x="295" y="292"/>
                    <a:pt x="260" y="294"/>
                    <a:pt x="260" y="300"/>
                  </a:cubicBezTo>
                  <a:cubicBezTo>
                    <a:pt x="260" y="306"/>
                    <a:pt x="279" y="309"/>
                    <a:pt x="293" y="307"/>
                  </a:cubicBezTo>
                  <a:cubicBezTo>
                    <a:pt x="307" y="304"/>
                    <a:pt x="332" y="309"/>
                    <a:pt x="332" y="312"/>
                  </a:cubicBezTo>
                  <a:cubicBezTo>
                    <a:pt x="332" y="316"/>
                    <a:pt x="315" y="315"/>
                    <a:pt x="303" y="314"/>
                  </a:cubicBezTo>
                  <a:cubicBezTo>
                    <a:pt x="290" y="314"/>
                    <a:pt x="269" y="318"/>
                    <a:pt x="270" y="322"/>
                  </a:cubicBezTo>
                  <a:cubicBezTo>
                    <a:pt x="271" y="326"/>
                    <a:pt x="272" y="326"/>
                    <a:pt x="285" y="332"/>
                  </a:cubicBezTo>
                  <a:cubicBezTo>
                    <a:pt x="298" y="338"/>
                    <a:pt x="312" y="329"/>
                    <a:pt x="311" y="338"/>
                  </a:cubicBezTo>
                  <a:cubicBezTo>
                    <a:pt x="311" y="346"/>
                    <a:pt x="318" y="348"/>
                    <a:pt x="336" y="349"/>
                  </a:cubicBezTo>
                  <a:cubicBezTo>
                    <a:pt x="353" y="349"/>
                    <a:pt x="361" y="341"/>
                    <a:pt x="370" y="341"/>
                  </a:cubicBezTo>
                  <a:cubicBezTo>
                    <a:pt x="378" y="342"/>
                    <a:pt x="382" y="340"/>
                    <a:pt x="386" y="334"/>
                  </a:cubicBezTo>
                  <a:cubicBezTo>
                    <a:pt x="390" y="328"/>
                    <a:pt x="394" y="332"/>
                    <a:pt x="395" y="335"/>
                  </a:cubicBezTo>
                  <a:cubicBezTo>
                    <a:pt x="396" y="338"/>
                    <a:pt x="407" y="337"/>
                    <a:pt x="409" y="340"/>
                  </a:cubicBezTo>
                  <a:cubicBezTo>
                    <a:pt x="416" y="346"/>
                    <a:pt x="437" y="344"/>
                    <a:pt x="445" y="340"/>
                  </a:cubicBezTo>
                  <a:cubicBezTo>
                    <a:pt x="453" y="336"/>
                    <a:pt x="441" y="325"/>
                    <a:pt x="437" y="330"/>
                  </a:cubicBezTo>
                  <a:cubicBezTo>
                    <a:pt x="433" y="335"/>
                    <a:pt x="430" y="332"/>
                    <a:pt x="429" y="330"/>
                  </a:cubicBezTo>
                  <a:cubicBezTo>
                    <a:pt x="428" y="327"/>
                    <a:pt x="437" y="326"/>
                    <a:pt x="440" y="322"/>
                  </a:cubicBezTo>
                  <a:close/>
                  <a:moveTo>
                    <a:pt x="250" y="199"/>
                  </a:moveTo>
                  <a:cubicBezTo>
                    <a:pt x="259" y="200"/>
                    <a:pt x="268" y="192"/>
                    <a:pt x="267" y="188"/>
                  </a:cubicBezTo>
                  <a:cubicBezTo>
                    <a:pt x="267" y="183"/>
                    <a:pt x="245" y="199"/>
                    <a:pt x="250" y="199"/>
                  </a:cubicBezTo>
                  <a:close/>
                  <a:moveTo>
                    <a:pt x="208" y="185"/>
                  </a:moveTo>
                  <a:cubicBezTo>
                    <a:pt x="212" y="187"/>
                    <a:pt x="208" y="194"/>
                    <a:pt x="212" y="192"/>
                  </a:cubicBezTo>
                  <a:cubicBezTo>
                    <a:pt x="216" y="190"/>
                    <a:pt x="217" y="189"/>
                    <a:pt x="220" y="190"/>
                  </a:cubicBezTo>
                  <a:cubicBezTo>
                    <a:pt x="226" y="192"/>
                    <a:pt x="227" y="187"/>
                    <a:pt x="229" y="185"/>
                  </a:cubicBezTo>
                  <a:cubicBezTo>
                    <a:pt x="232" y="182"/>
                    <a:pt x="231" y="194"/>
                    <a:pt x="237" y="194"/>
                  </a:cubicBezTo>
                  <a:cubicBezTo>
                    <a:pt x="243" y="194"/>
                    <a:pt x="242" y="182"/>
                    <a:pt x="247" y="185"/>
                  </a:cubicBezTo>
                  <a:cubicBezTo>
                    <a:pt x="252" y="189"/>
                    <a:pt x="253" y="184"/>
                    <a:pt x="254" y="180"/>
                  </a:cubicBezTo>
                  <a:cubicBezTo>
                    <a:pt x="255" y="177"/>
                    <a:pt x="255" y="171"/>
                    <a:pt x="261" y="170"/>
                  </a:cubicBezTo>
                  <a:cubicBezTo>
                    <a:pt x="266" y="169"/>
                    <a:pt x="262" y="175"/>
                    <a:pt x="264" y="180"/>
                  </a:cubicBezTo>
                  <a:cubicBezTo>
                    <a:pt x="268" y="186"/>
                    <a:pt x="274" y="180"/>
                    <a:pt x="275" y="177"/>
                  </a:cubicBezTo>
                  <a:cubicBezTo>
                    <a:pt x="275" y="174"/>
                    <a:pt x="284" y="176"/>
                    <a:pt x="284" y="173"/>
                  </a:cubicBezTo>
                  <a:cubicBezTo>
                    <a:pt x="283" y="169"/>
                    <a:pt x="286" y="168"/>
                    <a:pt x="284" y="164"/>
                  </a:cubicBezTo>
                  <a:cubicBezTo>
                    <a:pt x="281" y="160"/>
                    <a:pt x="288" y="161"/>
                    <a:pt x="291" y="158"/>
                  </a:cubicBezTo>
                  <a:cubicBezTo>
                    <a:pt x="294" y="155"/>
                    <a:pt x="287" y="158"/>
                    <a:pt x="282" y="153"/>
                  </a:cubicBezTo>
                  <a:cubicBezTo>
                    <a:pt x="277" y="149"/>
                    <a:pt x="275" y="155"/>
                    <a:pt x="275" y="158"/>
                  </a:cubicBezTo>
                  <a:cubicBezTo>
                    <a:pt x="275" y="161"/>
                    <a:pt x="265" y="158"/>
                    <a:pt x="260" y="156"/>
                  </a:cubicBezTo>
                  <a:cubicBezTo>
                    <a:pt x="254" y="154"/>
                    <a:pt x="247" y="163"/>
                    <a:pt x="239" y="167"/>
                  </a:cubicBezTo>
                  <a:cubicBezTo>
                    <a:pt x="231" y="171"/>
                    <a:pt x="231" y="178"/>
                    <a:pt x="223" y="177"/>
                  </a:cubicBezTo>
                  <a:cubicBezTo>
                    <a:pt x="216" y="177"/>
                    <a:pt x="205" y="184"/>
                    <a:pt x="208" y="185"/>
                  </a:cubicBezTo>
                  <a:close/>
                  <a:moveTo>
                    <a:pt x="286" y="183"/>
                  </a:moveTo>
                  <a:cubicBezTo>
                    <a:pt x="279" y="183"/>
                    <a:pt x="280" y="190"/>
                    <a:pt x="288" y="190"/>
                  </a:cubicBezTo>
                  <a:cubicBezTo>
                    <a:pt x="296" y="190"/>
                    <a:pt x="298" y="193"/>
                    <a:pt x="287" y="192"/>
                  </a:cubicBezTo>
                  <a:cubicBezTo>
                    <a:pt x="275" y="192"/>
                    <a:pt x="270" y="202"/>
                    <a:pt x="278" y="200"/>
                  </a:cubicBezTo>
                  <a:cubicBezTo>
                    <a:pt x="286" y="198"/>
                    <a:pt x="296" y="198"/>
                    <a:pt x="290" y="200"/>
                  </a:cubicBezTo>
                  <a:cubicBezTo>
                    <a:pt x="284" y="202"/>
                    <a:pt x="268" y="203"/>
                    <a:pt x="270" y="206"/>
                  </a:cubicBezTo>
                  <a:cubicBezTo>
                    <a:pt x="271" y="208"/>
                    <a:pt x="278" y="208"/>
                    <a:pt x="284" y="210"/>
                  </a:cubicBezTo>
                  <a:cubicBezTo>
                    <a:pt x="291" y="213"/>
                    <a:pt x="295" y="214"/>
                    <a:pt x="300" y="209"/>
                  </a:cubicBezTo>
                  <a:cubicBezTo>
                    <a:pt x="305" y="203"/>
                    <a:pt x="311" y="198"/>
                    <a:pt x="309" y="205"/>
                  </a:cubicBezTo>
                  <a:cubicBezTo>
                    <a:pt x="306" y="213"/>
                    <a:pt x="317" y="207"/>
                    <a:pt x="330" y="207"/>
                  </a:cubicBezTo>
                  <a:cubicBezTo>
                    <a:pt x="344" y="206"/>
                    <a:pt x="328" y="215"/>
                    <a:pt x="314" y="216"/>
                  </a:cubicBezTo>
                  <a:cubicBezTo>
                    <a:pt x="300" y="217"/>
                    <a:pt x="302" y="224"/>
                    <a:pt x="313" y="226"/>
                  </a:cubicBezTo>
                  <a:cubicBezTo>
                    <a:pt x="324" y="229"/>
                    <a:pt x="348" y="219"/>
                    <a:pt x="353" y="214"/>
                  </a:cubicBezTo>
                  <a:cubicBezTo>
                    <a:pt x="359" y="208"/>
                    <a:pt x="364" y="217"/>
                    <a:pt x="369" y="213"/>
                  </a:cubicBezTo>
                  <a:cubicBezTo>
                    <a:pt x="375" y="209"/>
                    <a:pt x="385" y="213"/>
                    <a:pt x="395" y="211"/>
                  </a:cubicBezTo>
                  <a:cubicBezTo>
                    <a:pt x="404" y="209"/>
                    <a:pt x="406" y="191"/>
                    <a:pt x="399" y="188"/>
                  </a:cubicBezTo>
                  <a:cubicBezTo>
                    <a:pt x="392" y="185"/>
                    <a:pt x="392" y="192"/>
                    <a:pt x="386" y="193"/>
                  </a:cubicBezTo>
                  <a:cubicBezTo>
                    <a:pt x="381" y="194"/>
                    <a:pt x="378" y="187"/>
                    <a:pt x="373" y="182"/>
                  </a:cubicBezTo>
                  <a:cubicBezTo>
                    <a:pt x="369" y="178"/>
                    <a:pt x="372" y="169"/>
                    <a:pt x="365" y="170"/>
                  </a:cubicBezTo>
                  <a:cubicBezTo>
                    <a:pt x="359" y="171"/>
                    <a:pt x="345" y="182"/>
                    <a:pt x="353" y="183"/>
                  </a:cubicBezTo>
                  <a:cubicBezTo>
                    <a:pt x="362" y="184"/>
                    <a:pt x="359" y="188"/>
                    <a:pt x="354" y="190"/>
                  </a:cubicBezTo>
                  <a:cubicBezTo>
                    <a:pt x="350" y="192"/>
                    <a:pt x="365" y="196"/>
                    <a:pt x="363" y="199"/>
                  </a:cubicBezTo>
                  <a:cubicBezTo>
                    <a:pt x="361" y="202"/>
                    <a:pt x="338" y="199"/>
                    <a:pt x="337" y="194"/>
                  </a:cubicBezTo>
                  <a:cubicBezTo>
                    <a:pt x="336" y="189"/>
                    <a:pt x="318" y="180"/>
                    <a:pt x="310" y="182"/>
                  </a:cubicBezTo>
                  <a:cubicBezTo>
                    <a:pt x="303" y="184"/>
                    <a:pt x="306" y="176"/>
                    <a:pt x="298" y="176"/>
                  </a:cubicBezTo>
                  <a:cubicBezTo>
                    <a:pt x="291" y="175"/>
                    <a:pt x="293" y="182"/>
                    <a:pt x="286" y="183"/>
                  </a:cubicBezTo>
                  <a:close/>
                  <a:moveTo>
                    <a:pt x="312" y="147"/>
                  </a:moveTo>
                  <a:cubicBezTo>
                    <a:pt x="315" y="141"/>
                    <a:pt x="296" y="142"/>
                    <a:pt x="297" y="144"/>
                  </a:cubicBezTo>
                  <a:cubicBezTo>
                    <a:pt x="301" y="148"/>
                    <a:pt x="310" y="153"/>
                    <a:pt x="312" y="147"/>
                  </a:cubicBezTo>
                  <a:close/>
                  <a:moveTo>
                    <a:pt x="354" y="144"/>
                  </a:moveTo>
                  <a:cubicBezTo>
                    <a:pt x="360" y="143"/>
                    <a:pt x="357" y="138"/>
                    <a:pt x="347" y="140"/>
                  </a:cubicBezTo>
                  <a:cubicBezTo>
                    <a:pt x="336" y="141"/>
                    <a:pt x="318" y="141"/>
                    <a:pt x="318" y="149"/>
                  </a:cubicBezTo>
                  <a:cubicBezTo>
                    <a:pt x="318" y="155"/>
                    <a:pt x="322" y="158"/>
                    <a:pt x="333" y="159"/>
                  </a:cubicBezTo>
                  <a:cubicBezTo>
                    <a:pt x="345" y="160"/>
                    <a:pt x="355" y="149"/>
                    <a:pt x="349" y="149"/>
                  </a:cubicBezTo>
                  <a:cubicBezTo>
                    <a:pt x="344" y="149"/>
                    <a:pt x="347" y="145"/>
                    <a:pt x="354" y="144"/>
                  </a:cubicBezTo>
                  <a:close/>
                  <a:moveTo>
                    <a:pt x="329" y="135"/>
                  </a:moveTo>
                  <a:cubicBezTo>
                    <a:pt x="334" y="137"/>
                    <a:pt x="339" y="130"/>
                    <a:pt x="343" y="133"/>
                  </a:cubicBezTo>
                  <a:cubicBezTo>
                    <a:pt x="346" y="136"/>
                    <a:pt x="362" y="139"/>
                    <a:pt x="362" y="131"/>
                  </a:cubicBezTo>
                  <a:cubicBezTo>
                    <a:pt x="362" y="123"/>
                    <a:pt x="342" y="122"/>
                    <a:pt x="337" y="125"/>
                  </a:cubicBezTo>
                  <a:cubicBezTo>
                    <a:pt x="332" y="128"/>
                    <a:pt x="309" y="129"/>
                    <a:pt x="316" y="134"/>
                  </a:cubicBezTo>
                  <a:cubicBezTo>
                    <a:pt x="320" y="137"/>
                    <a:pt x="324" y="133"/>
                    <a:pt x="329" y="135"/>
                  </a:cubicBezTo>
                  <a:close/>
                  <a:moveTo>
                    <a:pt x="413" y="119"/>
                  </a:moveTo>
                  <a:cubicBezTo>
                    <a:pt x="419" y="115"/>
                    <a:pt x="430" y="122"/>
                    <a:pt x="428" y="126"/>
                  </a:cubicBezTo>
                  <a:cubicBezTo>
                    <a:pt x="426" y="131"/>
                    <a:pt x="409" y="125"/>
                    <a:pt x="410" y="129"/>
                  </a:cubicBezTo>
                  <a:cubicBezTo>
                    <a:pt x="410" y="131"/>
                    <a:pt x="412" y="137"/>
                    <a:pt x="424" y="133"/>
                  </a:cubicBezTo>
                  <a:cubicBezTo>
                    <a:pt x="436" y="130"/>
                    <a:pt x="446" y="132"/>
                    <a:pt x="454" y="139"/>
                  </a:cubicBezTo>
                  <a:cubicBezTo>
                    <a:pt x="462" y="145"/>
                    <a:pt x="470" y="148"/>
                    <a:pt x="475" y="141"/>
                  </a:cubicBezTo>
                  <a:cubicBezTo>
                    <a:pt x="481" y="135"/>
                    <a:pt x="468" y="134"/>
                    <a:pt x="471" y="129"/>
                  </a:cubicBezTo>
                  <a:cubicBezTo>
                    <a:pt x="473" y="124"/>
                    <a:pt x="463" y="121"/>
                    <a:pt x="457" y="121"/>
                  </a:cubicBezTo>
                  <a:cubicBezTo>
                    <a:pt x="452" y="121"/>
                    <a:pt x="450" y="111"/>
                    <a:pt x="445" y="113"/>
                  </a:cubicBezTo>
                  <a:cubicBezTo>
                    <a:pt x="441" y="115"/>
                    <a:pt x="438" y="118"/>
                    <a:pt x="438" y="112"/>
                  </a:cubicBezTo>
                  <a:cubicBezTo>
                    <a:pt x="438" y="105"/>
                    <a:pt x="412" y="105"/>
                    <a:pt x="405" y="107"/>
                  </a:cubicBezTo>
                  <a:cubicBezTo>
                    <a:pt x="399" y="110"/>
                    <a:pt x="407" y="123"/>
                    <a:pt x="413" y="119"/>
                  </a:cubicBezTo>
                  <a:close/>
                  <a:moveTo>
                    <a:pt x="416" y="161"/>
                  </a:moveTo>
                  <a:cubicBezTo>
                    <a:pt x="420" y="156"/>
                    <a:pt x="400" y="140"/>
                    <a:pt x="399" y="148"/>
                  </a:cubicBezTo>
                  <a:cubicBezTo>
                    <a:pt x="398" y="155"/>
                    <a:pt x="412" y="166"/>
                    <a:pt x="416" y="161"/>
                  </a:cubicBezTo>
                  <a:close/>
                  <a:moveTo>
                    <a:pt x="481" y="96"/>
                  </a:moveTo>
                  <a:cubicBezTo>
                    <a:pt x="485" y="90"/>
                    <a:pt x="460" y="85"/>
                    <a:pt x="466" y="90"/>
                  </a:cubicBezTo>
                  <a:cubicBezTo>
                    <a:pt x="470" y="93"/>
                    <a:pt x="478" y="102"/>
                    <a:pt x="481" y="96"/>
                  </a:cubicBezTo>
                  <a:close/>
                  <a:moveTo>
                    <a:pt x="425" y="209"/>
                  </a:moveTo>
                  <a:cubicBezTo>
                    <a:pt x="428" y="205"/>
                    <a:pt x="417" y="197"/>
                    <a:pt x="414" y="204"/>
                  </a:cubicBezTo>
                  <a:cubicBezTo>
                    <a:pt x="411" y="211"/>
                    <a:pt x="421" y="213"/>
                    <a:pt x="425" y="209"/>
                  </a:cubicBezTo>
                  <a:close/>
                  <a:moveTo>
                    <a:pt x="481" y="174"/>
                  </a:moveTo>
                  <a:cubicBezTo>
                    <a:pt x="481" y="179"/>
                    <a:pt x="469" y="173"/>
                    <a:pt x="460" y="170"/>
                  </a:cubicBezTo>
                  <a:cubicBezTo>
                    <a:pt x="451" y="166"/>
                    <a:pt x="457" y="177"/>
                    <a:pt x="464" y="183"/>
                  </a:cubicBezTo>
                  <a:cubicBezTo>
                    <a:pt x="471" y="189"/>
                    <a:pt x="460" y="186"/>
                    <a:pt x="451" y="179"/>
                  </a:cubicBezTo>
                  <a:cubicBezTo>
                    <a:pt x="441" y="173"/>
                    <a:pt x="442" y="184"/>
                    <a:pt x="447" y="187"/>
                  </a:cubicBezTo>
                  <a:cubicBezTo>
                    <a:pt x="451" y="191"/>
                    <a:pt x="446" y="196"/>
                    <a:pt x="440" y="188"/>
                  </a:cubicBezTo>
                  <a:cubicBezTo>
                    <a:pt x="434" y="180"/>
                    <a:pt x="431" y="171"/>
                    <a:pt x="421" y="171"/>
                  </a:cubicBezTo>
                  <a:cubicBezTo>
                    <a:pt x="412" y="170"/>
                    <a:pt x="416" y="180"/>
                    <a:pt x="420" y="185"/>
                  </a:cubicBezTo>
                  <a:cubicBezTo>
                    <a:pt x="425" y="191"/>
                    <a:pt x="430" y="193"/>
                    <a:pt x="438" y="197"/>
                  </a:cubicBezTo>
                  <a:cubicBezTo>
                    <a:pt x="446" y="202"/>
                    <a:pt x="459" y="195"/>
                    <a:pt x="465" y="197"/>
                  </a:cubicBezTo>
                  <a:cubicBezTo>
                    <a:pt x="471" y="198"/>
                    <a:pt x="458" y="206"/>
                    <a:pt x="462" y="211"/>
                  </a:cubicBezTo>
                  <a:cubicBezTo>
                    <a:pt x="466" y="216"/>
                    <a:pt x="477" y="212"/>
                    <a:pt x="486" y="212"/>
                  </a:cubicBezTo>
                  <a:cubicBezTo>
                    <a:pt x="494" y="211"/>
                    <a:pt x="490" y="206"/>
                    <a:pt x="495" y="203"/>
                  </a:cubicBezTo>
                  <a:cubicBezTo>
                    <a:pt x="500" y="199"/>
                    <a:pt x="490" y="200"/>
                    <a:pt x="494" y="191"/>
                  </a:cubicBezTo>
                  <a:cubicBezTo>
                    <a:pt x="498" y="183"/>
                    <a:pt x="482" y="169"/>
                    <a:pt x="481" y="174"/>
                  </a:cubicBezTo>
                  <a:close/>
                  <a:moveTo>
                    <a:pt x="502" y="145"/>
                  </a:moveTo>
                  <a:cubicBezTo>
                    <a:pt x="510" y="145"/>
                    <a:pt x="516" y="144"/>
                    <a:pt x="522" y="141"/>
                  </a:cubicBezTo>
                  <a:cubicBezTo>
                    <a:pt x="529" y="139"/>
                    <a:pt x="519" y="139"/>
                    <a:pt x="523" y="133"/>
                  </a:cubicBezTo>
                  <a:cubicBezTo>
                    <a:pt x="528" y="127"/>
                    <a:pt x="512" y="126"/>
                    <a:pt x="511" y="128"/>
                  </a:cubicBezTo>
                  <a:cubicBezTo>
                    <a:pt x="510" y="130"/>
                    <a:pt x="491" y="116"/>
                    <a:pt x="488" y="121"/>
                  </a:cubicBezTo>
                  <a:cubicBezTo>
                    <a:pt x="485" y="125"/>
                    <a:pt x="495" y="145"/>
                    <a:pt x="502" y="145"/>
                  </a:cubicBezTo>
                  <a:close/>
                  <a:moveTo>
                    <a:pt x="543" y="147"/>
                  </a:moveTo>
                  <a:cubicBezTo>
                    <a:pt x="542" y="144"/>
                    <a:pt x="504" y="149"/>
                    <a:pt x="510" y="153"/>
                  </a:cubicBezTo>
                  <a:cubicBezTo>
                    <a:pt x="520" y="161"/>
                    <a:pt x="544" y="150"/>
                    <a:pt x="543" y="147"/>
                  </a:cubicBezTo>
                  <a:close/>
                  <a:moveTo>
                    <a:pt x="537" y="220"/>
                  </a:moveTo>
                  <a:cubicBezTo>
                    <a:pt x="546" y="220"/>
                    <a:pt x="542" y="209"/>
                    <a:pt x="532" y="201"/>
                  </a:cubicBezTo>
                  <a:cubicBezTo>
                    <a:pt x="522" y="194"/>
                    <a:pt x="499" y="209"/>
                    <a:pt x="503" y="212"/>
                  </a:cubicBezTo>
                  <a:cubicBezTo>
                    <a:pt x="508" y="216"/>
                    <a:pt x="528" y="221"/>
                    <a:pt x="537" y="220"/>
                  </a:cubicBezTo>
                  <a:close/>
                  <a:moveTo>
                    <a:pt x="473" y="290"/>
                  </a:moveTo>
                  <a:cubicBezTo>
                    <a:pt x="484" y="298"/>
                    <a:pt x="481" y="284"/>
                    <a:pt x="493" y="285"/>
                  </a:cubicBezTo>
                  <a:cubicBezTo>
                    <a:pt x="506" y="285"/>
                    <a:pt x="506" y="265"/>
                    <a:pt x="508" y="257"/>
                  </a:cubicBezTo>
                  <a:cubicBezTo>
                    <a:pt x="510" y="250"/>
                    <a:pt x="498" y="250"/>
                    <a:pt x="501" y="256"/>
                  </a:cubicBezTo>
                  <a:cubicBezTo>
                    <a:pt x="504" y="261"/>
                    <a:pt x="501" y="267"/>
                    <a:pt x="500" y="260"/>
                  </a:cubicBezTo>
                  <a:cubicBezTo>
                    <a:pt x="499" y="254"/>
                    <a:pt x="489" y="260"/>
                    <a:pt x="486" y="255"/>
                  </a:cubicBezTo>
                  <a:cubicBezTo>
                    <a:pt x="482" y="250"/>
                    <a:pt x="497" y="249"/>
                    <a:pt x="500" y="243"/>
                  </a:cubicBezTo>
                  <a:cubicBezTo>
                    <a:pt x="504" y="236"/>
                    <a:pt x="489" y="237"/>
                    <a:pt x="492" y="232"/>
                  </a:cubicBezTo>
                  <a:cubicBezTo>
                    <a:pt x="496" y="227"/>
                    <a:pt x="470" y="233"/>
                    <a:pt x="478" y="236"/>
                  </a:cubicBezTo>
                  <a:cubicBezTo>
                    <a:pt x="485" y="239"/>
                    <a:pt x="478" y="243"/>
                    <a:pt x="471" y="238"/>
                  </a:cubicBezTo>
                  <a:cubicBezTo>
                    <a:pt x="464" y="233"/>
                    <a:pt x="445" y="241"/>
                    <a:pt x="452" y="247"/>
                  </a:cubicBezTo>
                  <a:cubicBezTo>
                    <a:pt x="457" y="251"/>
                    <a:pt x="474" y="244"/>
                    <a:pt x="464" y="257"/>
                  </a:cubicBezTo>
                  <a:cubicBezTo>
                    <a:pt x="455" y="270"/>
                    <a:pt x="451" y="253"/>
                    <a:pt x="442" y="255"/>
                  </a:cubicBezTo>
                  <a:cubicBezTo>
                    <a:pt x="433" y="256"/>
                    <a:pt x="437" y="267"/>
                    <a:pt x="450" y="271"/>
                  </a:cubicBezTo>
                  <a:cubicBezTo>
                    <a:pt x="464" y="275"/>
                    <a:pt x="462" y="283"/>
                    <a:pt x="473" y="290"/>
                  </a:cubicBezTo>
                  <a:close/>
                  <a:moveTo>
                    <a:pt x="555" y="210"/>
                  </a:moveTo>
                  <a:cubicBezTo>
                    <a:pt x="558" y="220"/>
                    <a:pt x="562" y="213"/>
                    <a:pt x="568" y="217"/>
                  </a:cubicBezTo>
                  <a:cubicBezTo>
                    <a:pt x="573" y="221"/>
                    <a:pt x="582" y="224"/>
                    <a:pt x="586" y="220"/>
                  </a:cubicBezTo>
                  <a:cubicBezTo>
                    <a:pt x="591" y="216"/>
                    <a:pt x="593" y="213"/>
                    <a:pt x="594" y="216"/>
                  </a:cubicBezTo>
                  <a:cubicBezTo>
                    <a:pt x="597" y="222"/>
                    <a:pt x="608" y="223"/>
                    <a:pt x="632" y="223"/>
                  </a:cubicBezTo>
                  <a:cubicBezTo>
                    <a:pt x="656" y="224"/>
                    <a:pt x="650" y="213"/>
                    <a:pt x="657" y="217"/>
                  </a:cubicBezTo>
                  <a:cubicBezTo>
                    <a:pt x="664" y="221"/>
                    <a:pt x="680" y="221"/>
                    <a:pt x="687" y="220"/>
                  </a:cubicBezTo>
                  <a:cubicBezTo>
                    <a:pt x="694" y="218"/>
                    <a:pt x="697" y="207"/>
                    <a:pt x="697" y="202"/>
                  </a:cubicBezTo>
                  <a:cubicBezTo>
                    <a:pt x="696" y="196"/>
                    <a:pt x="643" y="192"/>
                    <a:pt x="633" y="197"/>
                  </a:cubicBezTo>
                  <a:cubicBezTo>
                    <a:pt x="624" y="203"/>
                    <a:pt x="609" y="195"/>
                    <a:pt x="601" y="199"/>
                  </a:cubicBezTo>
                  <a:cubicBezTo>
                    <a:pt x="594" y="203"/>
                    <a:pt x="596" y="194"/>
                    <a:pt x="583" y="193"/>
                  </a:cubicBezTo>
                  <a:cubicBezTo>
                    <a:pt x="569" y="193"/>
                    <a:pt x="584" y="186"/>
                    <a:pt x="586" y="183"/>
                  </a:cubicBezTo>
                  <a:cubicBezTo>
                    <a:pt x="589" y="180"/>
                    <a:pt x="566" y="172"/>
                    <a:pt x="556" y="174"/>
                  </a:cubicBezTo>
                  <a:cubicBezTo>
                    <a:pt x="547" y="176"/>
                    <a:pt x="541" y="171"/>
                    <a:pt x="532" y="167"/>
                  </a:cubicBezTo>
                  <a:cubicBezTo>
                    <a:pt x="523" y="163"/>
                    <a:pt x="499" y="163"/>
                    <a:pt x="504" y="171"/>
                  </a:cubicBezTo>
                  <a:cubicBezTo>
                    <a:pt x="507" y="176"/>
                    <a:pt x="536" y="186"/>
                    <a:pt x="539" y="181"/>
                  </a:cubicBezTo>
                  <a:cubicBezTo>
                    <a:pt x="542" y="176"/>
                    <a:pt x="550" y="187"/>
                    <a:pt x="554" y="193"/>
                  </a:cubicBezTo>
                  <a:cubicBezTo>
                    <a:pt x="559" y="198"/>
                    <a:pt x="551" y="200"/>
                    <a:pt x="555" y="210"/>
                  </a:cubicBezTo>
                  <a:close/>
                  <a:moveTo>
                    <a:pt x="580" y="151"/>
                  </a:moveTo>
                  <a:cubicBezTo>
                    <a:pt x="571" y="147"/>
                    <a:pt x="560" y="156"/>
                    <a:pt x="569" y="160"/>
                  </a:cubicBezTo>
                  <a:cubicBezTo>
                    <a:pt x="577" y="163"/>
                    <a:pt x="589" y="156"/>
                    <a:pt x="580" y="151"/>
                  </a:cubicBezTo>
                  <a:close/>
                  <a:moveTo>
                    <a:pt x="508" y="95"/>
                  </a:moveTo>
                  <a:cubicBezTo>
                    <a:pt x="516" y="99"/>
                    <a:pt x="511" y="104"/>
                    <a:pt x="519" y="107"/>
                  </a:cubicBezTo>
                  <a:cubicBezTo>
                    <a:pt x="527" y="111"/>
                    <a:pt x="550" y="103"/>
                    <a:pt x="552" y="108"/>
                  </a:cubicBezTo>
                  <a:cubicBezTo>
                    <a:pt x="554" y="114"/>
                    <a:pt x="529" y="114"/>
                    <a:pt x="532" y="118"/>
                  </a:cubicBezTo>
                  <a:cubicBezTo>
                    <a:pt x="536" y="121"/>
                    <a:pt x="550" y="127"/>
                    <a:pt x="548" y="130"/>
                  </a:cubicBezTo>
                  <a:cubicBezTo>
                    <a:pt x="546" y="133"/>
                    <a:pt x="572" y="141"/>
                    <a:pt x="575" y="137"/>
                  </a:cubicBezTo>
                  <a:cubicBezTo>
                    <a:pt x="577" y="133"/>
                    <a:pt x="584" y="134"/>
                    <a:pt x="591" y="137"/>
                  </a:cubicBezTo>
                  <a:cubicBezTo>
                    <a:pt x="597" y="139"/>
                    <a:pt x="598" y="121"/>
                    <a:pt x="602" y="124"/>
                  </a:cubicBezTo>
                  <a:cubicBezTo>
                    <a:pt x="607" y="127"/>
                    <a:pt x="606" y="118"/>
                    <a:pt x="614" y="115"/>
                  </a:cubicBezTo>
                  <a:cubicBezTo>
                    <a:pt x="621" y="112"/>
                    <a:pt x="632" y="111"/>
                    <a:pt x="633" y="108"/>
                  </a:cubicBezTo>
                  <a:cubicBezTo>
                    <a:pt x="633" y="106"/>
                    <a:pt x="631" y="102"/>
                    <a:pt x="622" y="103"/>
                  </a:cubicBezTo>
                  <a:cubicBezTo>
                    <a:pt x="613" y="104"/>
                    <a:pt x="607" y="101"/>
                    <a:pt x="611" y="96"/>
                  </a:cubicBezTo>
                  <a:cubicBezTo>
                    <a:pt x="615" y="91"/>
                    <a:pt x="601" y="89"/>
                    <a:pt x="606" y="85"/>
                  </a:cubicBezTo>
                  <a:cubicBezTo>
                    <a:pt x="611" y="81"/>
                    <a:pt x="596" y="77"/>
                    <a:pt x="598" y="83"/>
                  </a:cubicBezTo>
                  <a:cubicBezTo>
                    <a:pt x="599" y="89"/>
                    <a:pt x="589" y="84"/>
                    <a:pt x="587" y="78"/>
                  </a:cubicBezTo>
                  <a:cubicBezTo>
                    <a:pt x="586" y="73"/>
                    <a:pt x="565" y="71"/>
                    <a:pt x="552" y="59"/>
                  </a:cubicBezTo>
                  <a:cubicBezTo>
                    <a:pt x="538" y="47"/>
                    <a:pt x="524" y="55"/>
                    <a:pt x="532" y="56"/>
                  </a:cubicBezTo>
                  <a:cubicBezTo>
                    <a:pt x="540" y="58"/>
                    <a:pt x="540" y="62"/>
                    <a:pt x="533" y="61"/>
                  </a:cubicBezTo>
                  <a:cubicBezTo>
                    <a:pt x="527" y="61"/>
                    <a:pt x="515" y="62"/>
                    <a:pt x="526" y="66"/>
                  </a:cubicBezTo>
                  <a:cubicBezTo>
                    <a:pt x="536" y="70"/>
                    <a:pt x="525" y="71"/>
                    <a:pt x="516" y="71"/>
                  </a:cubicBezTo>
                  <a:cubicBezTo>
                    <a:pt x="508" y="71"/>
                    <a:pt x="507" y="82"/>
                    <a:pt x="518" y="84"/>
                  </a:cubicBezTo>
                  <a:cubicBezTo>
                    <a:pt x="529" y="85"/>
                    <a:pt x="521" y="92"/>
                    <a:pt x="512" y="89"/>
                  </a:cubicBezTo>
                  <a:cubicBezTo>
                    <a:pt x="503" y="87"/>
                    <a:pt x="500" y="91"/>
                    <a:pt x="508" y="95"/>
                  </a:cubicBezTo>
                  <a:close/>
                  <a:moveTo>
                    <a:pt x="569" y="46"/>
                  </a:moveTo>
                  <a:cubicBezTo>
                    <a:pt x="576" y="41"/>
                    <a:pt x="581" y="44"/>
                    <a:pt x="575" y="47"/>
                  </a:cubicBezTo>
                  <a:cubicBezTo>
                    <a:pt x="569" y="50"/>
                    <a:pt x="571" y="52"/>
                    <a:pt x="580" y="52"/>
                  </a:cubicBezTo>
                  <a:cubicBezTo>
                    <a:pt x="588" y="51"/>
                    <a:pt x="576" y="54"/>
                    <a:pt x="576" y="59"/>
                  </a:cubicBezTo>
                  <a:cubicBezTo>
                    <a:pt x="576" y="64"/>
                    <a:pt x="586" y="61"/>
                    <a:pt x="587" y="66"/>
                  </a:cubicBezTo>
                  <a:cubicBezTo>
                    <a:pt x="587" y="71"/>
                    <a:pt x="609" y="73"/>
                    <a:pt x="615" y="67"/>
                  </a:cubicBezTo>
                  <a:cubicBezTo>
                    <a:pt x="622" y="61"/>
                    <a:pt x="619" y="69"/>
                    <a:pt x="619" y="73"/>
                  </a:cubicBezTo>
                  <a:cubicBezTo>
                    <a:pt x="618" y="77"/>
                    <a:pt x="649" y="80"/>
                    <a:pt x="651" y="75"/>
                  </a:cubicBezTo>
                  <a:cubicBezTo>
                    <a:pt x="652" y="70"/>
                    <a:pt x="657" y="72"/>
                    <a:pt x="663" y="74"/>
                  </a:cubicBezTo>
                  <a:cubicBezTo>
                    <a:pt x="669" y="75"/>
                    <a:pt x="698" y="68"/>
                    <a:pt x="699" y="62"/>
                  </a:cubicBezTo>
                  <a:cubicBezTo>
                    <a:pt x="699" y="56"/>
                    <a:pt x="708" y="65"/>
                    <a:pt x="699" y="72"/>
                  </a:cubicBezTo>
                  <a:cubicBezTo>
                    <a:pt x="689" y="78"/>
                    <a:pt x="670" y="77"/>
                    <a:pt x="662" y="80"/>
                  </a:cubicBezTo>
                  <a:cubicBezTo>
                    <a:pt x="653" y="82"/>
                    <a:pt x="667" y="88"/>
                    <a:pt x="676" y="95"/>
                  </a:cubicBezTo>
                  <a:cubicBezTo>
                    <a:pt x="684" y="101"/>
                    <a:pt x="665" y="98"/>
                    <a:pt x="657" y="89"/>
                  </a:cubicBezTo>
                  <a:cubicBezTo>
                    <a:pt x="649" y="81"/>
                    <a:pt x="631" y="81"/>
                    <a:pt x="621" y="81"/>
                  </a:cubicBezTo>
                  <a:cubicBezTo>
                    <a:pt x="612" y="82"/>
                    <a:pt x="615" y="99"/>
                    <a:pt x="622" y="99"/>
                  </a:cubicBezTo>
                  <a:cubicBezTo>
                    <a:pt x="629" y="99"/>
                    <a:pt x="636" y="102"/>
                    <a:pt x="643" y="113"/>
                  </a:cubicBezTo>
                  <a:cubicBezTo>
                    <a:pt x="650" y="124"/>
                    <a:pt x="665" y="121"/>
                    <a:pt x="665" y="126"/>
                  </a:cubicBezTo>
                  <a:cubicBezTo>
                    <a:pt x="665" y="131"/>
                    <a:pt x="645" y="122"/>
                    <a:pt x="634" y="120"/>
                  </a:cubicBezTo>
                  <a:cubicBezTo>
                    <a:pt x="623" y="118"/>
                    <a:pt x="606" y="125"/>
                    <a:pt x="605" y="133"/>
                  </a:cubicBezTo>
                  <a:cubicBezTo>
                    <a:pt x="605" y="141"/>
                    <a:pt x="621" y="140"/>
                    <a:pt x="632" y="134"/>
                  </a:cubicBezTo>
                  <a:cubicBezTo>
                    <a:pt x="643" y="127"/>
                    <a:pt x="635" y="136"/>
                    <a:pt x="630" y="141"/>
                  </a:cubicBezTo>
                  <a:cubicBezTo>
                    <a:pt x="624" y="146"/>
                    <a:pt x="643" y="150"/>
                    <a:pt x="643" y="156"/>
                  </a:cubicBezTo>
                  <a:cubicBezTo>
                    <a:pt x="643" y="162"/>
                    <a:pt x="629" y="160"/>
                    <a:pt x="628" y="154"/>
                  </a:cubicBezTo>
                  <a:cubicBezTo>
                    <a:pt x="626" y="149"/>
                    <a:pt x="621" y="143"/>
                    <a:pt x="608" y="144"/>
                  </a:cubicBezTo>
                  <a:cubicBezTo>
                    <a:pt x="595" y="145"/>
                    <a:pt x="599" y="154"/>
                    <a:pt x="607" y="155"/>
                  </a:cubicBezTo>
                  <a:cubicBezTo>
                    <a:pt x="615" y="156"/>
                    <a:pt x="615" y="162"/>
                    <a:pt x="606" y="162"/>
                  </a:cubicBezTo>
                  <a:cubicBezTo>
                    <a:pt x="597" y="162"/>
                    <a:pt x="577" y="168"/>
                    <a:pt x="583" y="174"/>
                  </a:cubicBezTo>
                  <a:cubicBezTo>
                    <a:pt x="590" y="180"/>
                    <a:pt x="616" y="174"/>
                    <a:pt x="620" y="178"/>
                  </a:cubicBezTo>
                  <a:cubicBezTo>
                    <a:pt x="625" y="182"/>
                    <a:pt x="637" y="183"/>
                    <a:pt x="640" y="179"/>
                  </a:cubicBezTo>
                  <a:cubicBezTo>
                    <a:pt x="643" y="174"/>
                    <a:pt x="653" y="176"/>
                    <a:pt x="663" y="176"/>
                  </a:cubicBezTo>
                  <a:cubicBezTo>
                    <a:pt x="673" y="176"/>
                    <a:pt x="676" y="178"/>
                    <a:pt x="680" y="182"/>
                  </a:cubicBezTo>
                  <a:cubicBezTo>
                    <a:pt x="685" y="186"/>
                    <a:pt x="693" y="184"/>
                    <a:pt x="698" y="180"/>
                  </a:cubicBezTo>
                  <a:cubicBezTo>
                    <a:pt x="704" y="176"/>
                    <a:pt x="704" y="176"/>
                    <a:pt x="711" y="176"/>
                  </a:cubicBezTo>
                  <a:cubicBezTo>
                    <a:pt x="718" y="176"/>
                    <a:pt x="719" y="172"/>
                    <a:pt x="716" y="166"/>
                  </a:cubicBezTo>
                  <a:cubicBezTo>
                    <a:pt x="712" y="161"/>
                    <a:pt x="703" y="170"/>
                    <a:pt x="702" y="166"/>
                  </a:cubicBezTo>
                  <a:cubicBezTo>
                    <a:pt x="701" y="161"/>
                    <a:pt x="693" y="160"/>
                    <a:pt x="679" y="162"/>
                  </a:cubicBezTo>
                  <a:cubicBezTo>
                    <a:pt x="665" y="164"/>
                    <a:pt x="671" y="153"/>
                    <a:pt x="679" y="155"/>
                  </a:cubicBezTo>
                  <a:cubicBezTo>
                    <a:pt x="688" y="158"/>
                    <a:pt x="699" y="157"/>
                    <a:pt x="709" y="154"/>
                  </a:cubicBezTo>
                  <a:cubicBezTo>
                    <a:pt x="718" y="152"/>
                    <a:pt x="711" y="147"/>
                    <a:pt x="711" y="143"/>
                  </a:cubicBezTo>
                  <a:cubicBezTo>
                    <a:pt x="711" y="139"/>
                    <a:pt x="723" y="142"/>
                    <a:pt x="732" y="142"/>
                  </a:cubicBezTo>
                  <a:cubicBezTo>
                    <a:pt x="741" y="142"/>
                    <a:pt x="754" y="127"/>
                    <a:pt x="754" y="119"/>
                  </a:cubicBezTo>
                  <a:cubicBezTo>
                    <a:pt x="755" y="110"/>
                    <a:pt x="734" y="112"/>
                    <a:pt x="724" y="112"/>
                  </a:cubicBezTo>
                  <a:cubicBezTo>
                    <a:pt x="714" y="112"/>
                    <a:pt x="731" y="105"/>
                    <a:pt x="750" y="106"/>
                  </a:cubicBezTo>
                  <a:cubicBezTo>
                    <a:pt x="769" y="107"/>
                    <a:pt x="760" y="98"/>
                    <a:pt x="764" y="95"/>
                  </a:cubicBezTo>
                  <a:cubicBezTo>
                    <a:pt x="767" y="92"/>
                    <a:pt x="776" y="99"/>
                    <a:pt x="786" y="97"/>
                  </a:cubicBezTo>
                  <a:cubicBezTo>
                    <a:pt x="795" y="95"/>
                    <a:pt x="789" y="87"/>
                    <a:pt x="795" y="87"/>
                  </a:cubicBezTo>
                  <a:cubicBezTo>
                    <a:pt x="800" y="87"/>
                    <a:pt x="810" y="80"/>
                    <a:pt x="831" y="68"/>
                  </a:cubicBezTo>
                  <a:cubicBezTo>
                    <a:pt x="851" y="57"/>
                    <a:pt x="867" y="59"/>
                    <a:pt x="868" y="52"/>
                  </a:cubicBezTo>
                  <a:cubicBezTo>
                    <a:pt x="869" y="46"/>
                    <a:pt x="840" y="52"/>
                    <a:pt x="835" y="50"/>
                  </a:cubicBezTo>
                  <a:cubicBezTo>
                    <a:pt x="830" y="48"/>
                    <a:pt x="855" y="43"/>
                    <a:pt x="861" y="44"/>
                  </a:cubicBezTo>
                  <a:cubicBezTo>
                    <a:pt x="867" y="46"/>
                    <a:pt x="875" y="44"/>
                    <a:pt x="896" y="34"/>
                  </a:cubicBezTo>
                  <a:cubicBezTo>
                    <a:pt x="916" y="24"/>
                    <a:pt x="907" y="22"/>
                    <a:pt x="899" y="23"/>
                  </a:cubicBezTo>
                  <a:cubicBezTo>
                    <a:pt x="890" y="25"/>
                    <a:pt x="881" y="22"/>
                    <a:pt x="881" y="16"/>
                  </a:cubicBezTo>
                  <a:cubicBezTo>
                    <a:pt x="882" y="11"/>
                    <a:pt x="869" y="16"/>
                    <a:pt x="868" y="13"/>
                  </a:cubicBezTo>
                  <a:cubicBezTo>
                    <a:pt x="868" y="10"/>
                    <a:pt x="856" y="11"/>
                    <a:pt x="843" y="16"/>
                  </a:cubicBezTo>
                  <a:cubicBezTo>
                    <a:pt x="830" y="21"/>
                    <a:pt x="842" y="11"/>
                    <a:pt x="847" y="9"/>
                  </a:cubicBezTo>
                  <a:cubicBezTo>
                    <a:pt x="853" y="7"/>
                    <a:pt x="814" y="9"/>
                    <a:pt x="808" y="5"/>
                  </a:cubicBezTo>
                  <a:cubicBezTo>
                    <a:pt x="801" y="0"/>
                    <a:pt x="794" y="12"/>
                    <a:pt x="788" y="6"/>
                  </a:cubicBezTo>
                  <a:cubicBezTo>
                    <a:pt x="782" y="0"/>
                    <a:pt x="766" y="5"/>
                    <a:pt x="768" y="10"/>
                  </a:cubicBezTo>
                  <a:cubicBezTo>
                    <a:pt x="770" y="14"/>
                    <a:pt x="766" y="14"/>
                    <a:pt x="760" y="9"/>
                  </a:cubicBezTo>
                  <a:cubicBezTo>
                    <a:pt x="754" y="4"/>
                    <a:pt x="742" y="10"/>
                    <a:pt x="732" y="8"/>
                  </a:cubicBezTo>
                  <a:cubicBezTo>
                    <a:pt x="721" y="7"/>
                    <a:pt x="726" y="17"/>
                    <a:pt x="714" y="12"/>
                  </a:cubicBezTo>
                  <a:cubicBezTo>
                    <a:pt x="703" y="7"/>
                    <a:pt x="690" y="9"/>
                    <a:pt x="694" y="11"/>
                  </a:cubicBezTo>
                  <a:cubicBezTo>
                    <a:pt x="697" y="12"/>
                    <a:pt x="693" y="15"/>
                    <a:pt x="688" y="14"/>
                  </a:cubicBezTo>
                  <a:cubicBezTo>
                    <a:pt x="683" y="12"/>
                    <a:pt x="678" y="14"/>
                    <a:pt x="681" y="19"/>
                  </a:cubicBezTo>
                  <a:cubicBezTo>
                    <a:pt x="683" y="24"/>
                    <a:pt x="662" y="18"/>
                    <a:pt x="662" y="23"/>
                  </a:cubicBezTo>
                  <a:cubicBezTo>
                    <a:pt x="662" y="29"/>
                    <a:pt x="655" y="32"/>
                    <a:pt x="649" y="27"/>
                  </a:cubicBezTo>
                  <a:cubicBezTo>
                    <a:pt x="643" y="22"/>
                    <a:pt x="624" y="20"/>
                    <a:pt x="629" y="25"/>
                  </a:cubicBezTo>
                  <a:cubicBezTo>
                    <a:pt x="635" y="29"/>
                    <a:pt x="612" y="27"/>
                    <a:pt x="618" y="31"/>
                  </a:cubicBezTo>
                  <a:cubicBezTo>
                    <a:pt x="624" y="36"/>
                    <a:pt x="611" y="39"/>
                    <a:pt x="611" y="37"/>
                  </a:cubicBezTo>
                  <a:cubicBezTo>
                    <a:pt x="611" y="34"/>
                    <a:pt x="598" y="30"/>
                    <a:pt x="593" y="34"/>
                  </a:cubicBezTo>
                  <a:cubicBezTo>
                    <a:pt x="588" y="39"/>
                    <a:pt x="587" y="44"/>
                    <a:pt x="584" y="41"/>
                  </a:cubicBezTo>
                  <a:cubicBezTo>
                    <a:pt x="582" y="38"/>
                    <a:pt x="571" y="39"/>
                    <a:pt x="560" y="43"/>
                  </a:cubicBezTo>
                  <a:cubicBezTo>
                    <a:pt x="550" y="47"/>
                    <a:pt x="562" y="50"/>
                    <a:pt x="569" y="46"/>
                  </a:cubicBezTo>
                  <a:close/>
                  <a:moveTo>
                    <a:pt x="695" y="477"/>
                  </a:moveTo>
                  <a:cubicBezTo>
                    <a:pt x="698" y="477"/>
                    <a:pt x="705" y="464"/>
                    <a:pt x="696" y="465"/>
                  </a:cubicBezTo>
                  <a:cubicBezTo>
                    <a:pt x="687" y="465"/>
                    <a:pt x="689" y="478"/>
                    <a:pt x="695" y="477"/>
                  </a:cubicBezTo>
                  <a:close/>
                  <a:moveTo>
                    <a:pt x="651" y="466"/>
                  </a:moveTo>
                  <a:cubicBezTo>
                    <a:pt x="659" y="471"/>
                    <a:pt x="671" y="458"/>
                    <a:pt x="670" y="454"/>
                  </a:cubicBezTo>
                  <a:cubicBezTo>
                    <a:pt x="669" y="450"/>
                    <a:pt x="641" y="460"/>
                    <a:pt x="651" y="466"/>
                  </a:cubicBezTo>
                  <a:close/>
                  <a:moveTo>
                    <a:pt x="687" y="439"/>
                  </a:moveTo>
                  <a:cubicBezTo>
                    <a:pt x="688" y="434"/>
                    <a:pt x="670" y="432"/>
                    <a:pt x="671" y="426"/>
                  </a:cubicBezTo>
                  <a:cubicBezTo>
                    <a:pt x="672" y="421"/>
                    <a:pt x="655" y="416"/>
                    <a:pt x="649" y="413"/>
                  </a:cubicBezTo>
                  <a:cubicBezTo>
                    <a:pt x="644" y="410"/>
                    <a:pt x="635" y="409"/>
                    <a:pt x="635" y="403"/>
                  </a:cubicBezTo>
                  <a:cubicBezTo>
                    <a:pt x="635" y="397"/>
                    <a:pt x="623" y="401"/>
                    <a:pt x="623" y="410"/>
                  </a:cubicBezTo>
                  <a:cubicBezTo>
                    <a:pt x="622" y="419"/>
                    <a:pt x="617" y="417"/>
                    <a:pt x="620" y="426"/>
                  </a:cubicBezTo>
                  <a:cubicBezTo>
                    <a:pt x="622" y="434"/>
                    <a:pt x="609" y="436"/>
                    <a:pt x="610" y="441"/>
                  </a:cubicBezTo>
                  <a:cubicBezTo>
                    <a:pt x="612" y="445"/>
                    <a:pt x="618" y="440"/>
                    <a:pt x="624" y="440"/>
                  </a:cubicBezTo>
                  <a:cubicBezTo>
                    <a:pt x="630" y="440"/>
                    <a:pt x="623" y="448"/>
                    <a:pt x="630" y="449"/>
                  </a:cubicBezTo>
                  <a:cubicBezTo>
                    <a:pt x="636" y="450"/>
                    <a:pt x="647" y="443"/>
                    <a:pt x="649" y="439"/>
                  </a:cubicBezTo>
                  <a:cubicBezTo>
                    <a:pt x="652" y="435"/>
                    <a:pt x="657" y="433"/>
                    <a:pt x="664" y="438"/>
                  </a:cubicBezTo>
                  <a:cubicBezTo>
                    <a:pt x="671" y="443"/>
                    <a:pt x="686" y="444"/>
                    <a:pt x="687" y="439"/>
                  </a:cubicBezTo>
                  <a:close/>
                  <a:moveTo>
                    <a:pt x="850" y="395"/>
                  </a:moveTo>
                  <a:cubicBezTo>
                    <a:pt x="856" y="395"/>
                    <a:pt x="857" y="403"/>
                    <a:pt x="867" y="411"/>
                  </a:cubicBezTo>
                  <a:cubicBezTo>
                    <a:pt x="876" y="419"/>
                    <a:pt x="877" y="413"/>
                    <a:pt x="879" y="408"/>
                  </a:cubicBezTo>
                  <a:cubicBezTo>
                    <a:pt x="880" y="402"/>
                    <a:pt x="891" y="407"/>
                    <a:pt x="890" y="401"/>
                  </a:cubicBezTo>
                  <a:cubicBezTo>
                    <a:pt x="890" y="396"/>
                    <a:pt x="899" y="389"/>
                    <a:pt x="905" y="387"/>
                  </a:cubicBezTo>
                  <a:cubicBezTo>
                    <a:pt x="911" y="384"/>
                    <a:pt x="900" y="378"/>
                    <a:pt x="892" y="379"/>
                  </a:cubicBezTo>
                  <a:cubicBezTo>
                    <a:pt x="884" y="379"/>
                    <a:pt x="882" y="374"/>
                    <a:pt x="882" y="370"/>
                  </a:cubicBezTo>
                  <a:cubicBezTo>
                    <a:pt x="882" y="367"/>
                    <a:pt x="867" y="358"/>
                    <a:pt x="862" y="360"/>
                  </a:cubicBezTo>
                  <a:cubicBezTo>
                    <a:pt x="857" y="361"/>
                    <a:pt x="849" y="353"/>
                    <a:pt x="842" y="353"/>
                  </a:cubicBezTo>
                  <a:cubicBezTo>
                    <a:pt x="836" y="352"/>
                    <a:pt x="826" y="347"/>
                    <a:pt x="827" y="340"/>
                  </a:cubicBezTo>
                  <a:cubicBezTo>
                    <a:pt x="828" y="333"/>
                    <a:pt x="840" y="342"/>
                    <a:pt x="843" y="337"/>
                  </a:cubicBezTo>
                  <a:cubicBezTo>
                    <a:pt x="845" y="331"/>
                    <a:pt x="830" y="334"/>
                    <a:pt x="830" y="330"/>
                  </a:cubicBezTo>
                  <a:cubicBezTo>
                    <a:pt x="829" y="326"/>
                    <a:pt x="833" y="328"/>
                    <a:pt x="836" y="325"/>
                  </a:cubicBezTo>
                  <a:cubicBezTo>
                    <a:pt x="839" y="323"/>
                    <a:pt x="834" y="318"/>
                    <a:pt x="830" y="316"/>
                  </a:cubicBezTo>
                  <a:cubicBezTo>
                    <a:pt x="827" y="314"/>
                    <a:pt x="826" y="320"/>
                    <a:pt x="822" y="320"/>
                  </a:cubicBezTo>
                  <a:cubicBezTo>
                    <a:pt x="819" y="320"/>
                    <a:pt x="822" y="314"/>
                    <a:pt x="824" y="311"/>
                  </a:cubicBezTo>
                  <a:cubicBezTo>
                    <a:pt x="827" y="307"/>
                    <a:pt x="813" y="303"/>
                    <a:pt x="807" y="305"/>
                  </a:cubicBezTo>
                  <a:cubicBezTo>
                    <a:pt x="801" y="307"/>
                    <a:pt x="799" y="304"/>
                    <a:pt x="799" y="300"/>
                  </a:cubicBezTo>
                  <a:cubicBezTo>
                    <a:pt x="799" y="296"/>
                    <a:pt x="788" y="300"/>
                    <a:pt x="784" y="303"/>
                  </a:cubicBezTo>
                  <a:cubicBezTo>
                    <a:pt x="780" y="306"/>
                    <a:pt x="775" y="300"/>
                    <a:pt x="780" y="299"/>
                  </a:cubicBezTo>
                  <a:cubicBezTo>
                    <a:pt x="785" y="299"/>
                    <a:pt x="791" y="295"/>
                    <a:pt x="790" y="290"/>
                  </a:cubicBezTo>
                  <a:cubicBezTo>
                    <a:pt x="788" y="286"/>
                    <a:pt x="775" y="285"/>
                    <a:pt x="773" y="291"/>
                  </a:cubicBezTo>
                  <a:cubicBezTo>
                    <a:pt x="770" y="296"/>
                    <a:pt x="760" y="285"/>
                    <a:pt x="760" y="280"/>
                  </a:cubicBezTo>
                  <a:cubicBezTo>
                    <a:pt x="760" y="276"/>
                    <a:pt x="744" y="280"/>
                    <a:pt x="746" y="272"/>
                  </a:cubicBezTo>
                  <a:cubicBezTo>
                    <a:pt x="748" y="265"/>
                    <a:pt x="727" y="263"/>
                    <a:pt x="722" y="263"/>
                  </a:cubicBezTo>
                  <a:cubicBezTo>
                    <a:pt x="716" y="263"/>
                    <a:pt x="708" y="267"/>
                    <a:pt x="709" y="272"/>
                  </a:cubicBezTo>
                  <a:cubicBezTo>
                    <a:pt x="710" y="277"/>
                    <a:pt x="703" y="275"/>
                    <a:pt x="702" y="270"/>
                  </a:cubicBezTo>
                  <a:cubicBezTo>
                    <a:pt x="701" y="264"/>
                    <a:pt x="688" y="276"/>
                    <a:pt x="684" y="276"/>
                  </a:cubicBezTo>
                  <a:cubicBezTo>
                    <a:pt x="680" y="276"/>
                    <a:pt x="686" y="261"/>
                    <a:pt x="684" y="257"/>
                  </a:cubicBezTo>
                  <a:cubicBezTo>
                    <a:pt x="682" y="252"/>
                    <a:pt x="679" y="251"/>
                    <a:pt x="676" y="243"/>
                  </a:cubicBezTo>
                  <a:cubicBezTo>
                    <a:pt x="673" y="236"/>
                    <a:pt x="658" y="239"/>
                    <a:pt x="654" y="243"/>
                  </a:cubicBezTo>
                  <a:cubicBezTo>
                    <a:pt x="650" y="248"/>
                    <a:pt x="637" y="246"/>
                    <a:pt x="630" y="253"/>
                  </a:cubicBezTo>
                  <a:cubicBezTo>
                    <a:pt x="623" y="260"/>
                    <a:pt x="631" y="267"/>
                    <a:pt x="634" y="269"/>
                  </a:cubicBezTo>
                  <a:cubicBezTo>
                    <a:pt x="637" y="272"/>
                    <a:pt x="623" y="276"/>
                    <a:pt x="628" y="280"/>
                  </a:cubicBezTo>
                  <a:cubicBezTo>
                    <a:pt x="632" y="284"/>
                    <a:pt x="639" y="282"/>
                    <a:pt x="640" y="288"/>
                  </a:cubicBezTo>
                  <a:cubicBezTo>
                    <a:pt x="640" y="295"/>
                    <a:pt x="623" y="286"/>
                    <a:pt x="621" y="281"/>
                  </a:cubicBezTo>
                  <a:cubicBezTo>
                    <a:pt x="618" y="275"/>
                    <a:pt x="622" y="270"/>
                    <a:pt x="618" y="266"/>
                  </a:cubicBezTo>
                  <a:cubicBezTo>
                    <a:pt x="615" y="262"/>
                    <a:pt x="618" y="257"/>
                    <a:pt x="624" y="250"/>
                  </a:cubicBezTo>
                  <a:cubicBezTo>
                    <a:pt x="631" y="243"/>
                    <a:pt x="636" y="244"/>
                    <a:pt x="636" y="240"/>
                  </a:cubicBezTo>
                  <a:cubicBezTo>
                    <a:pt x="636" y="236"/>
                    <a:pt x="608" y="236"/>
                    <a:pt x="591" y="251"/>
                  </a:cubicBezTo>
                  <a:cubicBezTo>
                    <a:pt x="575" y="266"/>
                    <a:pt x="580" y="286"/>
                    <a:pt x="581" y="290"/>
                  </a:cubicBezTo>
                  <a:cubicBezTo>
                    <a:pt x="582" y="294"/>
                    <a:pt x="596" y="292"/>
                    <a:pt x="605" y="295"/>
                  </a:cubicBezTo>
                  <a:cubicBezTo>
                    <a:pt x="613" y="297"/>
                    <a:pt x="609" y="301"/>
                    <a:pt x="602" y="300"/>
                  </a:cubicBezTo>
                  <a:cubicBezTo>
                    <a:pt x="596" y="299"/>
                    <a:pt x="585" y="297"/>
                    <a:pt x="585" y="301"/>
                  </a:cubicBezTo>
                  <a:cubicBezTo>
                    <a:pt x="586" y="306"/>
                    <a:pt x="599" y="314"/>
                    <a:pt x="607" y="312"/>
                  </a:cubicBezTo>
                  <a:cubicBezTo>
                    <a:pt x="615" y="310"/>
                    <a:pt x="615" y="310"/>
                    <a:pt x="619" y="315"/>
                  </a:cubicBezTo>
                  <a:cubicBezTo>
                    <a:pt x="622" y="319"/>
                    <a:pt x="632" y="318"/>
                    <a:pt x="641" y="318"/>
                  </a:cubicBezTo>
                  <a:cubicBezTo>
                    <a:pt x="651" y="319"/>
                    <a:pt x="662" y="322"/>
                    <a:pt x="666" y="323"/>
                  </a:cubicBezTo>
                  <a:cubicBezTo>
                    <a:pt x="671" y="323"/>
                    <a:pt x="676" y="320"/>
                    <a:pt x="678" y="318"/>
                  </a:cubicBezTo>
                  <a:cubicBezTo>
                    <a:pt x="679" y="315"/>
                    <a:pt x="698" y="322"/>
                    <a:pt x="703" y="321"/>
                  </a:cubicBezTo>
                  <a:cubicBezTo>
                    <a:pt x="709" y="321"/>
                    <a:pt x="705" y="316"/>
                    <a:pt x="702" y="314"/>
                  </a:cubicBezTo>
                  <a:cubicBezTo>
                    <a:pt x="698" y="313"/>
                    <a:pt x="700" y="306"/>
                    <a:pt x="704" y="309"/>
                  </a:cubicBezTo>
                  <a:cubicBezTo>
                    <a:pt x="709" y="311"/>
                    <a:pt x="716" y="313"/>
                    <a:pt x="718" y="317"/>
                  </a:cubicBezTo>
                  <a:cubicBezTo>
                    <a:pt x="719" y="321"/>
                    <a:pt x="723" y="319"/>
                    <a:pt x="724" y="323"/>
                  </a:cubicBezTo>
                  <a:cubicBezTo>
                    <a:pt x="724" y="326"/>
                    <a:pt x="740" y="330"/>
                    <a:pt x="741" y="334"/>
                  </a:cubicBezTo>
                  <a:cubicBezTo>
                    <a:pt x="741" y="338"/>
                    <a:pt x="725" y="340"/>
                    <a:pt x="730" y="344"/>
                  </a:cubicBezTo>
                  <a:cubicBezTo>
                    <a:pt x="734" y="347"/>
                    <a:pt x="741" y="339"/>
                    <a:pt x="747" y="339"/>
                  </a:cubicBezTo>
                  <a:cubicBezTo>
                    <a:pt x="753" y="338"/>
                    <a:pt x="753" y="352"/>
                    <a:pt x="758" y="350"/>
                  </a:cubicBezTo>
                  <a:cubicBezTo>
                    <a:pt x="764" y="347"/>
                    <a:pt x="769" y="352"/>
                    <a:pt x="775" y="361"/>
                  </a:cubicBezTo>
                  <a:cubicBezTo>
                    <a:pt x="781" y="369"/>
                    <a:pt x="774" y="377"/>
                    <a:pt x="775" y="380"/>
                  </a:cubicBezTo>
                  <a:cubicBezTo>
                    <a:pt x="775" y="383"/>
                    <a:pt x="787" y="382"/>
                    <a:pt x="793" y="379"/>
                  </a:cubicBezTo>
                  <a:cubicBezTo>
                    <a:pt x="800" y="375"/>
                    <a:pt x="806" y="383"/>
                    <a:pt x="811" y="387"/>
                  </a:cubicBezTo>
                  <a:cubicBezTo>
                    <a:pt x="816" y="392"/>
                    <a:pt x="792" y="399"/>
                    <a:pt x="794" y="395"/>
                  </a:cubicBezTo>
                  <a:cubicBezTo>
                    <a:pt x="796" y="391"/>
                    <a:pt x="780" y="379"/>
                    <a:pt x="766" y="385"/>
                  </a:cubicBezTo>
                  <a:cubicBezTo>
                    <a:pt x="751" y="390"/>
                    <a:pt x="761" y="399"/>
                    <a:pt x="763" y="404"/>
                  </a:cubicBezTo>
                  <a:cubicBezTo>
                    <a:pt x="764" y="409"/>
                    <a:pt x="750" y="414"/>
                    <a:pt x="736" y="409"/>
                  </a:cubicBezTo>
                  <a:cubicBezTo>
                    <a:pt x="723" y="405"/>
                    <a:pt x="727" y="412"/>
                    <a:pt x="721" y="412"/>
                  </a:cubicBezTo>
                  <a:cubicBezTo>
                    <a:pt x="716" y="412"/>
                    <a:pt x="710" y="421"/>
                    <a:pt x="715" y="426"/>
                  </a:cubicBezTo>
                  <a:cubicBezTo>
                    <a:pt x="720" y="432"/>
                    <a:pt x="731" y="427"/>
                    <a:pt x="740" y="427"/>
                  </a:cubicBezTo>
                  <a:cubicBezTo>
                    <a:pt x="749" y="428"/>
                    <a:pt x="750" y="430"/>
                    <a:pt x="751" y="425"/>
                  </a:cubicBezTo>
                  <a:cubicBezTo>
                    <a:pt x="752" y="420"/>
                    <a:pt x="761" y="423"/>
                    <a:pt x="768" y="424"/>
                  </a:cubicBezTo>
                  <a:cubicBezTo>
                    <a:pt x="774" y="426"/>
                    <a:pt x="773" y="435"/>
                    <a:pt x="781" y="436"/>
                  </a:cubicBezTo>
                  <a:cubicBezTo>
                    <a:pt x="789" y="437"/>
                    <a:pt x="782" y="445"/>
                    <a:pt x="787" y="450"/>
                  </a:cubicBezTo>
                  <a:cubicBezTo>
                    <a:pt x="792" y="456"/>
                    <a:pt x="808" y="453"/>
                    <a:pt x="814" y="459"/>
                  </a:cubicBezTo>
                  <a:cubicBezTo>
                    <a:pt x="820" y="465"/>
                    <a:pt x="846" y="476"/>
                    <a:pt x="849" y="472"/>
                  </a:cubicBezTo>
                  <a:cubicBezTo>
                    <a:pt x="853" y="467"/>
                    <a:pt x="827" y="444"/>
                    <a:pt x="820" y="442"/>
                  </a:cubicBezTo>
                  <a:cubicBezTo>
                    <a:pt x="812" y="440"/>
                    <a:pt x="827" y="438"/>
                    <a:pt x="837" y="445"/>
                  </a:cubicBezTo>
                  <a:cubicBezTo>
                    <a:pt x="846" y="453"/>
                    <a:pt x="860" y="456"/>
                    <a:pt x="867" y="447"/>
                  </a:cubicBezTo>
                  <a:cubicBezTo>
                    <a:pt x="874" y="438"/>
                    <a:pt x="861" y="441"/>
                    <a:pt x="861" y="434"/>
                  </a:cubicBezTo>
                  <a:cubicBezTo>
                    <a:pt x="861" y="428"/>
                    <a:pt x="857" y="419"/>
                    <a:pt x="850" y="419"/>
                  </a:cubicBezTo>
                  <a:cubicBezTo>
                    <a:pt x="843" y="419"/>
                    <a:pt x="825" y="405"/>
                    <a:pt x="831" y="402"/>
                  </a:cubicBezTo>
                  <a:cubicBezTo>
                    <a:pt x="838" y="399"/>
                    <a:pt x="829" y="395"/>
                    <a:pt x="834" y="389"/>
                  </a:cubicBezTo>
                  <a:cubicBezTo>
                    <a:pt x="839" y="384"/>
                    <a:pt x="844" y="394"/>
                    <a:pt x="850" y="395"/>
                  </a:cubicBezTo>
                  <a:close/>
                  <a:moveTo>
                    <a:pt x="745" y="371"/>
                  </a:moveTo>
                  <a:cubicBezTo>
                    <a:pt x="751" y="370"/>
                    <a:pt x="750" y="360"/>
                    <a:pt x="746" y="356"/>
                  </a:cubicBezTo>
                  <a:cubicBezTo>
                    <a:pt x="744" y="352"/>
                    <a:pt x="737" y="352"/>
                    <a:pt x="732" y="352"/>
                  </a:cubicBezTo>
                  <a:cubicBezTo>
                    <a:pt x="726" y="353"/>
                    <a:pt x="717" y="361"/>
                    <a:pt x="722" y="370"/>
                  </a:cubicBezTo>
                  <a:cubicBezTo>
                    <a:pt x="727" y="378"/>
                    <a:pt x="739" y="372"/>
                    <a:pt x="745" y="371"/>
                  </a:cubicBezTo>
                  <a:close/>
                  <a:moveTo>
                    <a:pt x="682" y="241"/>
                  </a:moveTo>
                  <a:cubicBezTo>
                    <a:pt x="679" y="247"/>
                    <a:pt x="689" y="247"/>
                    <a:pt x="689" y="255"/>
                  </a:cubicBezTo>
                  <a:cubicBezTo>
                    <a:pt x="690" y="262"/>
                    <a:pt x="699" y="265"/>
                    <a:pt x="706" y="260"/>
                  </a:cubicBezTo>
                  <a:cubicBezTo>
                    <a:pt x="713" y="256"/>
                    <a:pt x="733" y="261"/>
                    <a:pt x="733" y="256"/>
                  </a:cubicBezTo>
                  <a:cubicBezTo>
                    <a:pt x="733" y="250"/>
                    <a:pt x="712" y="240"/>
                    <a:pt x="705" y="242"/>
                  </a:cubicBezTo>
                  <a:cubicBezTo>
                    <a:pt x="697" y="243"/>
                    <a:pt x="685" y="234"/>
                    <a:pt x="682" y="241"/>
                  </a:cubicBezTo>
                  <a:close/>
                  <a:moveTo>
                    <a:pt x="870" y="666"/>
                  </a:moveTo>
                  <a:cubicBezTo>
                    <a:pt x="871" y="670"/>
                    <a:pt x="900" y="682"/>
                    <a:pt x="901" y="677"/>
                  </a:cubicBezTo>
                  <a:cubicBezTo>
                    <a:pt x="902" y="671"/>
                    <a:pt x="869" y="663"/>
                    <a:pt x="870" y="666"/>
                  </a:cubicBezTo>
                  <a:close/>
                  <a:moveTo>
                    <a:pt x="997" y="696"/>
                  </a:moveTo>
                  <a:cubicBezTo>
                    <a:pt x="995" y="700"/>
                    <a:pt x="992" y="693"/>
                    <a:pt x="996" y="690"/>
                  </a:cubicBezTo>
                  <a:cubicBezTo>
                    <a:pt x="1000" y="687"/>
                    <a:pt x="995" y="685"/>
                    <a:pt x="991" y="687"/>
                  </a:cubicBezTo>
                  <a:cubicBezTo>
                    <a:pt x="987" y="689"/>
                    <a:pt x="988" y="678"/>
                    <a:pt x="992" y="676"/>
                  </a:cubicBezTo>
                  <a:cubicBezTo>
                    <a:pt x="996" y="674"/>
                    <a:pt x="983" y="670"/>
                    <a:pt x="983" y="674"/>
                  </a:cubicBezTo>
                  <a:cubicBezTo>
                    <a:pt x="983" y="678"/>
                    <a:pt x="974" y="675"/>
                    <a:pt x="973" y="672"/>
                  </a:cubicBezTo>
                  <a:cubicBezTo>
                    <a:pt x="972" y="669"/>
                    <a:pt x="966" y="668"/>
                    <a:pt x="968" y="665"/>
                  </a:cubicBezTo>
                  <a:cubicBezTo>
                    <a:pt x="970" y="663"/>
                    <a:pt x="960" y="662"/>
                    <a:pt x="959" y="666"/>
                  </a:cubicBezTo>
                  <a:cubicBezTo>
                    <a:pt x="958" y="670"/>
                    <a:pt x="955" y="663"/>
                    <a:pt x="960" y="658"/>
                  </a:cubicBezTo>
                  <a:cubicBezTo>
                    <a:pt x="965" y="652"/>
                    <a:pt x="964" y="648"/>
                    <a:pt x="968" y="645"/>
                  </a:cubicBezTo>
                  <a:cubicBezTo>
                    <a:pt x="973" y="642"/>
                    <a:pt x="968" y="639"/>
                    <a:pt x="963" y="641"/>
                  </a:cubicBezTo>
                  <a:cubicBezTo>
                    <a:pt x="958" y="643"/>
                    <a:pt x="945" y="662"/>
                    <a:pt x="945" y="667"/>
                  </a:cubicBezTo>
                  <a:cubicBezTo>
                    <a:pt x="945" y="672"/>
                    <a:pt x="944" y="678"/>
                    <a:pt x="940" y="677"/>
                  </a:cubicBezTo>
                  <a:cubicBezTo>
                    <a:pt x="935" y="677"/>
                    <a:pt x="930" y="681"/>
                    <a:pt x="933" y="684"/>
                  </a:cubicBezTo>
                  <a:cubicBezTo>
                    <a:pt x="937" y="687"/>
                    <a:pt x="924" y="694"/>
                    <a:pt x="930" y="698"/>
                  </a:cubicBezTo>
                  <a:cubicBezTo>
                    <a:pt x="934" y="700"/>
                    <a:pt x="941" y="697"/>
                    <a:pt x="947" y="697"/>
                  </a:cubicBezTo>
                  <a:cubicBezTo>
                    <a:pt x="953" y="698"/>
                    <a:pt x="958" y="698"/>
                    <a:pt x="963" y="695"/>
                  </a:cubicBezTo>
                  <a:cubicBezTo>
                    <a:pt x="968" y="691"/>
                    <a:pt x="968" y="698"/>
                    <a:pt x="974" y="697"/>
                  </a:cubicBezTo>
                  <a:cubicBezTo>
                    <a:pt x="979" y="697"/>
                    <a:pt x="971" y="702"/>
                    <a:pt x="971" y="705"/>
                  </a:cubicBezTo>
                  <a:cubicBezTo>
                    <a:pt x="971" y="709"/>
                    <a:pt x="977" y="703"/>
                    <a:pt x="981" y="701"/>
                  </a:cubicBezTo>
                  <a:cubicBezTo>
                    <a:pt x="985" y="699"/>
                    <a:pt x="990" y="701"/>
                    <a:pt x="988" y="705"/>
                  </a:cubicBezTo>
                  <a:cubicBezTo>
                    <a:pt x="986" y="708"/>
                    <a:pt x="999" y="711"/>
                    <a:pt x="1002" y="706"/>
                  </a:cubicBezTo>
                  <a:cubicBezTo>
                    <a:pt x="1005" y="701"/>
                    <a:pt x="999" y="692"/>
                    <a:pt x="997" y="696"/>
                  </a:cubicBezTo>
                  <a:close/>
                  <a:moveTo>
                    <a:pt x="93" y="604"/>
                  </a:moveTo>
                  <a:cubicBezTo>
                    <a:pt x="84" y="609"/>
                    <a:pt x="106" y="632"/>
                    <a:pt x="110" y="629"/>
                  </a:cubicBezTo>
                  <a:cubicBezTo>
                    <a:pt x="113" y="627"/>
                    <a:pt x="105" y="617"/>
                    <a:pt x="105" y="611"/>
                  </a:cubicBezTo>
                  <a:cubicBezTo>
                    <a:pt x="105" y="605"/>
                    <a:pt x="102" y="599"/>
                    <a:pt x="93" y="604"/>
                  </a:cubicBezTo>
                  <a:close/>
                  <a:moveTo>
                    <a:pt x="917" y="718"/>
                  </a:moveTo>
                  <a:cubicBezTo>
                    <a:pt x="913" y="719"/>
                    <a:pt x="916" y="713"/>
                    <a:pt x="917" y="710"/>
                  </a:cubicBezTo>
                  <a:cubicBezTo>
                    <a:pt x="917" y="708"/>
                    <a:pt x="909" y="712"/>
                    <a:pt x="909" y="715"/>
                  </a:cubicBezTo>
                  <a:cubicBezTo>
                    <a:pt x="909" y="718"/>
                    <a:pt x="903" y="719"/>
                    <a:pt x="903" y="721"/>
                  </a:cubicBezTo>
                  <a:cubicBezTo>
                    <a:pt x="903" y="727"/>
                    <a:pt x="902" y="724"/>
                    <a:pt x="898" y="726"/>
                  </a:cubicBezTo>
                  <a:cubicBezTo>
                    <a:pt x="894" y="728"/>
                    <a:pt x="879" y="726"/>
                    <a:pt x="878" y="723"/>
                  </a:cubicBezTo>
                  <a:cubicBezTo>
                    <a:pt x="878" y="719"/>
                    <a:pt x="867" y="717"/>
                    <a:pt x="866" y="713"/>
                  </a:cubicBezTo>
                  <a:cubicBezTo>
                    <a:pt x="866" y="708"/>
                    <a:pt x="860" y="706"/>
                    <a:pt x="865" y="701"/>
                  </a:cubicBezTo>
                  <a:cubicBezTo>
                    <a:pt x="869" y="696"/>
                    <a:pt x="864" y="693"/>
                    <a:pt x="860" y="697"/>
                  </a:cubicBezTo>
                  <a:cubicBezTo>
                    <a:pt x="855" y="701"/>
                    <a:pt x="853" y="695"/>
                    <a:pt x="859" y="693"/>
                  </a:cubicBezTo>
                  <a:cubicBezTo>
                    <a:pt x="864" y="691"/>
                    <a:pt x="875" y="688"/>
                    <a:pt x="870" y="678"/>
                  </a:cubicBezTo>
                  <a:cubicBezTo>
                    <a:pt x="864" y="668"/>
                    <a:pt x="830" y="681"/>
                    <a:pt x="821" y="686"/>
                  </a:cubicBezTo>
                  <a:cubicBezTo>
                    <a:pt x="812" y="691"/>
                    <a:pt x="801" y="707"/>
                    <a:pt x="796" y="707"/>
                  </a:cubicBezTo>
                  <a:cubicBezTo>
                    <a:pt x="792" y="707"/>
                    <a:pt x="805" y="699"/>
                    <a:pt x="807" y="696"/>
                  </a:cubicBezTo>
                  <a:cubicBezTo>
                    <a:pt x="809" y="692"/>
                    <a:pt x="806" y="689"/>
                    <a:pt x="809" y="690"/>
                  </a:cubicBezTo>
                  <a:cubicBezTo>
                    <a:pt x="812" y="692"/>
                    <a:pt x="819" y="680"/>
                    <a:pt x="825" y="676"/>
                  </a:cubicBezTo>
                  <a:cubicBezTo>
                    <a:pt x="830" y="672"/>
                    <a:pt x="836" y="675"/>
                    <a:pt x="836" y="672"/>
                  </a:cubicBezTo>
                  <a:cubicBezTo>
                    <a:pt x="837" y="669"/>
                    <a:pt x="840" y="667"/>
                    <a:pt x="845" y="662"/>
                  </a:cubicBezTo>
                  <a:cubicBezTo>
                    <a:pt x="850" y="658"/>
                    <a:pt x="909" y="658"/>
                    <a:pt x="915" y="659"/>
                  </a:cubicBezTo>
                  <a:cubicBezTo>
                    <a:pt x="921" y="659"/>
                    <a:pt x="932" y="651"/>
                    <a:pt x="935" y="646"/>
                  </a:cubicBezTo>
                  <a:cubicBezTo>
                    <a:pt x="939" y="641"/>
                    <a:pt x="943" y="641"/>
                    <a:pt x="951" y="642"/>
                  </a:cubicBezTo>
                  <a:cubicBezTo>
                    <a:pt x="959" y="642"/>
                    <a:pt x="963" y="635"/>
                    <a:pt x="967" y="632"/>
                  </a:cubicBezTo>
                  <a:cubicBezTo>
                    <a:pt x="971" y="629"/>
                    <a:pt x="969" y="628"/>
                    <a:pt x="966" y="627"/>
                  </a:cubicBezTo>
                  <a:cubicBezTo>
                    <a:pt x="962" y="627"/>
                    <a:pt x="959" y="624"/>
                    <a:pt x="962" y="624"/>
                  </a:cubicBezTo>
                  <a:cubicBezTo>
                    <a:pt x="966" y="624"/>
                    <a:pt x="968" y="622"/>
                    <a:pt x="969" y="617"/>
                  </a:cubicBezTo>
                  <a:cubicBezTo>
                    <a:pt x="971" y="613"/>
                    <a:pt x="968" y="615"/>
                    <a:pt x="963" y="609"/>
                  </a:cubicBezTo>
                  <a:cubicBezTo>
                    <a:pt x="958" y="602"/>
                    <a:pt x="956" y="611"/>
                    <a:pt x="951" y="610"/>
                  </a:cubicBezTo>
                  <a:cubicBezTo>
                    <a:pt x="946" y="610"/>
                    <a:pt x="954" y="604"/>
                    <a:pt x="950" y="601"/>
                  </a:cubicBezTo>
                  <a:cubicBezTo>
                    <a:pt x="946" y="599"/>
                    <a:pt x="939" y="600"/>
                    <a:pt x="933" y="605"/>
                  </a:cubicBezTo>
                  <a:cubicBezTo>
                    <a:pt x="927" y="610"/>
                    <a:pt x="927" y="605"/>
                    <a:pt x="922" y="610"/>
                  </a:cubicBezTo>
                  <a:cubicBezTo>
                    <a:pt x="917" y="615"/>
                    <a:pt x="917" y="608"/>
                    <a:pt x="919" y="606"/>
                  </a:cubicBezTo>
                  <a:cubicBezTo>
                    <a:pt x="922" y="604"/>
                    <a:pt x="924" y="606"/>
                    <a:pt x="926" y="603"/>
                  </a:cubicBezTo>
                  <a:cubicBezTo>
                    <a:pt x="928" y="600"/>
                    <a:pt x="930" y="603"/>
                    <a:pt x="936" y="599"/>
                  </a:cubicBezTo>
                  <a:cubicBezTo>
                    <a:pt x="942" y="595"/>
                    <a:pt x="947" y="597"/>
                    <a:pt x="949" y="594"/>
                  </a:cubicBezTo>
                  <a:cubicBezTo>
                    <a:pt x="950" y="592"/>
                    <a:pt x="946" y="588"/>
                    <a:pt x="940" y="589"/>
                  </a:cubicBezTo>
                  <a:cubicBezTo>
                    <a:pt x="935" y="590"/>
                    <a:pt x="931" y="582"/>
                    <a:pt x="928" y="584"/>
                  </a:cubicBezTo>
                  <a:cubicBezTo>
                    <a:pt x="924" y="587"/>
                    <a:pt x="925" y="580"/>
                    <a:pt x="921" y="583"/>
                  </a:cubicBezTo>
                  <a:cubicBezTo>
                    <a:pt x="917" y="585"/>
                    <a:pt x="915" y="582"/>
                    <a:pt x="913" y="577"/>
                  </a:cubicBezTo>
                  <a:cubicBezTo>
                    <a:pt x="911" y="573"/>
                    <a:pt x="900" y="565"/>
                    <a:pt x="894" y="563"/>
                  </a:cubicBezTo>
                  <a:cubicBezTo>
                    <a:pt x="887" y="561"/>
                    <a:pt x="892" y="557"/>
                    <a:pt x="895" y="560"/>
                  </a:cubicBezTo>
                  <a:cubicBezTo>
                    <a:pt x="899" y="562"/>
                    <a:pt x="903" y="557"/>
                    <a:pt x="904" y="555"/>
                  </a:cubicBezTo>
                  <a:cubicBezTo>
                    <a:pt x="906" y="552"/>
                    <a:pt x="902" y="550"/>
                    <a:pt x="900" y="550"/>
                  </a:cubicBezTo>
                  <a:cubicBezTo>
                    <a:pt x="898" y="550"/>
                    <a:pt x="898" y="546"/>
                    <a:pt x="898" y="544"/>
                  </a:cubicBezTo>
                  <a:cubicBezTo>
                    <a:pt x="899" y="541"/>
                    <a:pt x="891" y="538"/>
                    <a:pt x="891" y="536"/>
                  </a:cubicBezTo>
                  <a:cubicBezTo>
                    <a:pt x="891" y="533"/>
                    <a:pt x="886" y="531"/>
                    <a:pt x="887" y="529"/>
                  </a:cubicBezTo>
                  <a:cubicBezTo>
                    <a:pt x="887" y="527"/>
                    <a:pt x="882" y="524"/>
                    <a:pt x="882" y="521"/>
                  </a:cubicBezTo>
                  <a:cubicBezTo>
                    <a:pt x="882" y="518"/>
                    <a:pt x="875" y="512"/>
                    <a:pt x="875" y="508"/>
                  </a:cubicBezTo>
                  <a:cubicBezTo>
                    <a:pt x="874" y="505"/>
                    <a:pt x="870" y="502"/>
                    <a:pt x="869" y="498"/>
                  </a:cubicBezTo>
                  <a:cubicBezTo>
                    <a:pt x="867" y="494"/>
                    <a:pt x="865" y="496"/>
                    <a:pt x="864" y="502"/>
                  </a:cubicBezTo>
                  <a:cubicBezTo>
                    <a:pt x="862" y="508"/>
                    <a:pt x="857" y="507"/>
                    <a:pt x="859" y="509"/>
                  </a:cubicBezTo>
                  <a:cubicBezTo>
                    <a:pt x="862" y="513"/>
                    <a:pt x="859" y="514"/>
                    <a:pt x="857" y="516"/>
                  </a:cubicBezTo>
                  <a:cubicBezTo>
                    <a:pt x="855" y="519"/>
                    <a:pt x="859" y="522"/>
                    <a:pt x="855" y="522"/>
                  </a:cubicBezTo>
                  <a:cubicBezTo>
                    <a:pt x="851" y="522"/>
                    <a:pt x="853" y="530"/>
                    <a:pt x="851" y="527"/>
                  </a:cubicBezTo>
                  <a:cubicBezTo>
                    <a:pt x="849" y="523"/>
                    <a:pt x="844" y="524"/>
                    <a:pt x="844" y="528"/>
                  </a:cubicBezTo>
                  <a:cubicBezTo>
                    <a:pt x="844" y="531"/>
                    <a:pt x="836" y="534"/>
                    <a:pt x="833" y="534"/>
                  </a:cubicBezTo>
                  <a:cubicBezTo>
                    <a:pt x="830" y="534"/>
                    <a:pt x="830" y="527"/>
                    <a:pt x="827" y="529"/>
                  </a:cubicBezTo>
                  <a:cubicBezTo>
                    <a:pt x="824" y="531"/>
                    <a:pt x="825" y="523"/>
                    <a:pt x="820" y="524"/>
                  </a:cubicBezTo>
                  <a:cubicBezTo>
                    <a:pt x="816" y="524"/>
                    <a:pt x="813" y="523"/>
                    <a:pt x="814" y="520"/>
                  </a:cubicBezTo>
                  <a:cubicBezTo>
                    <a:pt x="816" y="516"/>
                    <a:pt x="807" y="514"/>
                    <a:pt x="810" y="512"/>
                  </a:cubicBezTo>
                  <a:cubicBezTo>
                    <a:pt x="813" y="510"/>
                    <a:pt x="809" y="506"/>
                    <a:pt x="809" y="499"/>
                  </a:cubicBezTo>
                  <a:cubicBezTo>
                    <a:pt x="808" y="493"/>
                    <a:pt x="812" y="492"/>
                    <a:pt x="812" y="490"/>
                  </a:cubicBezTo>
                  <a:cubicBezTo>
                    <a:pt x="812" y="487"/>
                    <a:pt x="809" y="487"/>
                    <a:pt x="806" y="489"/>
                  </a:cubicBezTo>
                  <a:cubicBezTo>
                    <a:pt x="803" y="491"/>
                    <a:pt x="803" y="486"/>
                    <a:pt x="800" y="487"/>
                  </a:cubicBezTo>
                  <a:cubicBezTo>
                    <a:pt x="797" y="487"/>
                    <a:pt x="787" y="486"/>
                    <a:pt x="787" y="482"/>
                  </a:cubicBezTo>
                  <a:cubicBezTo>
                    <a:pt x="786" y="477"/>
                    <a:pt x="783" y="480"/>
                    <a:pt x="781" y="475"/>
                  </a:cubicBezTo>
                  <a:cubicBezTo>
                    <a:pt x="780" y="471"/>
                    <a:pt x="776" y="474"/>
                    <a:pt x="776" y="471"/>
                  </a:cubicBezTo>
                  <a:cubicBezTo>
                    <a:pt x="776" y="468"/>
                    <a:pt x="774" y="467"/>
                    <a:pt x="771" y="467"/>
                  </a:cubicBezTo>
                  <a:cubicBezTo>
                    <a:pt x="768" y="467"/>
                    <a:pt x="767" y="463"/>
                    <a:pt x="763" y="463"/>
                  </a:cubicBezTo>
                  <a:cubicBezTo>
                    <a:pt x="759" y="462"/>
                    <a:pt x="754" y="466"/>
                    <a:pt x="752" y="467"/>
                  </a:cubicBezTo>
                  <a:cubicBezTo>
                    <a:pt x="750" y="468"/>
                    <a:pt x="744" y="463"/>
                    <a:pt x="742" y="465"/>
                  </a:cubicBezTo>
                  <a:cubicBezTo>
                    <a:pt x="739" y="467"/>
                    <a:pt x="739" y="464"/>
                    <a:pt x="733" y="462"/>
                  </a:cubicBezTo>
                  <a:cubicBezTo>
                    <a:pt x="726" y="460"/>
                    <a:pt x="718" y="460"/>
                    <a:pt x="718" y="462"/>
                  </a:cubicBezTo>
                  <a:cubicBezTo>
                    <a:pt x="717" y="464"/>
                    <a:pt x="712" y="465"/>
                    <a:pt x="713" y="470"/>
                  </a:cubicBezTo>
                  <a:cubicBezTo>
                    <a:pt x="714" y="475"/>
                    <a:pt x="719" y="474"/>
                    <a:pt x="720" y="478"/>
                  </a:cubicBezTo>
                  <a:cubicBezTo>
                    <a:pt x="721" y="481"/>
                    <a:pt x="718" y="480"/>
                    <a:pt x="717" y="483"/>
                  </a:cubicBezTo>
                  <a:cubicBezTo>
                    <a:pt x="717" y="487"/>
                    <a:pt x="714" y="486"/>
                    <a:pt x="714" y="489"/>
                  </a:cubicBezTo>
                  <a:cubicBezTo>
                    <a:pt x="714" y="491"/>
                    <a:pt x="716" y="490"/>
                    <a:pt x="717" y="495"/>
                  </a:cubicBezTo>
                  <a:cubicBezTo>
                    <a:pt x="719" y="499"/>
                    <a:pt x="721" y="499"/>
                    <a:pt x="722" y="505"/>
                  </a:cubicBezTo>
                  <a:cubicBezTo>
                    <a:pt x="723" y="511"/>
                    <a:pt x="720" y="510"/>
                    <a:pt x="717" y="511"/>
                  </a:cubicBezTo>
                  <a:cubicBezTo>
                    <a:pt x="715" y="511"/>
                    <a:pt x="718" y="514"/>
                    <a:pt x="714" y="518"/>
                  </a:cubicBezTo>
                  <a:cubicBezTo>
                    <a:pt x="711" y="522"/>
                    <a:pt x="708" y="527"/>
                    <a:pt x="710" y="529"/>
                  </a:cubicBezTo>
                  <a:cubicBezTo>
                    <a:pt x="713" y="532"/>
                    <a:pt x="723" y="536"/>
                    <a:pt x="727" y="543"/>
                  </a:cubicBezTo>
                  <a:cubicBezTo>
                    <a:pt x="731" y="549"/>
                    <a:pt x="731" y="560"/>
                    <a:pt x="730" y="567"/>
                  </a:cubicBezTo>
                  <a:cubicBezTo>
                    <a:pt x="729" y="575"/>
                    <a:pt x="720" y="577"/>
                    <a:pt x="714" y="583"/>
                  </a:cubicBezTo>
                  <a:cubicBezTo>
                    <a:pt x="708" y="590"/>
                    <a:pt x="701" y="589"/>
                    <a:pt x="698" y="589"/>
                  </a:cubicBezTo>
                  <a:cubicBezTo>
                    <a:pt x="695" y="589"/>
                    <a:pt x="697" y="595"/>
                    <a:pt x="701" y="600"/>
                  </a:cubicBezTo>
                  <a:cubicBezTo>
                    <a:pt x="705" y="605"/>
                    <a:pt x="702" y="606"/>
                    <a:pt x="704" y="611"/>
                  </a:cubicBezTo>
                  <a:cubicBezTo>
                    <a:pt x="706" y="616"/>
                    <a:pt x="704" y="620"/>
                    <a:pt x="707" y="625"/>
                  </a:cubicBezTo>
                  <a:cubicBezTo>
                    <a:pt x="711" y="629"/>
                    <a:pt x="709" y="631"/>
                    <a:pt x="705" y="634"/>
                  </a:cubicBezTo>
                  <a:cubicBezTo>
                    <a:pt x="701" y="637"/>
                    <a:pt x="706" y="636"/>
                    <a:pt x="707" y="640"/>
                  </a:cubicBezTo>
                  <a:cubicBezTo>
                    <a:pt x="707" y="644"/>
                    <a:pt x="705" y="642"/>
                    <a:pt x="702" y="639"/>
                  </a:cubicBezTo>
                  <a:cubicBezTo>
                    <a:pt x="698" y="637"/>
                    <a:pt x="695" y="644"/>
                    <a:pt x="695" y="646"/>
                  </a:cubicBezTo>
                  <a:cubicBezTo>
                    <a:pt x="695" y="649"/>
                    <a:pt x="688" y="643"/>
                    <a:pt x="686" y="643"/>
                  </a:cubicBezTo>
                  <a:cubicBezTo>
                    <a:pt x="684" y="643"/>
                    <a:pt x="686" y="639"/>
                    <a:pt x="682" y="635"/>
                  </a:cubicBezTo>
                  <a:cubicBezTo>
                    <a:pt x="677" y="632"/>
                    <a:pt x="674" y="631"/>
                    <a:pt x="674" y="627"/>
                  </a:cubicBezTo>
                  <a:cubicBezTo>
                    <a:pt x="674" y="624"/>
                    <a:pt x="666" y="621"/>
                    <a:pt x="666" y="617"/>
                  </a:cubicBezTo>
                  <a:cubicBezTo>
                    <a:pt x="666" y="613"/>
                    <a:pt x="667" y="603"/>
                    <a:pt x="665" y="600"/>
                  </a:cubicBezTo>
                  <a:cubicBezTo>
                    <a:pt x="664" y="597"/>
                    <a:pt x="665" y="594"/>
                    <a:pt x="667" y="591"/>
                  </a:cubicBezTo>
                  <a:cubicBezTo>
                    <a:pt x="668" y="588"/>
                    <a:pt x="665" y="584"/>
                    <a:pt x="660" y="584"/>
                  </a:cubicBezTo>
                  <a:cubicBezTo>
                    <a:pt x="656" y="584"/>
                    <a:pt x="650" y="583"/>
                    <a:pt x="643" y="583"/>
                  </a:cubicBezTo>
                  <a:cubicBezTo>
                    <a:pt x="637" y="584"/>
                    <a:pt x="634" y="583"/>
                    <a:pt x="632" y="581"/>
                  </a:cubicBezTo>
                  <a:cubicBezTo>
                    <a:pt x="630" y="579"/>
                    <a:pt x="624" y="575"/>
                    <a:pt x="616" y="573"/>
                  </a:cubicBezTo>
                  <a:cubicBezTo>
                    <a:pt x="608" y="571"/>
                    <a:pt x="605" y="567"/>
                    <a:pt x="604" y="565"/>
                  </a:cubicBezTo>
                  <a:cubicBezTo>
                    <a:pt x="603" y="563"/>
                    <a:pt x="596" y="561"/>
                    <a:pt x="594" y="559"/>
                  </a:cubicBezTo>
                  <a:cubicBezTo>
                    <a:pt x="592" y="557"/>
                    <a:pt x="585" y="555"/>
                    <a:pt x="582" y="556"/>
                  </a:cubicBezTo>
                  <a:cubicBezTo>
                    <a:pt x="579" y="556"/>
                    <a:pt x="571" y="550"/>
                    <a:pt x="567" y="550"/>
                  </a:cubicBezTo>
                  <a:cubicBezTo>
                    <a:pt x="562" y="550"/>
                    <a:pt x="552" y="555"/>
                    <a:pt x="550" y="555"/>
                  </a:cubicBezTo>
                  <a:cubicBezTo>
                    <a:pt x="548" y="555"/>
                    <a:pt x="550" y="551"/>
                    <a:pt x="551" y="549"/>
                  </a:cubicBezTo>
                  <a:cubicBezTo>
                    <a:pt x="553" y="548"/>
                    <a:pt x="548" y="540"/>
                    <a:pt x="546" y="535"/>
                  </a:cubicBezTo>
                  <a:cubicBezTo>
                    <a:pt x="545" y="530"/>
                    <a:pt x="543" y="525"/>
                    <a:pt x="538" y="525"/>
                  </a:cubicBezTo>
                  <a:cubicBezTo>
                    <a:pt x="533" y="526"/>
                    <a:pt x="527" y="523"/>
                    <a:pt x="526" y="522"/>
                  </a:cubicBezTo>
                  <a:cubicBezTo>
                    <a:pt x="524" y="521"/>
                    <a:pt x="524" y="507"/>
                    <a:pt x="525" y="501"/>
                  </a:cubicBezTo>
                  <a:cubicBezTo>
                    <a:pt x="526" y="495"/>
                    <a:pt x="533" y="486"/>
                    <a:pt x="533" y="482"/>
                  </a:cubicBezTo>
                  <a:cubicBezTo>
                    <a:pt x="533" y="479"/>
                    <a:pt x="537" y="477"/>
                    <a:pt x="541" y="476"/>
                  </a:cubicBezTo>
                  <a:cubicBezTo>
                    <a:pt x="545" y="475"/>
                    <a:pt x="542" y="468"/>
                    <a:pt x="545" y="467"/>
                  </a:cubicBezTo>
                  <a:cubicBezTo>
                    <a:pt x="549" y="467"/>
                    <a:pt x="549" y="465"/>
                    <a:pt x="550" y="462"/>
                  </a:cubicBezTo>
                  <a:cubicBezTo>
                    <a:pt x="551" y="459"/>
                    <a:pt x="555" y="461"/>
                    <a:pt x="553" y="459"/>
                  </a:cubicBezTo>
                  <a:cubicBezTo>
                    <a:pt x="550" y="456"/>
                    <a:pt x="552" y="455"/>
                    <a:pt x="558" y="455"/>
                  </a:cubicBezTo>
                  <a:cubicBezTo>
                    <a:pt x="564" y="455"/>
                    <a:pt x="572" y="453"/>
                    <a:pt x="571" y="448"/>
                  </a:cubicBezTo>
                  <a:cubicBezTo>
                    <a:pt x="570" y="442"/>
                    <a:pt x="555" y="446"/>
                    <a:pt x="555" y="441"/>
                  </a:cubicBezTo>
                  <a:cubicBezTo>
                    <a:pt x="555" y="437"/>
                    <a:pt x="536" y="436"/>
                    <a:pt x="537" y="434"/>
                  </a:cubicBezTo>
                  <a:cubicBezTo>
                    <a:pt x="538" y="431"/>
                    <a:pt x="556" y="436"/>
                    <a:pt x="563" y="438"/>
                  </a:cubicBezTo>
                  <a:cubicBezTo>
                    <a:pt x="569" y="441"/>
                    <a:pt x="571" y="440"/>
                    <a:pt x="576" y="440"/>
                  </a:cubicBezTo>
                  <a:cubicBezTo>
                    <a:pt x="581" y="440"/>
                    <a:pt x="578" y="433"/>
                    <a:pt x="579" y="430"/>
                  </a:cubicBezTo>
                  <a:cubicBezTo>
                    <a:pt x="580" y="428"/>
                    <a:pt x="590" y="435"/>
                    <a:pt x="596" y="433"/>
                  </a:cubicBezTo>
                  <a:cubicBezTo>
                    <a:pt x="601" y="432"/>
                    <a:pt x="607" y="420"/>
                    <a:pt x="612" y="417"/>
                  </a:cubicBezTo>
                  <a:cubicBezTo>
                    <a:pt x="616" y="413"/>
                    <a:pt x="612" y="410"/>
                    <a:pt x="603" y="411"/>
                  </a:cubicBezTo>
                  <a:cubicBezTo>
                    <a:pt x="594" y="412"/>
                    <a:pt x="588" y="408"/>
                    <a:pt x="583" y="405"/>
                  </a:cubicBezTo>
                  <a:cubicBezTo>
                    <a:pt x="578" y="401"/>
                    <a:pt x="579" y="398"/>
                    <a:pt x="584" y="398"/>
                  </a:cubicBezTo>
                  <a:cubicBezTo>
                    <a:pt x="589" y="399"/>
                    <a:pt x="602" y="409"/>
                    <a:pt x="607" y="409"/>
                  </a:cubicBezTo>
                  <a:cubicBezTo>
                    <a:pt x="611" y="410"/>
                    <a:pt x="620" y="400"/>
                    <a:pt x="624" y="397"/>
                  </a:cubicBezTo>
                  <a:cubicBezTo>
                    <a:pt x="628" y="394"/>
                    <a:pt x="620" y="393"/>
                    <a:pt x="617" y="391"/>
                  </a:cubicBezTo>
                  <a:cubicBezTo>
                    <a:pt x="614" y="388"/>
                    <a:pt x="622" y="387"/>
                    <a:pt x="626" y="387"/>
                  </a:cubicBezTo>
                  <a:cubicBezTo>
                    <a:pt x="630" y="387"/>
                    <a:pt x="632" y="390"/>
                    <a:pt x="633" y="392"/>
                  </a:cubicBezTo>
                  <a:cubicBezTo>
                    <a:pt x="635" y="394"/>
                    <a:pt x="642" y="391"/>
                    <a:pt x="645" y="391"/>
                  </a:cubicBezTo>
                  <a:cubicBezTo>
                    <a:pt x="649" y="391"/>
                    <a:pt x="645" y="385"/>
                    <a:pt x="639" y="383"/>
                  </a:cubicBezTo>
                  <a:cubicBezTo>
                    <a:pt x="633" y="381"/>
                    <a:pt x="639" y="376"/>
                    <a:pt x="641" y="380"/>
                  </a:cubicBezTo>
                  <a:cubicBezTo>
                    <a:pt x="643" y="383"/>
                    <a:pt x="647" y="383"/>
                    <a:pt x="649" y="387"/>
                  </a:cubicBezTo>
                  <a:cubicBezTo>
                    <a:pt x="652" y="392"/>
                    <a:pt x="653" y="389"/>
                    <a:pt x="658" y="387"/>
                  </a:cubicBezTo>
                  <a:cubicBezTo>
                    <a:pt x="663" y="385"/>
                    <a:pt x="666" y="382"/>
                    <a:pt x="669" y="379"/>
                  </a:cubicBezTo>
                  <a:cubicBezTo>
                    <a:pt x="671" y="376"/>
                    <a:pt x="672" y="380"/>
                    <a:pt x="675" y="375"/>
                  </a:cubicBezTo>
                  <a:cubicBezTo>
                    <a:pt x="678" y="370"/>
                    <a:pt x="674" y="366"/>
                    <a:pt x="670" y="363"/>
                  </a:cubicBezTo>
                  <a:cubicBezTo>
                    <a:pt x="666" y="360"/>
                    <a:pt x="670" y="357"/>
                    <a:pt x="666" y="355"/>
                  </a:cubicBezTo>
                  <a:cubicBezTo>
                    <a:pt x="662" y="353"/>
                    <a:pt x="661" y="349"/>
                    <a:pt x="666" y="350"/>
                  </a:cubicBezTo>
                  <a:cubicBezTo>
                    <a:pt x="671" y="351"/>
                    <a:pt x="675" y="349"/>
                    <a:pt x="677" y="346"/>
                  </a:cubicBezTo>
                  <a:cubicBezTo>
                    <a:pt x="680" y="342"/>
                    <a:pt x="670" y="342"/>
                    <a:pt x="674" y="339"/>
                  </a:cubicBezTo>
                  <a:cubicBezTo>
                    <a:pt x="679" y="337"/>
                    <a:pt x="675" y="334"/>
                    <a:pt x="671" y="334"/>
                  </a:cubicBezTo>
                  <a:cubicBezTo>
                    <a:pt x="666" y="334"/>
                    <a:pt x="662" y="332"/>
                    <a:pt x="662" y="328"/>
                  </a:cubicBezTo>
                  <a:cubicBezTo>
                    <a:pt x="662" y="324"/>
                    <a:pt x="654" y="327"/>
                    <a:pt x="649" y="325"/>
                  </a:cubicBezTo>
                  <a:cubicBezTo>
                    <a:pt x="645" y="322"/>
                    <a:pt x="634" y="323"/>
                    <a:pt x="632" y="323"/>
                  </a:cubicBezTo>
                  <a:cubicBezTo>
                    <a:pt x="629" y="323"/>
                    <a:pt x="629" y="334"/>
                    <a:pt x="633" y="334"/>
                  </a:cubicBezTo>
                  <a:cubicBezTo>
                    <a:pt x="636" y="334"/>
                    <a:pt x="639" y="338"/>
                    <a:pt x="636" y="339"/>
                  </a:cubicBezTo>
                  <a:cubicBezTo>
                    <a:pt x="633" y="341"/>
                    <a:pt x="637" y="345"/>
                    <a:pt x="634" y="344"/>
                  </a:cubicBezTo>
                  <a:cubicBezTo>
                    <a:pt x="632" y="344"/>
                    <a:pt x="628" y="343"/>
                    <a:pt x="627" y="349"/>
                  </a:cubicBezTo>
                  <a:cubicBezTo>
                    <a:pt x="626" y="356"/>
                    <a:pt x="626" y="358"/>
                    <a:pt x="621" y="361"/>
                  </a:cubicBezTo>
                  <a:cubicBezTo>
                    <a:pt x="617" y="363"/>
                    <a:pt x="620" y="353"/>
                    <a:pt x="616" y="354"/>
                  </a:cubicBezTo>
                  <a:cubicBezTo>
                    <a:pt x="612" y="354"/>
                    <a:pt x="612" y="362"/>
                    <a:pt x="615" y="362"/>
                  </a:cubicBezTo>
                  <a:cubicBezTo>
                    <a:pt x="618" y="363"/>
                    <a:pt x="618" y="366"/>
                    <a:pt x="619" y="369"/>
                  </a:cubicBezTo>
                  <a:cubicBezTo>
                    <a:pt x="620" y="373"/>
                    <a:pt x="614" y="370"/>
                    <a:pt x="611" y="375"/>
                  </a:cubicBezTo>
                  <a:cubicBezTo>
                    <a:pt x="609" y="379"/>
                    <a:pt x="608" y="373"/>
                    <a:pt x="605" y="370"/>
                  </a:cubicBezTo>
                  <a:cubicBezTo>
                    <a:pt x="601" y="367"/>
                    <a:pt x="597" y="362"/>
                    <a:pt x="597" y="358"/>
                  </a:cubicBezTo>
                  <a:cubicBezTo>
                    <a:pt x="598" y="355"/>
                    <a:pt x="599" y="354"/>
                    <a:pt x="602" y="353"/>
                  </a:cubicBezTo>
                  <a:cubicBezTo>
                    <a:pt x="605" y="353"/>
                    <a:pt x="602" y="350"/>
                    <a:pt x="602" y="346"/>
                  </a:cubicBezTo>
                  <a:cubicBezTo>
                    <a:pt x="602" y="341"/>
                    <a:pt x="598" y="343"/>
                    <a:pt x="594" y="338"/>
                  </a:cubicBezTo>
                  <a:cubicBezTo>
                    <a:pt x="590" y="333"/>
                    <a:pt x="586" y="333"/>
                    <a:pt x="584" y="335"/>
                  </a:cubicBezTo>
                  <a:cubicBezTo>
                    <a:pt x="582" y="338"/>
                    <a:pt x="583" y="342"/>
                    <a:pt x="580" y="343"/>
                  </a:cubicBezTo>
                  <a:cubicBezTo>
                    <a:pt x="576" y="345"/>
                    <a:pt x="578" y="352"/>
                    <a:pt x="575" y="352"/>
                  </a:cubicBezTo>
                  <a:cubicBezTo>
                    <a:pt x="572" y="353"/>
                    <a:pt x="573" y="340"/>
                    <a:pt x="571" y="339"/>
                  </a:cubicBezTo>
                  <a:cubicBezTo>
                    <a:pt x="568" y="338"/>
                    <a:pt x="569" y="335"/>
                    <a:pt x="572" y="334"/>
                  </a:cubicBezTo>
                  <a:cubicBezTo>
                    <a:pt x="576" y="334"/>
                    <a:pt x="578" y="330"/>
                    <a:pt x="575" y="330"/>
                  </a:cubicBezTo>
                  <a:cubicBezTo>
                    <a:pt x="572" y="330"/>
                    <a:pt x="566" y="326"/>
                    <a:pt x="564" y="325"/>
                  </a:cubicBezTo>
                  <a:cubicBezTo>
                    <a:pt x="562" y="324"/>
                    <a:pt x="558" y="329"/>
                    <a:pt x="555" y="327"/>
                  </a:cubicBezTo>
                  <a:cubicBezTo>
                    <a:pt x="553" y="325"/>
                    <a:pt x="556" y="320"/>
                    <a:pt x="556" y="318"/>
                  </a:cubicBezTo>
                  <a:cubicBezTo>
                    <a:pt x="556" y="315"/>
                    <a:pt x="560" y="319"/>
                    <a:pt x="562" y="315"/>
                  </a:cubicBezTo>
                  <a:cubicBezTo>
                    <a:pt x="565" y="312"/>
                    <a:pt x="555" y="312"/>
                    <a:pt x="555" y="308"/>
                  </a:cubicBezTo>
                  <a:cubicBezTo>
                    <a:pt x="555" y="304"/>
                    <a:pt x="548" y="303"/>
                    <a:pt x="545" y="302"/>
                  </a:cubicBezTo>
                  <a:cubicBezTo>
                    <a:pt x="543" y="301"/>
                    <a:pt x="547" y="295"/>
                    <a:pt x="546" y="292"/>
                  </a:cubicBezTo>
                  <a:cubicBezTo>
                    <a:pt x="545" y="290"/>
                    <a:pt x="535" y="281"/>
                    <a:pt x="531" y="282"/>
                  </a:cubicBezTo>
                  <a:cubicBezTo>
                    <a:pt x="527" y="283"/>
                    <a:pt x="526" y="277"/>
                    <a:pt x="529" y="277"/>
                  </a:cubicBezTo>
                  <a:cubicBezTo>
                    <a:pt x="531" y="277"/>
                    <a:pt x="533" y="276"/>
                    <a:pt x="537" y="271"/>
                  </a:cubicBezTo>
                  <a:cubicBezTo>
                    <a:pt x="541" y="266"/>
                    <a:pt x="542" y="265"/>
                    <a:pt x="539" y="264"/>
                  </a:cubicBezTo>
                  <a:cubicBezTo>
                    <a:pt x="536" y="263"/>
                    <a:pt x="534" y="260"/>
                    <a:pt x="539" y="260"/>
                  </a:cubicBezTo>
                  <a:cubicBezTo>
                    <a:pt x="545" y="260"/>
                    <a:pt x="554" y="264"/>
                    <a:pt x="557" y="262"/>
                  </a:cubicBezTo>
                  <a:cubicBezTo>
                    <a:pt x="560" y="259"/>
                    <a:pt x="569" y="245"/>
                    <a:pt x="573" y="239"/>
                  </a:cubicBezTo>
                  <a:cubicBezTo>
                    <a:pt x="577" y="234"/>
                    <a:pt x="570" y="234"/>
                    <a:pt x="561" y="234"/>
                  </a:cubicBezTo>
                  <a:cubicBezTo>
                    <a:pt x="552" y="235"/>
                    <a:pt x="550" y="231"/>
                    <a:pt x="543" y="230"/>
                  </a:cubicBezTo>
                  <a:cubicBezTo>
                    <a:pt x="535" y="230"/>
                    <a:pt x="521" y="232"/>
                    <a:pt x="519" y="234"/>
                  </a:cubicBezTo>
                  <a:cubicBezTo>
                    <a:pt x="517" y="236"/>
                    <a:pt x="523" y="238"/>
                    <a:pt x="522" y="241"/>
                  </a:cubicBezTo>
                  <a:cubicBezTo>
                    <a:pt x="522" y="243"/>
                    <a:pt x="517" y="239"/>
                    <a:pt x="515" y="240"/>
                  </a:cubicBezTo>
                  <a:cubicBezTo>
                    <a:pt x="513" y="241"/>
                    <a:pt x="516" y="244"/>
                    <a:pt x="515" y="253"/>
                  </a:cubicBezTo>
                  <a:cubicBezTo>
                    <a:pt x="514" y="262"/>
                    <a:pt x="517" y="262"/>
                    <a:pt x="519" y="266"/>
                  </a:cubicBezTo>
                  <a:cubicBezTo>
                    <a:pt x="522" y="269"/>
                    <a:pt x="521" y="273"/>
                    <a:pt x="521" y="279"/>
                  </a:cubicBezTo>
                  <a:cubicBezTo>
                    <a:pt x="521" y="284"/>
                    <a:pt x="516" y="284"/>
                    <a:pt x="514" y="285"/>
                  </a:cubicBezTo>
                  <a:cubicBezTo>
                    <a:pt x="513" y="286"/>
                    <a:pt x="519" y="288"/>
                    <a:pt x="518" y="292"/>
                  </a:cubicBezTo>
                  <a:cubicBezTo>
                    <a:pt x="517" y="295"/>
                    <a:pt x="512" y="290"/>
                    <a:pt x="509" y="291"/>
                  </a:cubicBezTo>
                  <a:cubicBezTo>
                    <a:pt x="506" y="292"/>
                    <a:pt x="503" y="300"/>
                    <a:pt x="506" y="303"/>
                  </a:cubicBezTo>
                  <a:cubicBezTo>
                    <a:pt x="510" y="306"/>
                    <a:pt x="511" y="305"/>
                    <a:pt x="508" y="309"/>
                  </a:cubicBezTo>
                  <a:cubicBezTo>
                    <a:pt x="506" y="312"/>
                    <a:pt x="503" y="317"/>
                    <a:pt x="509" y="321"/>
                  </a:cubicBezTo>
                  <a:cubicBezTo>
                    <a:pt x="515" y="326"/>
                    <a:pt x="526" y="326"/>
                    <a:pt x="532" y="329"/>
                  </a:cubicBezTo>
                  <a:cubicBezTo>
                    <a:pt x="538" y="333"/>
                    <a:pt x="529" y="331"/>
                    <a:pt x="532" y="335"/>
                  </a:cubicBezTo>
                  <a:cubicBezTo>
                    <a:pt x="534" y="339"/>
                    <a:pt x="528" y="341"/>
                    <a:pt x="528" y="344"/>
                  </a:cubicBezTo>
                  <a:cubicBezTo>
                    <a:pt x="528" y="347"/>
                    <a:pt x="531" y="346"/>
                    <a:pt x="534" y="340"/>
                  </a:cubicBezTo>
                  <a:cubicBezTo>
                    <a:pt x="537" y="335"/>
                    <a:pt x="539" y="342"/>
                    <a:pt x="539" y="346"/>
                  </a:cubicBezTo>
                  <a:cubicBezTo>
                    <a:pt x="538" y="351"/>
                    <a:pt x="534" y="348"/>
                    <a:pt x="531" y="353"/>
                  </a:cubicBezTo>
                  <a:cubicBezTo>
                    <a:pt x="528" y="358"/>
                    <a:pt x="525" y="359"/>
                    <a:pt x="520" y="358"/>
                  </a:cubicBezTo>
                  <a:cubicBezTo>
                    <a:pt x="515" y="357"/>
                    <a:pt x="518" y="364"/>
                    <a:pt x="520" y="369"/>
                  </a:cubicBezTo>
                  <a:cubicBezTo>
                    <a:pt x="522" y="373"/>
                    <a:pt x="519" y="374"/>
                    <a:pt x="514" y="373"/>
                  </a:cubicBezTo>
                  <a:cubicBezTo>
                    <a:pt x="508" y="371"/>
                    <a:pt x="505" y="368"/>
                    <a:pt x="508" y="364"/>
                  </a:cubicBezTo>
                  <a:cubicBezTo>
                    <a:pt x="511" y="359"/>
                    <a:pt x="513" y="354"/>
                    <a:pt x="509" y="355"/>
                  </a:cubicBezTo>
                  <a:cubicBezTo>
                    <a:pt x="506" y="355"/>
                    <a:pt x="499" y="355"/>
                    <a:pt x="496" y="351"/>
                  </a:cubicBezTo>
                  <a:cubicBezTo>
                    <a:pt x="494" y="348"/>
                    <a:pt x="498" y="349"/>
                    <a:pt x="505" y="350"/>
                  </a:cubicBezTo>
                  <a:cubicBezTo>
                    <a:pt x="511" y="351"/>
                    <a:pt x="506" y="345"/>
                    <a:pt x="511" y="345"/>
                  </a:cubicBezTo>
                  <a:cubicBezTo>
                    <a:pt x="516" y="345"/>
                    <a:pt x="519" y="348"/>
                    <a:pt x="524" y="344"/>
                  </a:cubicBezTo>
                  <a:cubicBezTo>
                    <a:pt x="528" y="341"/>
                    <a:pt x="521" y="333"/>
                    <a:pt x="517" y="335"/>
                  </a:cubicBezTo>
                  <a:cubicBezTo>
                    <a:pt x="514" y="336"/>
                    <a:pt x="508" y="337"/>
                    <a:pt x="508" y="334"/>
                  </a:cubicBezTo>
                  <a:cubicBezTo>
                    <a:pt x="508" y="330"/>
                    <a:pt x="514" y="333"/>
                    <a:pt x="518" y="332"/>
                  </a:cubicBezTo>
                  <a:cubicBezTo>
                    <a:pt x="521" y="331"/>
                    <a:pt x="516" y="327"/>
                    <a:pt x="511" y="328"/>
                  </a:cubicBezTo>
                  <a:cubicBezTo>
                    <a:pt x="506" y="329"/>
                    <a:pt x="502" y="330"/>
                    <a:pt x="498" y="325"/>
                  </a:cubicBezTo>
                  <a:cubicBezTo>
                    <a:pt x="494" y="321"/>
                    <a:pt x="487" y="319"/>
                    <a:pt x="485" y="328"/>
                  </a:cubicBezTo>
                  <a:cubicBezTo>
                    <a:pt x="484" y="338"/>
                    <a:pt x="477" y="333"/>
                    <a:pt x="474" y="336"/>
                  </a:cubicBezTo>
                  <a:cubicBezTo>
                    <a:pt x="471" y="339"/>
                    <a:pt x="477" y="342"/>
                    <a:pt x="484" y="342"/>
                  </a:cubicBezTo>
                  <a:cubicBezTo>
                    <a:pt x="491" y="342"/>
                    <a:pt x="496" y="348"/>
                    <a:pt x="492" y="348"/>
                  </a:cubicBezTo>
                  <a:cubicBezTo>
                    <a:pt x="489" y="348"/>
                    <a:pt x="491" y="353"/>
                    <a:pt x="487" y="351"/>
                  </a:cubicBezTo>
                  <a:cubicBezTo>
                    <a:pt x="484" y="350"/>
                    <a:pt x="480" y="351"/>
                    <a:pt x="483" y="354"/>
                  </a:cubicBezTo>
                  <a:cubicBezTo>
                    <a:pt x="485" y="357"/>
                    <a:pt x="482" y="359"/>
                    <a:pt x="482" y="362"/>
                  </a:cubicBezTo>
                  <a:cubicBezTo>
                    <a:pt x="482" y="365"/>
                    <a:pt x="477" y="362"/>
                    <a:pt x="471" y="361"/>
                  </a:cubicBezTo>
                  <a:cubicBezTo>
                    <a:pt x="466" y="361"/>
                    <a:pt x="456" y="363"/>
                    <a:pt x="449" y="364"/>
                  </a:cubicBezTo>
                  <a:cubicBezTo>
                    <a:pt x="442" y="366"/>
                    <a:pt x="435" y="363"/>
                    <a:pt x="432" y="360"/>
                  </a:cubicBezTo>
                  <a:cubicBezTo>
                    <a:pt x="429" y="357"/>
                    <a:pt x="425" y="357"/>
                    <a:pt x="420" y="357"/>
                  </a:cubicBezTo>
                  <a:cubicBezTo>
                    <a:pt x="415" y="357"/>
                    <a:pt x="416" y="352"/>
                    <a:pt x="410" y="352"/>
                  </a:cubicBezTo>
                  <a:cubicBezTo>
                    <a:pt x="403" y="352"/>
                    <a:pt x="405" y="346"/>
                    <a:pt x="404" y="343"/>
                  </a:cubicBezTo>
                  <a:cubicBezTo>
                    <a:pt x="403" y="340"/>
                    <a:pt x="390" y="341"/>
                    <a:pt x="385" y="344"/>
                  </a:cubicBezTo>
                  <a:cubicBezTo>
                    <a:pt x="381" y="347"/>
                    <a:pt x="371" y="346"/>
                    <a:pt x="369" y="351"/>
                  </a:cubicBezTo>
                  <a:cubicBezTo>
                    <a:pt x="366" y="357"/>
                    <a:pt x="371" y="356"/>
                    <a:pt x="374" y="356"/>
                  </a:cubicBezTo>
                  <a:cubicBezTo>
                    <a:pt x="378" y="356"/>
                    <a:pt x="377" y="351"/>
                    <a:pt x="384" y="352"/>
                  </a:cubicBezTo>
                  <a:cubicBezTo>
                    <a:pt x="391" y="353"/>
                    <a:pt x="396" y="345"/>
                    <a:pt x="399" y="348"/>
                  </a:cubicBezTo>
                  <a:cubicBezTo>
                    <a:pt x="402" y="351"/>
                    <a:pt x="387" y="357"/>
                    <a:pt x="381" y="358"/>
                  </a:cubicBezTo>
                  <a:cubicBezTo>
                    <a:pt x="374" y="359"/>
                    <a:pt x="376" y="364"/>
                    <a:pt x="382" y="373"/>
                  </a:cubicBezTo>
                  <a:cubicBezTo>
                    <a:pt x="388" y="383"/>
                    <a:pt x="379" y="377"/>
                    <a:pt x="379" y="382"/>
                  </a:cubicBezTo>
                  <a:cubicBezTo>
                    <a:pt x="379" y="386"/>
                    <a:pt x="368" y="380"/>
                    <a:pt x="372" y="379"/>
                  </a:cubicBezTo>
                  <a:cubicBezTo>
                    <a:pt x="377" y="377"/>
                    <a:pt x="375" y="373"/>
                    <a:pt x="371" y="370"/>
                  </a:cubicBezTo>
                  <a:cubicBezTo>
                    <a:pt x="367" y="367"/>
                    <a:pt x="365" y="370"/>
                    <a:pt x="365" y="366"/>
                  </a:cubicBezTo>
                  <a:cubicBezTo>
                    <a:pt x="366" y="363"/>
                    <a:pt x="361" y="367"/>
                    <a:pt x="358" y="364"/>
                  </a:cubicBezTo>
                  <a:cubicBezTo>
                    <a:pt x="354" y="361"/>
                    <a:pt x="353" y="359"/>
                    <a:pt x="348" y="361"/>
                  </a:cubicBezTo>
                  <a:cubicBezTo>
                    <a:pt x="343" y="364"/>
                    <a:pt x="338" y="363"/>
                    <a:pt x="327" y="365"/>
                  </a:cubicBezTo>
                  <a:cubicBezTo>
                    <a:pt x="317" y="367"/>
                    <a:pt x="297" y="366"/>
                    <a:pt x="294" y="363"/>
                  </a:cubicBezTo>
                  <a:cubicBezTo>
                    <a:pt x="290" y="359"/>
                    <a:pt x="303" y="353"/>
                    <a:pt x="307" y="354"/>
                  </a:cubicBezTo>
                  <a:cubicBezTo>
                    <a:pt x="310" y="355"/>
                    <a:pt x="308" y="350"/>
                    <a:pt x="302" y="345"/>
                  </a:cubicBezTo>
                  <a:cubicBezTo>
                    <a:pt x="297" y="341"/>
                    <a:pt x="284" y="338"/>
                    <a:pt x="284" y="341"/>
                  </a:cubicBezTo>
                  <a:cubicBezTo>
                    <a:pt x="284" y="344"/>
                    <a:pt x="277" y="341"/>
                    <a:pt x="268" y="339"/>
                  </a:cubicBezTo>
                  <a:cubicBezTo>
                    <a:pt x="258" y="338"/>
                    <a:pt x="257" y="334"/>
                    <a:pt x="251" y="334"/>
                  </a:cubicBezTo>
                  <a:cubicBezTo>
                    <a:pt x="245" y="334"/>
                    <a:pt x="236" y="332"/>
                    <a:pt x="229" y="327"/>
                  </a:cubicBezTo>
                  <a:cubicBezTo>
                    <a:pt x="222" y="321"/>
                    <a:pt x="206" y="323"/>
                    <a:pt x="204" y="328"/>
                  </a:cubicBezTo>
                  <a:cubicBezTo>
                    <a:pt x="202" y="333"/>
                    <a:pt x="196" y="332"/>
                    <a:pt x="191" y="332"/>
                  </a:cubicBezTo>
                  <a:cubicBezTo>
                    <a:pt x="185" y="332"/>
                    <a:pt x="193" y="326"/>
                    <a:pt x="191" y="325"/>
                  </a:cubicBezTo>
                  <a:cubicBezTo>
                    <a:pt x="188" y="324"/>
                    <a:pt x="191" y="317"/>
                    <a:pt x="187" y="316"/>
                  </a:cubicBezTo>
                  <a:cubicBezTo>
                    <a:pt x="183" y="316"/>
                    <a:pt x="180" y="333"/>
                    <a:pt x="172" y="332"/>
                  </a:cubicBezTo>
                  <a:cubicBezTo>
                    <a:pt x="165" y="332"/>
                    <a:pt x="161" y="314"/>
                    <a:pt x="155" y="310"/>
                  </a:cubicBezTo>
                  <a:cubicBezTo>
                    <a:pt x="149" y="305"/>
                    <a:pt x="143" y="305"/>
                    <a:pt x="148" y="312"/>
                  </a:cubicBezTo>
                  <a:cubicBezTo>
                    <a:pt x="154" y="319"/>
                    <a:pt x="144" y="314"/>
                    <a:pt x="144" y="318"/>
                  </a:cubicBezTo>
                  <a:cubicBezTo>
                    <a:pt x="145" y="323"/>
                    <a:pt x="136" y="328"/>
                    <a:pt x="136" y="326"/>
                  </a:cubicBezTo>
                  <a:cubicBezTo>
                    <a:pt x="136" y="323"/>
                    <a:pt x="131" y="320"/>
                    <a:pt x="125" y="327"/>
                  </a:cubicBezTo>
                  <a:cubicBezTo>
                    <a:pt x="119" y="334"/>
                    <a:pt x="115" y="333"/>
                    <a:pt x="114" y="331"/>
                  </a:cubicBezTo>
                  <a:cubicBezTo>
                    <a:pt x="114" y="328"/>
                    <a:pt x="96" y="337"/>
                    <a:pt x="97" y="340"/>
                  </a:cubicBezTo>
                  <a:cubicBezTo>
                    <a:pt x="98" y="343"/>
                    <a:pt x="94" y="346"/>
                    <a:pt x="89" y="345"/>
                  </a:cubicBezTo>
                  <a:cubicBezTo>
                    <a:pt x="85" y="345"/>
                    <a:pt x="88" y="341"/>
                    <a:pt x="92" y="339"/>
                  </a:cubicBezTo>
                  <a:cubicBezTo>
                    <a:pt x="96" y="337"/>
                    <a:pt x="108" y="328"/>
                    <a:pt x="114" y="327"/>
                  </a:cubicBezTo>
                  <a:cubicBezTo>
                    <a:pt x="120" y="326"/>
                    <a:pt x="131" y="321"/>
                    <a:pt x="132" y="318"/>
                  </a:cubicBezTo>
                  <a:cubicBezTo>
                    <a:pt x="132" y="315"/>
                    <a:pt x="126" y="318"/>
                    <a:pt x="122" y="317"/>
                  </a:cubicBezTo>
                  <a:cubicBezTo>
                    <a:pt x="118" y="316"/>
                    <a:pt x="111" y="321"/>
                    <a:pt x="104" y="324"/>
                  </a:cubicBezTo>
                  <a:cubicBezTo>
                    <a:pt x="97" y="327"/>
                    <a:pt x="90" y="326"/>
                    <a:pt x="92" y="330"/>
                  </a:cubicBezTo>
                  <a:cubicBezTo>
                    <a:pt x="94" y="334"/>
                    <a:pt x="85" y="329"/>
                    <a:pt x="84" y="332"/>
                  </a:cubicBezTo>
                  <a:cubicBezTo>
                    <a:pt x="82" y="335"/>
                    <a:pt x="79" y="332"/>
                    <a:pt x="81" y="330"/>
                  </a:cubicBezTo>
                  <a:cubicBezTo>
                    <a:pt x="84" y="329"/>
                    <a:pt x="75" y="326"/>
                    <a:pt x="75" y="328"/>
                  </a:cubicBezTo>
                  <a:cubicBezTo>
                    <a:pt x="75" y="329"/>
                    <a:pt x="74" y="332"/>
                    <a:pt x="68" y="332"/>
                  </a:cubicBezTo>
                  <a:cubicBezTo>
                    <a:pt x="62" y="332"/>
                    <a:pt x="56" y="336"/>
                    <a:pt x="60" y="339"/>
                  </a:cubicBezTo>
                  <a:cubicBezTo>
                    <a:pt x="64" y="342"/>
                    <a:pt x="66" y="343"/>
                    <a:pt x="64" y="345"/>
                  </a:cubicBezTo>
                  <a:cubicBezTo>
                    <a:pt x="62" y="347"/>
                    <a:pt x="56" y="340"/>
                    <a:pt x="47" y="341"/>
                  </a:cubicBezTo>
                  <a:cubicBezTo>
                    <a:pt x="38" y="342"/>
                    <a:pt x="21" y="331"/>
                    <a:pt x="21" y="329"/>
                  </a:cubicBezTo>
                  <a:cubicBezTo>
                    <a:pt x="21" y="326"/>
                    <a:pt x="9" y="328"/>
                    <a:pt x="0" y="327"/>
                  </a:cubicBezTo>
                  <a:cubicBezTo>
                    <a:pt x="0" y="500"/>
                    <a:pt x="0" y="500"/>
                    <a:pt x="0" y="500"/>
                  </a:cubicBezTo>
                  <a:cubicBezTo>
                    <a:pt x="0" y="500"/>
                    <a:pt x="4" y="503"/>
                    <a:pt x="6" y="501"/>
                  </a:cubicBezTo>
                  <a:cubicBezTo>
                    <a:pt x="8" y="499"/>
                    <a:pt x="11" y="502"/>
                    <a:pt x="16" y="499"/>
                  </a:cubicBezTo>
                  <a:cubicBezTo>
                    <a:pt x="22" y="496"/>
                    <a:pt x="24" y="502"/>
                    <a:pt x="24" y="505"/>
                  </a:cubicBezTo>
                  <a:cubicBezTo>
                    <a:pt x="24" y="507"/>
                    <a:pt x="32" y="512"/>
                    <a:pt x="35" y="516"/>
                  </a:cubicBezTo>
                  <a:cubicBezTo>
                    <a:pt x="39" y="520"/>
                    <a:pt x="40" y="524"/>
                    <a:pt x="44" y="522"/>
                  </a:cubicBezTo>
                  <a:cubicBezTo>
                    <a:pt x="48" y="519"/>
                    <a:pt x="54" y="518"/>
                    <a:pt x="54" y="514"/>
                  </a:cubicBezTo>
                  <a:cubicBezTo>
                    <a:pt x="54" y="509"/>
                    <a:pt x="70" y="509"/>
                    <a:pt x="70" y="514"/>
                  </a:cubicBezTo>
                  <a:cubicBezTo>
                    <a:pt x="70" y="520"/>
                    <a:pt x="85" y="527"/>
                    <a:pt x="94" y="542"/>
                  </a:cubicBezTo>
                  <a:cubicBezTo>
                    <a:pt x="103" y="557"/>
                    <a:pt x="101" y="561"/>
                    <a:pt x="114" y="566"/>
                  </a:cubicBezTo>
                  <a:cubicBezTo>
                    <a:pt x="127" y="571"/>
                    <a:pt x="126" y="573"/>
                    <a:pt x="125" y="578"/>
                  </a:cubicBezTo>
                  <a:cubicBezTo>
                    <a:pt x="123" y="582"/>
                    <a:pt x="132" y="584"/>
                    <a:pt x="127" y="588"/>
                  </a:cubicBezTo>
                  <a:cubicBezTo>
                    <a:pt x="125" y="589"/>
                    <a:pt x="122" y="591"/>
                    <a:pt x="119" y="593"/>
                  </a:cubicBezTo>
                  <a:cubicBezTo>
                    <a:pt x="120" y="595"/>
                    <a:pt x="122" y="597"/>
                    <a:pt x="124" y="599"/>
                  </a:cubicBezTo>
                  <a:cubicBezTo>
                    <a:pt x="127" y="602"/>
                    <a:pt x="119" y="602"/>
                    <a:pt x="121" y="604"/>
                  </a:cubicBezTo>
                  <a:cubicBezTo>
                    <a:pt x="124" y="606"/>
                    <a:pt x="121" y="610"/>
                    <a:pt x="123" y="612"/>
                  </a:cubicBezTo>
                  <a:cubicBezTo>
                    <a:pt x="126" y="615"/>
                    <a:pt x="130" y="614"/>
                    <a:pt x="133" y="612"/>
                  </a:cubicBezTo>
                  <a:cubicBezTo>
                    <a:pt x="136" y="610"/>
                    <a:pt x="138" y="615"/>
                    <a:pt x="135" y="618"/>
                  </a:cubicBezTo>
                  <a:cubicBezTo>
                    <a:pt x="133" y="622"/>
                    <a:pt x="138" y="625"/>
                    <a:pt x="140" y="622"/>
                  </a:cubicBezTo>
                  <a:cubicBezTo>
                    <a:pt x="142" y="619"/>
                    <a:pt x="147" y="627"/>
                    <a:pt x="149" y="628"/>
                  </a:cubicBezTo>
                  <a:cubicBezTo>
                    <a:pt x="152" y="629"/>
                    <a:pt x="154" y="633"/>
                    <a:pt x="150" y="633"/>
                  </a:cubicBezTo>
                  <a:cubicBezTo>
                    <a:pt x="146" y="633"/>
                    <a:pt x="147" y="639"/>
                    <a:pt x="150" y="640"/>
                  </a:cubicBezTo>
                  <a:cubicBezTo>
                    <a:pt x="152" y="640"/>
                    <a:pt x="152" y="643"/>
                    <a:pt x="152" y="646"/>
                  </a:cubicBezTo>
                  <a:cubicBezTo>
                    <a:pt x="152" y="648"/>
                    <a:pt x="161" y="651"/>
                    <a:pt x="164" y="650"/>
                  </a:cubicBezTo>
                  <a:cubicBezTo>
                    <a:pt x="167" y="649"/>
                    <a:pt x="170" y="652"/>
                    <a:pt x="172" y="655"/>
                  </a:cubicBezTo>
                  <a:cubicBezTo>
                    <a:pt x="173" y="658"/>
                    <a:pt x="179" y="660"/>
                    <a:pt x="182" y="658"/>
                  </a:cubicBezTo>
                  <a:cubicBezTo>
                    <a:pt x="184" y="656"/>
                    <a:pt x="185" y="661"/>
                    <a:pt x="186" y="665"/>
                  </a:cubicBezTo>
                  <a:cubicBezTo>
                    <a:pt x="186" y="668"/>
                    <a:pt x="191" y="666"/>
                    <a:pt x="194" y="666"/>
                  </a:cubicBezTo>
                  <a:cubicBezTo>
                    <a:pt x="197" y="666"/>
                    <a:pt x="199" y="670"/>
                    <a:pt x="201" y="669"/>
                  </a:cubicBezTo>
                  <a:cubicBezTo>
                    <a:pt x="206" y="667"/>
                    <a:pt x="207" y="675"/>
                    <a:pt x="210" y="680"/>
                  </a:cubicBezTo>
                  <a:cubicBezTo>
                    <a:pt x="520" y="678"/>
                    <a:pt x="520" y="678"/>
                    <a:pt x="520" y="678"/>
                  </a:cubicBezTo>
                  <a:cubicBezTo>
                    <a:pt x="520" y="678"/>
                    <a:pt x="521" y="670"/>
                    <a:pt x="524" y="673"/>
                  </a:cubicBezTo>
                  <a:cubicBezTo>
                    <a:pt x="528" y="676"/>
                    <a:pt x="525" y="680"/>
                    <a:pt x="529" y="682"/>
                  </a:cubicBezTo>
                  <a:cubicBezTo>
                    <a:pt x="533" y="683"/>
                    <a:pt x="536" y="686"/>
                    <a:pt x="539" y="685"/>
                  </a:cubicBezTo>
                  <a:cubicBezTo>
                    <a:pt x="541" y="684"/>
                    <a:pt x="545" y="681"/>
                    <a:pt x="549" y="685"/>
                  </a:cubicBezTo>
                  <a:cubicBezTo>
                    <a:pt x="553" y="690"/>
                    <a:pt x="556" y="686"/>
                    <a:pt x="558" y="689"/>
                  </a:cubicBezTo>
                  <a:cubicBezTo>
                    <a:pt x="561" y="692"/>
                    <a:pt x="565" y="694"/>
                    <a:pt x="568" y="691"/>
                  </a:cubicBezTo>
                  <a:cubicBezTo>
                    <a:pt x="570" y="688"/>
                    <a:pt x="580" y="691"/>
                    <a:pt x="584" y="693"/>
                  </a:cubicBezTo>
                  <a:cubicBezTo>
                    <a:pt x="590" y="688"/>
                    <a:pt x="594" y="679"/>
                    <a:pt x="599" y="679"/>
                  </a:cubicBezTo>
                  <a:cubicBezTo>
                    <a:pt x="605" y="679"/>
                    <a:pt x="622" y="681"/>
                    <a:pt x="623" y="689"/>
                  </a:cubicBezTo>
                  <a:cubicBezTo>
                    <a:pt x="624" y="698"/>
                    <a:pt x="634" y="690"/>
                    <a:pt x="635" y="698"/>
                  </a:cubicBezTo>
                  <a:cubicBezTo>
                    <a:pt x="636" y="704"/>
                    <a:pt x="642" y="710"/>
                    <a:pt x="641" y="713"/>
                  </a:cubicBezTo>
                  <a:cubicBezTo>
                    <a:pt x="643" y="714"/>
                    <a:pt x="645" y="716"/>
                    <a:pt x="648" y="718"/>
                  </a:cubicBezTo>
                  <a:cubicBezTo>
                    <a:pt x="651" y="717"/>
                    <a:pt x="659" y="718"/>
                    <a:pt x="665" y="720"/>
                  </a:cubicBezTo>
                  <a:cubicBezTo>
                    <a:pt x="672" y="723"/>
                    <a:pt x="682" y="717"/>
                    <a:pt x="686" y="726"/>
                  </a:cubicBezTo>
                  <a:cubicBezTo>
                    <a:pt x="689" y="734"/>
                    <a:pt x="697" y="740"/>
                    <a:pt x="690" y="741"/>
                  </a:cubicBezTo>
                  <a:cubicBezTo>
                    <a:pt x="683" y="742"/>
                    <a:pt x="675" y="733"/>
                    <a:pt x="675" y="738"/>
                  </a:cubicBezTo>
                  <a:cubicBezTo>
                    <a:pt x="676" y="743"/>
                    <a:pt x="672" y="740"/>
                    <a:pt x="672" y="748"/>
                  </a:cubicBezTo>
                  <a:cubicBezTo>
                    <a:pt x="672" y="755"/>
                    <a:pt x="667" y="766"/>
                    <a:pt x="664" y="765"/>
                  </a:cubicBezTo>
                  <a:cubicBezTo>
                    <a:pt x="664" y="765"/>
                    <a:pt x="664" y="765"/>
                    <a:pt x="664" y="765"/>
                  </a:cubicBezTo>
                  <a:cubicBezTo>
                    <a:pt x="663" y="768"/>
                    <a:pt x="663" y="771"/>
                    <a:pt x="665" y="774"/>
                  </a:cubicBezTo>
                  <a:cubicBezTo>
                    <a:pt x="669" y="771"/>
                    <a:pt x="675" y="766"/>
                    <a:pt x="679" y="767"/>
                  </a:cubicBezTo>
                  <a:cubicBezTo>
                    <a:pt x="687" y="767"/>
                    <a:pt x="689" y="772"/>
                    <a:pt x="694" y="768"/>
                  </a:cubicBezTo>
                  <a:cubicBezTo>
                    <a:pt x="699" y="765"/>
                    <a:pt x="700" y="763"/>
                    <a:pt x="701" y="766"/>
                  </a:cubicBezTo>
                  <a:cubicBezTo>
                    <a:pt x="701" y="766"/>
                    <a:pt x="701" y="766"/>
                    <a:pt x="701" y="767"/>
                  </a:cubicBezTo>
                  <a:cubicBezTo>
                    <a:pt x="703" y="766"/>
                    <a:pt x="704" y="765"/>
                    <a:pt x="704" y="764"/>
                  </a:cubicBezTo>
                  <a:cubicBezTo>
                    <a:pt x="704" y="763"/>
                    <a:pt x="704" y="761"/>
                    <a:pt x="703" y="759"/>
                  </a:cubicBezTo>
                  <a:cubicBezTo>
                    <a:pt x="698" y="760"/>
                    <a:pt x="697" y="760"/>
                    <a:pt x="695" y="757"/>
                  </a:cubicBezTo>
                  <a:cubicBezTo>
                    <a:pt x="693" y="752"/>
                    <a:pt x="710" y="747"/>
                    <a:pt x="718" y="748"/>
                  </a:cubicBezTo>
                  <a:cubicBezTo>
                    <a:pt x="726" y="749"/>
                    <a:pt x="731" y="744"/>
                    <a:pt x="734" y="747"/>
                  </a:cubicBezTo>
                  <a:cubicBezTo>
                    <a:pt x="739" y="743"/>
                    <a:pt x="747" y="736"/>
                    <a:pt x="749" y="736"/>
                  </a:cubicBezTo>
                  <a:cubicBezTo>
                    <a:pt x="752" y="736"/>
                    <a:pt x="788" y="735"/>
                    <a:pt x="788" y="735"/>
                  </a:cubicBezTo>
                  <a:cubicBezTo>
                    <a:pt x="788" y="735"/>
                    <a:pt x="800" y="728"/>
                    <a:pt x="802" y="721"/>
                  </a:cubicBezTo>
                  <a:cubicBezTo>
                    <a:pt x="803" y="714"/>
                    <a:pt x="811" y="697"/>
                    <a:pt x="816" y="701"/>
                  </a:cubicBezTo>
                  <a:cubicBezTo>
                    <a:pt x="821" y="704"/>
                    <a:pt x="831" y="702"/>
                    <a:pt x="831" y="705"/>
                  </a:cubicBezTo>
                  <a:cubicBezTo>
                    <a:pt x="831" y="708"/>
                    <a:pt x="828" y="719"/>
                    <a:pt x="841" y="736"/>
                  </a:cubicBezTo>
                  <a:cubicBezTo>
                    <a:pt x="845" y="733"/>
                    <a:pt x="850" y="731"/>
                    <a:pt x="852" y="731"/>
                  </a:cubicBezTo>
                  <a:cubicBezTo>
                    <a:pt x="857" y="732"/>
                    <a:pt x="864" y="726"/>
                    <a:pt x="866" y="722"/>
                  </a:cubicBezTo>
                  <a:cubicBezTo>
                    <a:pt x="868" y="718"/>
                    <a:pt x="870" y="725"/>
                    <a:pt x="866" y="727"/>
                  </a:cubicBezTo>
                  <a:cubicBezTo>
                    <a:pt x="862" y="728"/>
                    <a:pt x="870" y="731"/>
                    <a:pt x="877" y="731"/>
                  </a:cubicBezTo>
                  <a:cubicBezTo>
                    <a:pt x="884" y="730"/>
                    <a:pt x="873" y="733"/>
                    <a:pt x="868" y="733"/>
                  </a:cubicBezTo>
                  <a:cubicBezTo>
                    <a:pt x="863" y="733"/>
                    <a:pt x="861" y="733"/>
                    <a:pt x="854" y="740"/>
                  </a:cubicBezTo>
                  <a:cubicBezTo>
                    <a:pt x="847" y="747"/>
                    <a:pt x="848" y="749"/>
                    <a:pt x="852" y="753"/>
                  </a:cubicBezTo>
                  <a:cubicBezTo>
                    <a:pt x="856" y="756"/>
                    <a:pt x="862" y="755"/>
                    <a:pt x="867" y="750"/>
                  </a:cubicBezTo>
                  <a:cubicBezTo>
                    <a:pt x="873" y="745"/>
                    <a:pt x="872" y="741"/>
                    <a:pt x="878" y="741"/>
                  </a:cubicBezTo>
                  <a:cubicBezTo>
                    <a:pt x="883" y="741"/>
                    <a:pt x="898" y="736"/>
                    <a:pt x="904" y="734"/>
                  </a:cubicBezTo>
                  <a:cubicBezTo>
                    <a:pt x="910" y="732"/>
                    <a:pt x="906" y="731"/>
                    <a:pt x="906" y="728"/>
                  </a:cubicBezTo>
                  <a:cubicBezTo>
                    <a:pt x="906" y="725"/>
                    <a:pt x="917" y="725"/>
                    <a:pt x="921" y="723"/>
                  </a:cubicBezTo>
                  <a:cubicBezTo>
                    <a:pt x="925" y="720"/>
                    <a:pt x="920" y="718"/>
                    <a:pt x="917" y="718"/>
                  </a:cubicBezTo>
                  <a:close/>
                  <a:moveTo>
                    <a:pt x="266" y="394"/>
                  </a:moveTo>
                  <a:cubicBezTo>
                    <a:pt x="260" y="402"/>
                    <a:pt x="257" y="403"/>
                    <a:pt x="251" y="402"/>
                  </a:cubicBezTo>
                  <a:cubicBezTo>
                    <a:pt x="244" y="401"/>
                    <a:pt x="240" y="404"/>
                    <a:pt x="243" y="407"/>
                  </a:cubicBezTo>
                  <a:cubicBezTo>
                    <a:pt x="246" y="409"/>
                    <a:pt x="247" y="411"/>
                    <a:pt x="240" y="413"/>
                  </a:cubicBezTo>
                  <a:cubicBezTo>
                    <a:pt x="233" y="414"/>
                    <a:pt x="228" y="420"/>
                    <a:pt x="225" y="419"/>
                  </a:cubicBezTo>
                  <a:cubicBezTo>
                    <a:pt x="223" y="418"/>
                    <a:pt x="237" y="408"/>
                    <a:pt x="234" y="405"/>
                  </a:cubicBezTo>
                  <a:cubicBezTo>
                    <a:pt x="230" y="402"/>
                    <a:pt x="220" y="410"/>
                    <a:pt x="220" y="413"/>
                  </a:cubicBezTo>
                  <a:cubicBezTo>
                    <a:pt x="220" y="417"/>
                    <a:pt x="214" y="417"/>
                    <a:pt x="210" y="417"/>
                  </a:cubicBezTo>
                  <a:cubicBezTo>
                    <a:pt x="206" y="416"/>
                    <a:pt x="201" y="413"/>
                    <a:pt x="205" y="412"/>
                  </a:cubicBezTo>
                  <a:cubicBezTo>
                    <a:pt x="209" y="412"/>
                    <a:pt x="206" y="408"/>
                    <a:pt x="211" y="406"/>
                  </a:cubicBezTo>
                  <a:cubicBezTo>
                    <a:pt x="217" y="404"/>
                    <a:pt x="210" y="401"/>
                    <a:pt x="212" y="399"/>
                  </a:cubicBezTo>
                  <a:cubicBezTo>
                    <a:pt x="214" y="397"/>
                    <a:pt x="224" y="401"/>
                    <a:pt x="224" y="397"/>
                  </a:cubicBezTo>
                  <a:cubicBezTo>
                    <a:pt x="225" y="393"/>
                    <a:pt x="214" y="390"/>
                    <a:pt x="210" y="392"/>
                  </a:cubicBezTo>
                  <a:cubicBezTo>
                    <a:pt x="207" y="394"/>
                    <a:pt x="198" y="400"/>
                    <a:pt x="188" y="396"/>
                  </a:cubicBezTo>
                  <a:cubicBezTo>
                    <a:pt x="185" y="394"/>
                    <a:pt x="213" y="391"/>
                    <a:pt x="218" y="387"/>
                  </a:cubicBezTo>
                  <a:cubicBezTo>
                    <a:pt x="223" y="382"/>
                    <a:pt x="244" y="377"/>
                    <a:pt x="246" y="381"/>
                  </a:cubicBezTo>
                  <a:cubicBezTo>
                    <a:pt x="248" y="385"/>
                    <a:pt x="235" y="388"/>
                    <a:pt x="241" y="392"/>
                  </a:cubicBezTo>
                  <a:cubicBezTo>
                    <a:pt x="247" y="395"/>
                    <a:pt x="258" y="393"/>
                    <a:pt x="260" y="389"/>
                  </a:cubicBezTo>
                  <a:cubicBezTo>
                    <a:pt x="262" y="385"/>
                    <a:pt x="273" y="386"/>
                    <a:pt x="266" y="394"/>
                  </a:cubicBezTo>
                  <a:close/>
                  <a:moveTo>
                    <a:pt x="329" y="474"/>
                  </a:moveTo>
                  <a:cubicBezTo>
                    <a:pt x="322" y="481"/>
                    <a:pt x="322" y="479"/>
                    <a:pt x="315" y="480"/>
                  </a:cubicBezTo>
                  <a:cubicBezTo>
                    <a:pt x="309" y="482"/>
                    <a:pt x="314" y="488"/>
                    <a:pt x="306" y="489"/>
                  </a:cubicBezTo>
                  <a:cubicBezTo>
                    <a:pt x="298" y="490"/>
                    <a:pt x="278" y="490"/>
                    <a:pt x="275" y="486"/>
                  </a:cubicBezTo>
                  <a:cubicBezTo>
                    <a:pt x="274" y="484"/>
                    <a:pt x="286" y="485"/>
                    <a:pt x="287" y="482"/>
                  </a:cubicBezTo>
                  <a:cubicBezTo>
                    <a:pt x="288" y="479"/>
                    <a:pt x="291" y="473"/>
                    <a:pt x="296" y="473"/>
                  </a:cubicBezTo>
                  <a:cubicBezTo>
                    <a:pt x="301" y="473"/>
                    <a:pt x="300" y="467"/>
                    <a:pt x="292" y="463"/>
                  </a:cubicBezTo>
                  <a:cubicBezTo>
                    <a:pt x="284" y="459"/>
                    <a:pt x="304" y="456"/>
                    <a:pt x="308" y="463"/>
                  </a:cubicBezTo>
                  <a:cubicBezTo>
                    <a:pt x="313" y="469"/>
                    <a:pt x="321" y="473"/>
                    <a:pt x="326" y="469"/>
                  </a:cubicBezTo>
                  <a:cubicBezTo>
                    <a:pt x="330" y="464"/>
                    <a:pt x="356" y="452"/>
                    <a:pt x="356" y="458"/>
                  </a:cubicBezTo>
                  <a:cubicBezTo>
                    <a:pt x="356" y="464"/>
                    <a:pt x="337" y="468"/>
                    <a:pt x="329" y="474"/>
                  </a:cubicBezTo>
                  <a:close/>
                  <a:moveTo>
                    <a:pt x="503" y="656"/>
                  </a:moveTo>
                  <a:cubicBezTo>
                    <a:pt x="498" y="657"/>
                    <a:pt x="504" y="642"/>
                    <a:pt x="494" y="636"/>
                  </a:cubicBezTo>
                  <a:cubicBezTo>
                    <a:pt x="482" y="630"/>
                    <a:pt x="477" y="618"/>
                    <a:pt x="477" y="611"/>
                  </a:cubicBezTo>
                  <a:cubicBezTo>
                    <a:pt x="477" y="605"/>
                    <a:pt x="487" y="602"/>
                    <a:pt x="491" y="607"/>
                  </a:cubicBezTo>
                  <a:cubicBezTo>
                    <a:pt x="495" y="612"/>
                    <a:pt x="501" y="632"/>
                    <a:pt x="504" y="639"/>
                  </a:cubicBezTo>
                  <a:cubicBezTo>
                    <a:pt x="508" y="645"/>
                    <a:pt x="508" y="656"/>
                    <a:pt x="503" y="65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29" name="Freeform 125">
              <a:extLst>
                <a:ext uri="{FF2B5EF4-FFF2-40B4-BE49-F238E27FC236}">
                  <a16:creationId xmlns:a16="http://schemas.microsoft.com/office/drawing/2014/main" id="{5BE3885A-AC1B-4C45-B265-90F58D030E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4375" y="1360488"/>
              <a:ext cx="2192338" cy="1346200"/>
            </a:xfrm>
            <a:custGeom>
              <a:avLst/>
              <a:gdLst/>
              <a:ahLst/>
              <a:cxnLst>
                <a:cxn ang="0">
                  <a:pos x="350" y="230"/>
                </a:cxn>
                <a:cxn ang="0">
                  <a:pos x="306" y="35"/>
                </a:cxn>
                <a:cxn ang="0">
                  <a:pos x="185" y="21"/>
                </a:cxn>
                <a:cxn ang="0">
                  <a:pos x="135" y="10"/>
                </a:cxn>
                <a:cxn ang="0">
                  <a:pos x="93" y="21"/>
                </a:cxn>
                <a:cxn ang="0">
                  <a:pos x="19" y="59"/>
                </a:cxn>
                <a:cxn ang="0">
                  <a:pos x="71" y="103"/>
                </a:cxn>
                <a:cxn ang="0">
                  <a:pos x="17" y="106"/>
                </a:cxn>
                <a:cxn ang="0">
                  <a:pos x="59" y="136"/>
                </a:cxn>
                <a:cxn ang="0">
                  <a:pos x="43" y="158"/>
                </a:cxn>
                <a:cxn ang="0">
                  <a:pos x="45" y="219"/>
                </a:cxn>
                <a:cxn ang="0">
                  <a:pos x="96" y="236"/>
                </a:cxn>
                <a:cxn ang="0">
                  <a:pos x="102" y="269"/>
                </a:cxn>
                <a:cxn ang="0">
                  <a:pos x="84" y="287"/>
                </a:cxn>
                <a:cxn ang="0">
                  <a:pos x="147" y="250"/>
                </a:cxn>
                <a:cxn ang="0">
                  <a:pos x="173" y="213"/>
                </a:cxn>
                <a:cxn ang="0">
                  <a:pos x="191" y="201"/>
                </a:cxn>
                <a:cxn ang="0">
                  <a:pos x="226" y="215"/>
                </a:cxn>
                <a:cxn ang="0">
                  <a:pos x="248" y="202"/>
                </a:cxn>
                <a:cxn ang="0">
                  <a:pos x="276" y="213"/>
                </a:cxn>
                <a:cxn ang="0">
                  <a:pos x="340" y="232"/>
                </a:cxn>
                <a:cxn ang="0">
                  <a:pos x="375" y="248"/>
                </a:cxn>
                <a:cxn ang="0">
                  <a:pos x="376" y="261"/>
                </a:cxn>
                <a:cxn ang="0">
                  <a:pos x="389" y="263"/>
                </a:cxn>
                <a:cxn ang="0">
                  <a:pos x="401" y="274"/>
                </a:cxn>
                <a:cxn ang="0">
                  <a:pos x="396" y="300"/>
                </a:cxn>
                <a:cxn ang="0">
                  <a:pos x="421" y="299"/>
                </a:cxn>
                <a:cxn ang="0">
                  <a:pos x="15" y="313"/>
                </a:cxn>
                <a:cxn ang="0">
                  <a:pos x="178" y="240"/>
                </a:cxn>
                <a:cxn ang="0">
                  <a:pos x="177" y="256"/>
                </a:cxn>
                <a:cxn ang="0">
                  <a:pos x="25" y="219"/>
                </a:cxn>
                <a:cxn ang="0">
                  <a:pos x="1094" y="443"/>
                </a:cxn>
                <a:cxn ang="0">
                  <a:pos x="1010" y="472"/>
                </a:cxn>
                <a:cxn ang="0">
                  <a:pos x="970" y="473"/>
                </a:cxn>
                <a:cxn ang="0">
                  <a:pos x="926" y="471"/>
                </a:cxn>
                <a:cxn ang="0">
                  <a:pos x="954" y="426"/>
                </a:cxn>
                <a:cxn ang="0">
                  <a:pos x="902" y="410"/>
                </a:cxn>
                <a:cxn ang="0">
                  <a:pos x="864" y="397"/>
                </a:cxn>
                <a:cxn ang="0">
                  <a:pos x="516" y="388"/>
                </a:cxn>
                <a:cxn ang="0">
                  <a:pos x="510" y="395"/>
                </a:cxn>
                <a:cxn ang="0">
                  <a:pos x="501" y="436"/>
                </a:cxn>
                <a:cxn ang="0">
                  <a:pos x="513" y="539"/>
                </a:cxn>
                <a:cxn ang="0">
                  <a:pos x="557" y="590"/>
                </a:cxn>
                <a:cxn ang="0">
                  <a:pos x="647" y="625"/>
                </a:cxn>
                <a:cxn ang="0">
                  <a:pos x="724" y="647"/>
                </a:cxn>
                <a:cxn ang="0">
                  <a:pos x="783" y="685"/>
                </a:cxn>
                <a:cxn ang="0">
                  <a:pos x="818" y="658"/>
                </a:cxn>
                <a:cxn ang="0">
                  <a:pos x="862" y="644"/>
                </a:cxn>
                <a:cxn ang="0">
                  <a:pos x="889" y="641"/>
                </a:cxn>
                <a:cxn ang="0">
                  <a:pos x="944" y="645"/>
                </a:cxn>
                <a:cxn ang="0">
                  <a:pos x="983" y="699"/>
                </a:cxn>
                <a:cxn ang="0">
                  <a:pos x="994" y="608"/>
                </a:cxn>
                <a:cxn ang="0">
                  <a:pos x="1036" y="571"/>
                </a:cxn>
                <a:cxn ang="0">
                  <a:pos x="1032" y="539"/>
                </a:cxn>
                <a:cxn ang="0">
                  <a:pos x="1049" y="541"/>
                </a:cxn>
                <a:cxn ang="0">
                  <a:pos x="1088" y="499"/>
                </a:cxn>
                <a:cxn ang="0">
                  <a:pos x="1102" y="475"/>
                </a:cxn>
                <a:cxn ang="0">
                  <a:pos x="1137" y="413"/>
                </a:cxn>
              </a:cxnLst>
              <a:rect l="0" t="0" r="r" b="b"/>
              <a:pathLst>
                <a:path w="1147" h="705">
                  <a:moveTo>
                    <a:pt x="431" y="286"/>
                  </a:moveTo>
                  <a:cubicBezTo>
                    <a:pt x="432" y="281"/>
                    <a:pt x="433" y="279"/>
                    <a:pt x="420" y="274"/>
                  </a:cubicBezTo>
                  <a:cubicBezTo>
                    <a:pt x="407" y="269"/>
                    <a:pt x="409" y="265"/>
                    <a:pt x="400" y="250"/>
                  </a:cubicBezTo>
                  <a:cubicBezTo>
                    <a:pt x="391" y="235"/>
                    <a:pt x="376" y="228"/>
                    <a:pt x="376" y="222"/>
                  </a:cubicBezTo>
                  <a:cubicBezTo>
                    <a:pt x="376" y="217"/>
                    <a:pt x="360" y="217"/>
                    <a:pt x="360" y="222"/>
                  </a:cubicBezTo>
                  <a:cubicBezTo>
                    <a:pt x="360" y="226"/>
                    <a:pt x="354" y="227"/>
                    <a:pt x="350" y="230"/>
                  </a:cubicBezTo>
                  <a:cubicBezTo>
                    <a:pt x="346" y="232"/>
                    <a:pt x="345" y="228"/>
                    <a:pt x="341" y="224"/>
                  </a:cubicBezTo>
                  <a:cubicBezTo>
                    <a:pt x="338" y="220"/>
                    <a:pt x="330" y="215"/>
                    <a:pt x="330" y="213"/>
                  </a:cubicBezTo>
                  <a:cubicBezTo>
                    <a:pt x="330" y="210"/>
                    <a:pt x="328" y="204"/>
                    <a:pt x="322" y="207"/>
                  </a:cubicBezTo>
                  <a:cubicBezTo>
                    <a:pt x="317" y="210"/>
                    <a:pt x="314" y="207"/>
                    <a:pt x="312" y="209"/>
                  </a:cubicBezTo>
                  <a:cubicBezTo>
                    <a:pt x="310" y="211"/>
                    <a:pt x="306" y="208"/>
                    <a:pt x="306" y="208"/>
                  </a:cubicBezTo>
                  <a:cubicBezTo>
                    <a:pt x="306" y="35"/>
                    <a:pt x="306" y="35"/>
                    <a:pt x="306" y="35"/>
                  </a:cubicBezTo>
                  <a:cubicBezTo>
                    <a:pt x="304" y="35"/>
                    <a:pt x="302" y="34"/>
                    <a:pt x="301" y="34"/>
                  </a:cubicBezTo>
                  <a:cubicBezTo>
                    <a:pt x="294" y="31"/>
                    <a:pt x="283" y="26"/>
                    <a:pt x="277" y="27"/>
                  </a:cubicBezTo>
                  <a:cubicBezTo>
                    <a:pt x="271" y="29"/>
                    <a:pt x="260" y="30"/>
                    <a:pt x="256" y="28"/>
                  </a:cubicBezTo>
                  <a:cubicBezTo>
                    <a:pt x="252" y="26"/>
                    <a:pt x="246" y="24"/>
                    <a:pt x="238" y="26"/>
                  </a:cubicBezTo>
                  <a:cubicBezTo>
                    <a:pt x="230" y="27"/>
                    <a:pt x="225" y="21"/>
                    <a:pt x="214" y="19"/>
                  </a:cubicBezTo>
                  <a:cubicBezTo>
                    <a:pt x="204" y="16"/>
                    <a:pt x="189" y="19"/>
                    <a:pt x="185" y="21"/>
                  </a:cubicBezTo>
                  <a:cubicBezTo>
                    <a:pt x="182" y="22"/>
                    <a:pt x="183" y="17"/>
                    <a:pt x="178" y="17"/>
                  </a:cubicBezTo>
                  <a:cubicBezTo>
                    <a:pt x="174" y="18"/>
                    <a:pt x="177" y="15"/>
                    <a:pt x="175" y="12"/>
                  </a:cubicBezTo>
                  <a:cubicBezTo>
                    <a:pt x="172" y="8"/>
                    <a:pt x="160" y="11"/>
                    <a:pt x="155" y="12"/>
                  </a:cubicBezTo>
                  <a:cubicBezTo>
                    <a:pt x="151" y="12"/>
                    <a:pt x="149" y="10"/>
                    <a:pt x="150" y="7"/>
                  </a:cubicBezTo>
                  <a:cubicBezTo>
                    <a:pt x="150" y="5"/>
                    <a:pt x="146" y="6"/>
                    <a:pt x="144" y="9"/>
                  </a:cubicBezTo>
                  <a:cubicBezTo>
                    <a:pt x="142" y="12"/>
                    <a:pt x="137" y="12"/>
                    <a:pt x="135" y="10"/>
                  </a:cubicBezTo>
                  <a:cubicBezTo>
                    <a:pt x="133" y="8"/>
                    <a:pt x="139" y="8"/>
                    <a:pt x="140" y="5"/>
                  </a:cubicBezTo>
                  <a:cubicBezTo>
                    <a:pt x="140" y="3"/>
                    <a:pt x="133" y="2"/>
                    <a:pt x="131" y="1"/>
                  </a:cubicBezTo>
                  <a:cubicBezTo>
                    <a:pt x="128" y="0"/>
                    <a:pt x="124" y="4"/>
                    <a:pt x="119" y="8"/>
                  </a:cubicBezTo>
                  <a:cubicBezTo>
                    <a:pt x="114" y="13"/>
                    <a:pt x="106" y="13"/>
                    <a:pt x="101" y="12"/>
                  </a:cubicBezTo>
                  <a:cubicBezTo>
                    <a:pt x="96" y="12"/>
                    <a:pt x="90" y="13"/>
                    <a:pt x="91" y="15"/>
                  </a:cubicBezTo>
                  <a:cubicBezTo>
                    <a:pt x="91" y="18"/>
                    <a:pt x="97" y="18"/>
                    <a:pt x="93" y="21"/>
                  </a:cubicBezTo>
                  <a:cubicBezTo>
                    <a:pt x="90" y="25"/>
                    <a:pt x="88" y="17"/>
                    <a:pt x="85" y="20"/>
                  </a:cubicBezTo>
                  <a:cubicBezTo>
                    <a:pt x="81" y="24"/>
                    <a:pt x="71" y="24"/>
                    <a:pt x="68" y="23"/>
                  </a:cubicBezTo>
                  <a:cubicBezTo>
                    <a:pt x="66" y="23"/>
                    <a:pt x="58" y="32"/>
                    <a:pt x="55" y="34"/>
                  </a:cubicBezTo>
                  <a:cubicBezTo>
                    <a:pt x="53" y="37"/>
                    <a:pt x="57" y="39"/>
                    <a:pt x="50" y="46"/>
                  </a:cubicBezTo>
                  <a:cubicBezTo>
                    <a:pt x="44" y="54"/>
                    <a:pt x="26" y="52"/>
                    <a:pt x="22" y="52"/>
                  </a:cubicBezTo>
                  <a:cubicBezTo>
                    <a:pt x="18" y="52"/>
                    <a:pt x="21" y="56"/>
                    <a:pt x="19" y="59"/>
                  </a:cubicBezTo>
                  <a:cubicBezTo>
                    <a:pt x="17" y="62"/>
                    <a:pt x="21" y="64"/>
                    <a:pt x="31" y="67"/>
                  </a:cubicBezTo>
                  <a:cubicBezTo>
                    <a:pt x="42" y="70"/>
                    <a:pt x="49" y="83"/>
                    <a:pt x="50" y="87"/>
                  </a:cubicBezTo>
                  <a:cubicBezTo>
                    <a:pt x="51" y="90"/>
                    <a:pt x="64" y="86"/>
                    <a:pt x="69" y="87"/>
                  </a:cubicBezTo>
                  <a:cubicBezTo>
                    <a:pt x="74" y="88"/>
                    <a:pt x="68" y="95"/>
                    <a:pt x="73" y="97"/>
                  </a:cubicBezTo>
                  <a:cubicBezTo>
                    <a:pt x="77" y="99"/>
                    <a:pt x="83" y="96"/>
                    <a:pt x="85" y="99"/>
                  </a:cubicBezTo>
                  <a:cubicBezTo>
                    <a:pt x="86" y="103"/>
                    <a:pt x="76" y="99"/>
                    <a:pt x="71" y="103"/>
                  </a:cubicBezTo>
                  <a:cubicBezTo>
                    <a:pt x="66" y="107"/>
                    <a:pt x="64" y="109"/>
                    <a:pt x="62" y="106"/>
                  </a:cubicBezTo>
                  <a:cubicBezTo>
                    <a:pt x="60" y="103"/>
                    <a:pt x="51" y="105"/>
                    <a:pt x="47" y="105"/>
                  </a:cubicBezTo>
                  <a:cubicBezTo>
                    <a:pt x="43" y="106"/>
                    <a:pt x="47" y="100"/>
                    <a:pt x="47" y="98"/>
                  </a:cubicBezTo>
                  <a:cubicBezTo>
                    <a:pt x="47" y="95"/>
                    <a:pt x="41" y="93"/>
                    <a:pt x="33" y="98"/>
                  </a:cubicBezTo>
                  <a:cubicBezTo>
                    <a:pt x="25" y="103"/>
                    <a:pt x="28" y="101"/>
                    <a:pt x="27" y="105"/>
                  </a:cubicBezTo>
                  <a:cubicBezTo>
                    <a:pt x="26" y="109"/>
                    <a:pt x="22" y="103"/>
                    <a:pt x="17" y="106"/>
                  </a:cubicBezTo>
                  <a:cubicBezTo>
                    <a:pt x="12" y="109"/>
                    <a:pt x="3" y="111"/>
                    <a:pt x="2" y="115"/>
                  </a:cubicBezTo>
                  <a:cubicBezTo>
                    <a:pt x="0" y="118"/>
                    <a:pt x="13" y="120"/>
                    <a:pt x="18" y="121"/>
                  </a:cubicBezTo>
                  <a:cubicBezTo>
                    <a:pt x="23" y="122"/>
                    <a:pt x="12" y="125"/>
                    <a:pt x="16" y="127"/>
                  </a:cubicBezTo>
                  <a:cubicBezTo>
                    <a:pt x="20" y="128"/>
                    <a:pt x="18" y="132"/>
                    <a:pt x="25" y="135"/>
                  </a:cubicBezTo>
                  <a:cubicBezTo>
                    <a:pt x="31" y="138"/>
                    <a:pt x="45" y="135"/>
                    <a:pt x="49" y="135"/>
                  </a:cubicBezTo>
                  <a:cubicBezTo>
                    <a:pt x="52" y="135"/>
                    <a:pt x="56" y="139"/>
                    <a:pt x="59" y="136"/>
                  </a:cubicBezTo>
                  <a:cubicBezTo>
                    <a:pt x="62" y="133"/>
                    <a:pt x="73" y="124"/>
                    <a:pt x="79" y="129"/>
                  </a:cubicBezTo>
                  <a:cubicBezTo>
                    <a:pt x="85" y="134"/>
                    <a:pt x="73" y="134"/>
                    <a:pt x="76" y="137"/>
                  </a:cubicBezTo>
                  <a:cubicBezTo>
                    <a:pt x="79" y="140"/>
                    <a:pt x="82" y="148"/>
                    <a:pt x="77" y="152"/>
                  </a:cubicBezTo>
                  <a:cubicBezTo>
                    <a:pt x="71" y="156"/>
                    <a:pt x="66" y="153"/>
                    <a:pt x="63" y="153"/>
                  </a:cubicBezTo>
                  <a:cubicBezTo>
                    <a:pt x="60" y="153"/>
                    <a:pt x="62" y="158"/>
                    <a:pt x="57" y="162"/>
                  </a:cubicBezTo>
                  <a:cubicBezTo>
                    <a:pt x="52" y="166"/>
                    <a:pt x="49" y="158"/>
                    <a:pt x="43" y="158"/>
                  </a:cubicBezTo>
                  <a:cubicBezTo>
                    <a:pt x="37" y="158"/>
                    <a:pt x="38" y="166"/>
                    <a:pt x="38" y="170"/>
                  </a:cubicBezTo>
                  <a:cubicBezTo>
                    <a:pt x="39" y="173"/>
                    <a:pt x="29" y="169"/>
                    <a:pt x="27" y="178"/>
                  </a:cubicBezTo>
                  <a:cubicBezTo>
                    <a:pt x="25" y="187"/>
                    <a:pt x="15" y="179"/>
                    <a:pt x="22" y="188"/>
                  </a:cubicBezTo>
                  <a:cubicBezTo>
                    <a:pt x="28" y="197"/>
                    <a:pt x="27" y="191"/>
                    <a:pt x="32" y="195"/>
                  </a:cubicBezTo>
                  <a:cubicBezTo>
                    <a:pt x="37" y="198"/>
                    <a:pt x="26" y="204"/>
                    <a:pt x="31" y="205"/>
                  </a:cubicBezTo>
                  <a:cubicBezTo>
                    <a:pt x="36" y="206"/>
                    <a:pt x="42" y="215"/>
                    <a:pt x="45" y="219"/>
                  </a:cubicBezTo>
                  <a:cubicBezTo>
                    <a:pt x="49" y="222"/>
                    <a:pt x="53" y="217"/>
                    <a:pt x="59" y="217"/>
                  </a:cubicBezTo>
                  <a:cubicBezTo>
                    <a:pt x="64" y="216"/>
                    <a:pt x="61" y="209"/>
                    <a:pt x="64" y="212"/>
                  </a:cubicBezTo>
                  <a:cubicBezTo>
                    <a:pt x="67" y="215"/>
                    <a:pt x="72" y="223"/>
                    <a:pt x="69" y="225"/>
                  </a:cubicBezTo>
                  <a:cubicBezTo>
                    <a:pt x="66" y="227"/>
                    <a:pt x="68" y="233"/>
                    <a:pt x="68" y="236"/>
                  </a:cubicBezTo>
                  <a:cubicBezTo>
                    <a:pt x="67" y="239"/>
                    <a:pt x="79" y="238"/>
                    <a:pt x="80" y="234"/>
                  </a:cubicBezTo>
                  <a:cubicBezTo>
                    <a:pt x="81" y="231"/>
                    <a:pt x="90" y="230"/>
                    <a:pt x="96" y="236"/>
                  </a:cubicBezTo>
                  <a:cubicBezTo>
                    <a:pt x="101" y="241"/>
                    <a:pt x="103" y="242"/>
                    <a:pt x="103" y="238"/>
                  </a:cubicBezTo>
                  <a:cubicBezTo>
                    <a:pt x="103" y="233"/>
                    <a:pt x="107" y="228"/>
                    <a:pt x="107" y="232"/>
                  </a:cubicBezTo>
                  <a:cubicBezTo>
                    <a:pt x="108" y="236"/>
                    <a:pt x="112" y="237"/>
                    <a:pt x="120" y="233"/>
                  </a:cubicBezTo>
                  <a:cubicBezTo>
                    <a:pt x="127" y="230"/>
                    <a:pt x="124" y="234"/>
                    <a:pt x="120" y="239"/>
                  </a:cubicBezTo>
                  <a:cubicBezTo>
                    <a:pt x="114" y="245"/>
                    <a:pt x="120" y="256"/>
                    <a:pt x="116" y="257"/>
                  </a:cubicBezTo>
                  <a:cubicBezTo>
                    <a:pt x="112" y="258"/>
                    <a:pt x="109" y="268"/>
                    <a:pt x="102" y="269"/>
                  </a:cubicBezTo>
                  <a:cubicBezTo>
                    <a:pt x="96" y="269"/>
                    <a:pt x="85" y="282"/>
                    <a:pt x="83" y="284"/>
                  </a:cubicBezTo>
                  <a:cubicBezTo>
                    <a:pt x="82" y="286"/>
                    <a:pt x="68" y="280"/>
                    <a:pt x="66" y="285"/>
                  </a:cubicBezTo>
                  <a:cubicBezTo>
                    <a:pt x="64" y="291"/>
                    <a:pt x="55" y="295"/>
                    <a:pt x="57" y="298"/>
                  </a:cubicBezTo>
                  <a:cubicBezTo>
                    <a:pt x="59" y="299"/>
                    <a:pt x="70" y="293"/>
                    <a:pt x="71" y="290"/>
                  </a:cubicBezTo>
                  <a:cubicBezTo>
                    <a:pt x="71" y="287"/>
                    <a:pt x="73" y="288"/>
                    <a:pt x="75" y="290"/>
                  </a:cubicBezTo>
                  <a:cubicBezTo>
                    <a:pt x="77" y="292"/>
                    <a:pt x="82" y="289"/>
                    <a:pt x="84" y="287"/>
                  </a:cubicBezTo>
                  <a:cubicBezTo>
                    <a:pt x="86" y="285"/>
                    <a:pt x="90" y="286"/>
                    <a:pt x="92" y="286"/>
                  </a:cubicBezTo>
                  <a:cubicBezTo>
                    <a:pt x="95" y="286"/>
                    <a:pt x="96" y="283"/>
                    <a:pt x="102" y="282"/>
                  </a:cubicBezTo>
                  <a:cubicBezTo>
                    <a:pt x="109" y="281"/>
                    <a:pt x="108" y="279"/>
                    <a:pt x="109" y="275"/>
                  </a:cubicBezTo>
                  <a:cubicBezTo>
                    <a:pt x="111" y="272"/>
                    <a:pt x="127" y="264"/>
                    <a:pt x="130" y="264"/>
                  </a:cubicBezTo>
                  <a:cubicBezTo>
                    <a:pt x="133" y="263"/>
                    <a:pt x="131" y="258"/>
                    <a:pt x="134" y="258"/>
                  </a:cubicBezTo>
                  <a:cubicBezTo>
                    <a:pt x="137" y="257"/>
                    <a:pt x="142" y="253"/>
                    <a:pt x="147" y="250"/>
                  </a:cubicBezTo>
                  <a:cubicBezTo>
                    <a:pt x="151" y="246"/>
                    <a:pt x="152" y="248"/>
                    <a:pt x="155" y="247"/>
                  </a:cubicBezTo>
                  <a:cubicBezTo>
                    <a:pt x="158" y="245"/>
                    <a:pt x="156" y="239"/>
                    <a:pt x="159" y="238"/>
                  </a:cubicBezTo>
                  <a:cubicBezTo>
                    <a:pt x="162" y="238"/>
                    <a:pt x="165" y="235"/>
                    <a:pt x="165" y="233"/>
                  </a:cubicBezTo>
                  <a:cubicBezTo>
                    <a:pt x="165" y="230"/>
                    <a:pt x="157" y="230"/>
                    <a:pt x="156" y="228"/>
                  </a:cubicBezTo>
                  <a:cubicBezTo>
                    <a:pt x="155" y="226"/>
                    <a:pt x="162" y="220"/>
                    <a:pt x="165" y="220"/>
                  </a:cubicBezTo>
                  <a:cubicBezTo>
                    <a:pt x="168" y="220"/>
                    <a:pt x="172" y="217"/>
                    <a:pt x="173" y="213"/>
                  </a:cubicBezTo>
                  <a:cubicBezTo>
                    <a:pt x="173" y="209"/>
                    <a:pt x="177" y="209"/>
                    <a:pt x="180" y="205"/>
                  </a:cubicBezTo>
                  <a:cubicBezTo>
                    <a:pt x="183" y="202"/>
                    <a:pt x="183" y="199"/>
                    <a:pt x="186" y="198"/>
                  </a:cubicBezTo>
                  <a:cubicBezTo>
                    <a:pt x="189" y="198"/>
                    <a:pt x="192" y="194"/>
                    <a:pt x="196" y="192"/>
                  </a:cubicBezTo>
                  <a:cubicBezTo>
                    <a:pt x="199" y="190"/>
                    <a:pt x="196" y="194"/>
                    <a:pt x="202" y="194"/>
                  </a:cubicBezTo>
                  <a:cubicBezTo>
                    <a:pt x="209" y="195"/>
                    <a:pt x="208" y="201"/>
                    <a:pt x="203" y="199"/>
                  </a:cubicBezTo>
                  <a:cubicBezTo>
                    <a:pt x="198" y="196"/>
                    <a:pt x="195" y="197"/>
                    <a:pt x="191" y="201"/>
                  </a:cubicBezTo>
                  <a:cubicBezTo>
                    <a:pt x="186" y="205"/>
                    <a:pt x="190" y="206"/>
                    <a:pt x="186" y="211"/>
                  </a:cubicBezTo>
                  <a:cubicBezTo>
                    <a:pt x="183" y="216"/>
                    <a:pt x="183" y="219"/>
                    <a:pt x="187" y="219"/>
                  </a:cubicBezTo>
                  <a:cubicBezTo>
                    <a:pt x="192" y="220"/>
                    <a:pt x="187" y="223"/>
                    <a:pt x="183" y="224"/>
                  </a:cubicBezTo>
                  <a:cubicBezTo>
                    <a:pt x="179" y="226"/>
                    <a:pt x="182" y="228"/>
                    <a:pt x="188" y="228"/>
                  </a:cubicBezTo>
                  <a:cubicBezTo>
                    <a:pt x="193" y="228"/>
                    <a:pt x="202" y="220"/>
                    <a:pt x="210" y="216"/>
                  </a:cubicBezTo>
                  <a:cubicBezTo>
                    <a:pt x="218" y="212"/>
                    <a:pt x="224" y="216"/>
                    <a:pt x="226" y="215"/>
                  </a:cubicBezTo>
                  <a:cubicBezTo>
                    <a:pt x="228" y="214"/>
                    <a:pt x="224" y="211"/>
                    <a:pt x="226" y="209"/>
                  </a:cubicBezTo>
                  <a:cubicBezTo>
                    <a:pt x="229" y="208"/>
                    <a:pt x="223" y="207"/>
                    <a:pt x="221" y="203"/>
                  </a:cubicBezTo>
                  <a:cubicBezTo>
                    <a:pt x="220" y="198"/>
                    <a:pt x="224" y="201"/>
                    <a:pt x="225" y="197"/>
                  </a:cubicBezTo>
                  <a:cubicBezTo>
                    <a:pt x="226" y="193"/>
                    <a:pt x="229" y="195"/>
                    <a:pt x="231" y="197"/>
                  </a:cubicBezTo>
                  <a:cubicBezTo>
                    <a:pt x="234" y="198"/>
                    <a:pt x="237" y="195"/>
                    <a:pt x="240" y="200"/>
                  </a:cubicBezTo>
                  <a:cubicBezTo>
                    <a:pt x="242" y="204"/>
                    <a:pt x="244" y="198"/>
                    <a:pt x="248" y="202"/>
                  </a:cubicBezTo>
                  <a:cubicBezTo>
                    <a:pt x="252" y="205"/>
                    <a:pt x="248" y="204"/>
                    <a:pt x="243" y="205"/>
                  </a:cubicBezTo>
                  <a:cubicBezTo>
                    <a:pt x="239" y="206"/>
                    <a:pt x="241" y="212"/>
                    <a:pt x="245" y="209"/>
                  </a:cubicBezTo>
                  <a:cubicBezTo>
                    <a:pt x="248" y="207"/>
                    <a:pt x="251" y="205"/>
                    <a:pt x="254" y="208"/>
                  </a:cubicBezTo>
                  <a:cubicBezTo>
                    <a:pt x="257" y="210"/>
                    <a:pt x="258" y="209"/>
                    <a:pt x="260" y="207"/>
                  </a:cubicBezTo>
                  <a:cubicBezTo>
                    <a:pt x="263" y="204"/>
                    <a:pt x="263" y="207"/>
                    <a:pt x="263" y="209"/>
                  </a:cubicBezTo>
                  <a:cubicBezTo>
                    <a:pt x="263" y="211"/>
                    <a:pt x="268" y="212"/>
                    <a:pt x="276" y="213"/>
                  </a:cubicBezTo>
                  <a:cubicBezTo>
                    <a:pt x="283" y="214"/>
                    <a:pt x="297" y="212"/>
                    <a:pt x="300" y="212"/>
                  </a:cubicBezTo>
                  <a:cubicBezTo>
                    <a:pt x="304" y="212"/>
                    <a:pt x="302" y="217"/>
                    <a:pt x="310" y="219"/>
                  </a:cubicBezTo>
                  <a:cubicBezTo>
                    <a:pt x="318" y="220"/>
                    <a:pt x="320" y="211"/>
                    <a:pt x="324" y="214"/>
                  </a:cubicBezTo>
                  <a:cubicBezTo>
                    <a:pt x="328" y="218"/>
                    <a:pt x="324" y="219"/>
                    <a:pt x="322" y="221"/>
                  </a:cubicBezTo>
                  <a:cubicBezTo>
                    <a:pt x="319" y="224"/>
                    <a:pt x="324" y="224"/>
                    <a:pt x="327" y="225"/>
                  </a:cubicBezTo>
                  <a:cubicBezTo>
                    <a:pt x="330" y="227"/>
                    <a:pt x="337" y="229"/>
                    <a:pt x="340" y="232"/>
                  </a:cubicBezTo>
                  <a:cubicBezTo>
                    <a:pt x="344" y="235"/>
                    <a:pt x="346" y="239"/>
                    <a:pt x="354" y="243"/>
                  </a:cubicBezTo>
                  <a:cubicBezTo>
                    <a:pt x="362" y="247"/>
                    <a:pt x="354" y="233"/>
                    <a:pt x="360" y="237"/>
                  </a:cubicBezTo>
                  <a:cubicBezTo>
                    <a:pt x="366" y="242"/>
                    <a:pt x="364" y="237"/>
                    <a:pt x="369" y="242"/>
                  </a:cubicBezTo>
                  <a:cubicBezTo>
                    <a:pt x="374" y="246"/>
                    <a:pt x="372" y="240"/>
                    <a:pt x="370" y="232"/>
                  </a:cubicBezTo>
                  <a:cubicBezTo>
                    <a:pt x="368" y="225"/>
                    <a:pt x="372" y="230"/>
                    <a:pt x="375" y="233"/>
                  </a:cubicBezTo>
                  <a:cubicBezTo>
                    <a:pt x="377" y="237"/>
                    <a:pt x="377" y="244"/>
                    <a:pt x="375" y="248"/>
                  </a:cubicBezTo>
                  <a:cubicBezTo>
                    <a:pt x="374" y="253"/>
                    <a:pt x="366" y="249"/>
                    <a:pt x="367" y="246"/>
                  </a:cubicBezTo>
                  <a:cubicBezTo>
                    <a:pt x="368" y="244"/>
                    <a:pt x="360" y="245"/>
                    <a:pt x="359" y="248"/>
                  </a:cubicBezTo>
                  <a:cubicBezTo>
                    <a:pt x="359" y="252"/>
                    <a:pt x="365" y="259"/>
                    <a:pt x="369" y="259"/>
                  </a:cubicBezTo>
                  <a:cubicBezTo>
                    <a:pt x="373" y="260"/>
                    <a:pt x="370" y="266"/>
                    <a:pt x="372" y="267"/>
                  </a:cubicBezTo>
                  <a:cubicBezTo>
                    <a:pt x="376" y="268"/>
                    <a:pt x="375" y="275"/>
                    <a:pt x="377" y="274"/>
                  </a:cubicBezTo>
                  <a:cubicBezTo>
                    <a:pt x="379" y="273"/>
                    <a:pt x="379" y="265"/>
                    <a:pt x="376" y="261"/>
                  </a:cubicBezTo>
                  <a:cubicBezTo>
                    <a:pt x="374" y="258"/>
                    <a:pt x="375" y="253"/>
                    <a:pt x="378" y="254"/>
                  </a:cubicBezTo>
                  <a:cubicBezTo>
                    <a:pt x="381" y="255"/>
                    <a:pt x="378" y="260"/>
                    <a:pt x="380" y="262"/>
                  </a:cubicBezTo>
                  <a:cubicBezTo>
                    <a:pt x="381" y="264"/>
                    <a:pt x="383" y="260"/>
                    <a:pt x="386" y="258"/>
                  </a:cubicBezTo>
                  <a:cubicBezTo>
                    <a:pt x="390" y="256"/>
                    <a:pt x="385" y="250"/>
                    <a:pt x="386" y="247"/>
                  </a:cubicBezTo>
                  <a:cubicBezTo>
                    <a:pt x="387" y="244"/>
                    <a:pt x="391" y="250"/>
                    <a:pt x="393" y="255"/>
                  </a:cubicBezTo>
                  <a:cubicBezTo>
                    <a:pt x="394" y="260"/>
                    <a:pt x="389" y="260"/>
                    <a:pt x="389" y="263"/>
                  </a:cubicBezTo>
                  <a:cubicBezTo>
                    <a:pt x="389" y="266"/>
                    <a:pt x="384" y="264"/>
                    <a:pt x="383" y="266"/>
                  </a:cubicBezTo>
                  <a:cubicBezTo>
                    <a:pt x="381" y="267"/>
                    <a:pt x="382" y="277"/>
                    <a:pt x="384" y="278"/>
                  </a:cubicBezTo>
                  <a:cubicBezTo>
                    <a:pt x="386" y="278"/>
                    <a:pt x="387" y="269"/>
                    <a:pt x="389" y="274"/>
                  </a:cubicBezTo>
                  <a:cubicBezTo>
                    <a:pt x="390" y="278"/>
                    <a:pt x="395" y="268"/>
                    <a:pt x="396" y="272"/>
                  </a:cubicBezTo>
                  <a:cubicBezTo>
                    <a:pt x="397" y="276"/>
                    <a:pt x="403" y="281"/>
                    <a:pt x="405" y="280"/>
                  </a:cubicBezTo>
                  <a:cubicBezTo>
                    <a:pt x="408" y="279"/>
                    <a:pt x="404" y="274"/>
                    <a:pt x="401" y="274"/>
                  </a:cubicBezTo>
                  <a:cubicBezTo>
                    <a:pt x="397" y="274"/>
                    <a:pt x="398" y="268"/>
                    <a:pt x="401" y="268"/>
                  </a:cubicBezTo>
                  <a:cubicBezTo>
                    <a:pt x="404" y="268"/>
                    <a:pt x="410" y="276"/>
                    <a:pt x="410" y="279"/>
                  </a:cubicBezTo>
                  <a:cubicBezTo>
                    <a:pt x="410" y="282"/>
                    <a:pt x="407" y="282"/>
                    <a:pt x="404" y="285"/>
                  </a:cubicBezTo>
                  <a:cubicBezTo>
                    <a:pt x="401" y="288"/>
                    <a:pt x="398" y="280"/>
                    <a:pt x="394" y="280"/>
                  </a:cubicBezTo>
                  <a:cubicBezTo>
                    <a:pt x="391" y="280"/>
                    <a:pt x="394" y="285"/>
                    <a:pt x="396" y="289"/>
                  </a:cubicBezTo>
                  <a:cubicBezTo>
                    <a:pt x="397" y="292"/>
                    <a:pt x="392" y="297"/>
                    <a:pt x="396" y="300"/>
                  </a:cubicBezTo>
                  <a:cubicBezTo>
                    <a:pt x="400" y="303"/>
                    <a:pt x="399" y="298"/>
                    <a:pt x="400" y="296"/>
                  </a:cubicBezTo>
                  <a:cubicBezTo>
                    <a:pt x="401" y="294"/>
                    <a:pt x="404" y="297"/>
                    <a:pt x="406" y="298"/>
                  </a:cubicBezTo>
                  <a:cubicBezTo>
                    <a:pt x="408" y="300"/>
                    <a:pt x="409" y="294"/>
                    <a:pt x="409" y="292"/>
                  </a:cubicBezTo>
                  <a:cubicBezTo>
                    <a:pt x="409" y="290"/>
                    <a:pt x="412" y="291"/>
                    <a:pt x="414" y="294"/>
                  </a:cubicBezTo>
                  <a:cubicBezTo>
                    <a:pt x="416" y="297"/>
                    <a:pt x="417" y="291"/>
                    <a:pt x="420" y="291"/>
                  </a:cubicBezTo>
                  <a:cubicBezTo>
                    <a:pt x="423" y="292"/>
                    <a:pt x="421" y="297"/>
                    <a:pt x="421" y="299"/>
                  </a:cubicBezTo>
                  <a:cubicBezTo>
                    <a:pt x="421" y="302"/>
                    <a:pt x="426" y="297"/>
                    <a:pt x="425" y="300"/>
                  </a:cubicBezTo>
                  <a:cubicBezTo>
                    <a:pt x="425" y="300"/>
                    <a:pt x="425" y="301"/>
                    <a:pt x="425" y="301"/>
                  </a:cubicBezTo>
                  <a:cubicBezTo>
                    <a:pt x="428" y="299"/>
                    <a:pt x="431" y="297"/>
                    <a:pt x="433" y="296"/>
                  </a:cubicBezTo>
                  <a:cubicBezTo>
                    <a:pt x="438" y="292"/>
                    <a:pt x="429" y="290"/>
                    <a:pt x="431" y="286"/>
                  </a:cubicBezTo>
                  <a:close/>
                  <a:moveTo>
                    <a:pt x="9" y="321"/>
                  </a:moveTo>
                  <a:cubicBezTo>
                    <a:pt x="15" y="319"/>
                    <a:pt x="17" y="316"/>
                    <a:pt x="15" y="313"/>
                  </a:cubicBezTo>
                  <a:cubicBezTo>
                    <a:pt x="12" y="310"/>
                    <a:pt x="4" y="323"/>
                    <a:pt x="9" y="321"/>
                  </a:cubicBezTo>
                  <a:close/>
                  <a:moveTo>
                    <a:pt x="51" y="299"/>
                  </a:moveTo>
                  <a:cubicBezTo>
                    <a:pt x="46" y="297"/>
                    <a:pt x="31" y="305"/>
                    <a:pt x="36" y="306"/>
                  </a:cubicBezTo>
                  <a:cubicBezTo>
                    <a:pt x="40" y="307"/>
                    <a:pt x="41" y="303"/>
                    <a:pt x="45" y="303"/>
                  </a:cubicBezTo>
                  <a:cubicBezTo>
                    <a:pt x="49" y="303"/>
                    <a:pt x="57" y="301"/>
                    <a:pt x="51" y="299"/>
                  </a:cubicBezTo>
                  <a:close/>
                  <a:moveTo>
                    <a:pt x="178" y="240"/>
                  </a:moveTo>
                  <a:cubicBezTo>
                    <a:pt x="178" y="237"/>
                    <a:pt x="174" y="237"/>
                    <a:pt x="169" y="243"/>
                  </a:cubicBezTo>
                  <a:cubicBezTo>
                    <a:pt x="164" y="249"/>
                    <a:pt x="160" y="252"/>
                    <a:pt x="159" y="255"/>
                  </a:cubicBezTo>
                  <a:cubicBezTo>
                    <a:pt x="159" y="257"/>
                    <a:pt x="153" y="254"/>
                    <a:pt x="151" y="258"/>
                  </a:cubicBezTo>
                  <a:cubicBezTo>
                    <a:pt x="149" y="261"/>
                    <a:pt x="152" y="269"/>
                    <a:pt x="156" y="266"/>
                  </a:cubicBezTo>
                  <a:cubicBezTo>
                    <a:pt x="159" y="264"/>
                    <a:pt x="160" y="266"/>
                    <a:pt x="162" y="266"/>
                  </a:cubicBezTo>
                  <a:cubicBezTo>
                    <a:pt x="164" y="266"/>
                    <a:pt x="174" y="259"/>
                    <a:pt x="177" y="256"/>
                  </a:cubicBezTo>
                  <a:cubicBezTo>
                    <a:pt x="179" y="252"/>
                    <a:pt x="173" y="251"/>
                    <a:pt x="172" y="249"/>
                  </a:cubicBezTo>
                  <a:cubicBezTo>
                    <a:pt x="172" y="247"/>
                    <a:pt x="178" y="247"/>
                    <a:pt x="180" y="245"/>
                  </a:cubicBezTo>
                  <a:cubicBezTo>
                    <a:pt x="183" y="244"/>
                    <a:pt x="178" y="243"/>
                    <a:pt x="178" y="240"/>
                  </a:cubicBezTo>
                  <a:close/>
                  <a:moveTo>
                    <a:pt x="19" y="210"/>
                  </a:moveTo>
                  <a:cubicBezTo>
                    <a:pt x="18" y="206"/>
                    <a:pt x="8" y="210"/>
                    <a:pt x="9" y="214"/>
                  </a:cubicBezTo>
                  <a:cubicBezTo>
                    <a:pt x="10" y="218"/>
                    <a:pt x="20" y="220"/>
                    <a:pt x="25" y="219"/>
                  </a:cubicBezTo>
                  <a:cubicBezTo>
                    <a:pt x="28" y="217"/>
                    <a:pt x="30" y="213"/>
                    <a:pt x="27" y="211"/>
                  </a:cubicBezTo>
                  <a:cubicBezTo>
                    <a:pt x="24" y="208"/>
                    <a:pt x="19" y="214"/>
                    <a:pt x="19" y="210"/>
                  </a:cubicBezTo>
                  <a:close/>
                  <a:moveTo>
                    <a:pt x="1137" y="413"/>
                  </a:moveTo>
                  <a:cubicBezTo>
                    <a:pt x="1137" y="410"/>
                    <a:pt x="1127" y="412"/>
                    <a:pt x="1122" y="409"/>
                  </a:cubicBezTo>
                  <a:cubicBezTo>
                    <a:pt x="1117" y="405"/>
                    <a:pt x="1109" y="422"/>
                    <a:pt x="1108" y="429"/>
                  </a:cubicBezTo>
                  <a:cubicBezTo>
                    <a:pt x="1106" y="436"/>
                    <a:pt x="1094" y="443"/>
                    <a:pt x="1094" y="443"/>
                  </a:cubicBezTo>
                  <a:cubicBezTo>
                    <a:pt x="1094" y="443"/>
                    <a:pt x="1058" y="444"/>
                    <a:pt x="1055" y="444"/>
                  </a:cubicBezTo>
                  <a:cubicBezTo>
                    <a:pt x="1053" y="444"/>
                    <a:pt x="1045" y="451"/>
                    <a:pt x="1040" y="455"/>
                  </a:cubicBezTo>
                  <a:cubicBezTo>
                    <a:pt x="1040" y="455"/>
                    <a:pt x="1040" y="455"/>
                    <a:pt x="1040" y="456"/>
                  </a:cubicBezTo>
                  <a:cubicBezTo>
                    <a:pt x="1044" y="462"/>
                    <a:pt x="1031" y="466"/>
                    <a:pt x="1018" y="467"/>
                  </a:cubicBezTo>
                  <a:cubicBezTo>
                    <a:pt x="1015" y="467"/>
                    <a:pt x="1012" y="467"/>
                    <a:pt x="1009" y="467"/>
                  </a:cubicBezTo>
                  <a:cubicBezTo>
                    <a:pt x="1010" y="469"/>
                    <a:pt x="1010" y="471"/>
                    <a:pt x="1010" y="472"/>
                  </a:cubicBezTo>
                  <a:cubicBezTo>
                    <a:pt x="1010" y="473"/>
                    <a:pt x="1009" y="474"/>
                    <a:pt x="1007" y="475"/>
                  </a:cubicBezTo>
                  <a:cubicBezTo>
                    <a:pt x="1005" y="479"/>
                    <a:pt x="989" y="486"/>
                    <a:pt x="981" y="491"/>
                  </a:cubicBezTo>
                  <a:cubicBezTo>
                    <a:pt x="971" y="496"/>
                    <a:pt x="958" y="493"/>
                    <a:pt x="958" y="486"/>
                  </a:cubicBezTo>
                  <a:cubicBezTo>
                    <a:pt x="958" y="478"/>
                    <a:pt x="965" y="480"/>
                    <a:pt x="967" y="483"/>
                  </a:cubicBezTo>
                  <a:cubicBezTo>
                    <a:pt x="967" y="484"/>
                    <a:pt x="969" y="483"/>
                    <a:pt x="971" y="482"/>
                  </a:cubicBezTo>
                  <a:cubicBezTo>
                    <a:pt x="969" y="479"/>
                    <a:pt x="969" y="476"/>
                    <a:pt x="970" y="473"/>
                  </a:cubicBezTo>
                  <a:cubicBezTo>
                    <a:pt x="967" y="472"/>
                    <a:pt x="971" y="460"/>
                    <a:pt x="965" y="459"/>
                  </a:cubicBezTo>
                  <a:cubicBezTo>
                    <a:pt x="959" y="457"/>
                    <a:pt x="952" y="467"/>
                    <a:pt x="953" y="461"/>
                  </a:cubicBezTo>
                  <a:cubicBezTo>
                    <a:pt x="954" y="454"/>
                    <a:pt x="963" y="449"/>
                    <a:pt x="958" y="440"/>
                  </a:cubicBezTo>
                  <a:cubicBezTo>
                    <a:pt x="952" y="432"/>
                    <a:pt x="942" y="432"/>
                    <a:pt x="940" y="438"/>
                  </a:cubicBezTo>
                  <a:cubicBezTo>
                    <a:pt x="938" y="445"/>
                    <a:pt x="931" y="442"/>
                    <a:pt x="929" y="447"/>
                  </a:cubicBezTo>
                  <a:cubicBezTo>
                    <a:pt x="926" y="452"/>
                    <a:pt x="924" y="463"/>
                    <a:pt x="926" y="471"/>
                  </a:cubicBezTo>
                  <a:cubicBezTo>
                    <a:pt x="928" y="479"/>
                    <a:pt x="925" y="483"/>
                    <a:pt x="918" y="487"/>
                  </a:cubicBezTo>
                  <a:cubicBezTo>
                    <a:pt x="910" y="492"/>
                    <a:pt x="906" y="480"/>
                    <a:pt x="909" y="466"/>
                  </a:cubicBezTo>
                  <a:cubicBezTo>
                    <a:pt x="911" y="456"/>
                    <a:pt x="917" y="446"/>
                    <a:pt x="912" y="446"/>
                  </a:cubicBezTo>
                  <a:cubicBezTo>
                    <a:pt x="907" y="446"/>
                    <a:pt x="918" y="434"/>
                    <a:pt x="929" y="432"/>
                  </a:cubicBezTo>
                  <a:cubicBezTo>
                    <a:pt x="939" y="429"/>
                    <a:pt x="952" y="430"/>
                    <a:pt x="952" y="427"/>
                  </a:cubicBezTo>
                  <a:cubicBezTo>
                    <a:pt x="952" y="426"/>
                    <a:pt x="953" y="426"/>
                    <a:pt x="954" y="426"/>
                  </a:cubicBezTo>
                  <a:cubicBezTo>
                    <a:pt x="951" y="424"/>
                    <a:pt x="949" y="422"/>
                    <a:pt x="947" y="421"/>
                  </a:cubicBezTo>
                  <a:cubicBezTo>
                    <a:pt x="947" y="422"/>
                    <a:pt x="947" y="422"/>
                    <a:pt x="946" y="423"/>
                  </a:cubicBezTo>
                  <a:cubicBezTo>
                    <a:pt x="942" y="426"/>
                    <a:pt x="943" y="419"/>
                    <a:pt x="935" y="419"/>
                  </a:cubicBezTo>
                  <a:cubicBezTo>
                    <a:pt x="928" y="419"/>
                    <a:pt x="920" y="426"/>
                    <a:pt x="914" y="423"/>
                  </a:cubicBezTo>
                  <a:cubicBezTo>
                    <a:pt x="908" y="420"/>
                    <a:pt x="911" y="416"/>
                    <a:pt x="906" y="416"/>
                  </a:cubicBezTo>
                  <a:cubicBezTo>
                    <a:pt x="900" y="416"/>
                    <a:pt x="910" y="405"/>
                    <a:pt x="902" y="410"/>
                  </a:cubicBezTo>
                  <a:cubicBezTo>
                    <a:pt x="894" y="414"/>
                    <a:pt x="882" y="425"/>
                    <a:pt x="876" y="420"/>
                  </a:cubicBezTo>
                  <a:cubicBezTo>
                    <a:pt x="871" y="415"/>
                    <a:pt x="866" y="422"/>
                    <a:pt x="862" y="418"/>
                  </a:cubicBezTo>
                  <a:cubicBezTo>
                    <a:pt x="858" y="414"/>
                    <a:pt x="876" y="403"/>
                    <a:pt x="884" y="403"/>
                  </a:cubicBezTo>
                  <a:cubicBezTo>
                    <a:pt x="886" y="403"/>
                    <a:pt x="888" y="402"/>
                    <a:pt x="890" y="401"/>
                  </a:cubicBezTo>
                  <a:cubicBezTo>
                    <a:pt x="886" y="399"/>
                    <a:pt x="876" y="396"/>
                    <a:pt x="874" y="399"/>
                  </a:cubicBezTo>
                  <a:cubicBezTo>
                    <a:pt x="871" y="402"/>
                    <a:pt x="867" y="400"/>
                    <a:pt x="864" y="397"/>
                  </a:cubicBezTo>
                  <a:cubicBezTo>
                    <a:pt x="862" y="394"/>
                    <a:pt x="859" y="398"/>
                    <a:pt x="855" y="393"/>
                  </a:cubicBezTo>
                  <a:cubicBezTo>
                    <a:pt x="851" y="389"/>
                    <a:pt x="847" y="392"/>
                    <a:pt x="845" y="393"/>
                  </a:cubicBezTo>
                  <a:cubicBezTo>
                    <a:pt x="842" y="394"/>
                    <a:pt x="839" y="391"/>
                    <a:pt x="835" y="390"/>
                  </a:cubicBezTo>
                  <a:cubicBezTo>
                    <a:pt x="831" y="388"/>
                    <a:pt x="834" y="384"/>
                    <a:pt x="830" y="381"/>
                  </a:cubicBezTo>
                  <a:cubicBezTo>
                    <a:pt x="827" y="378"/>
                    <a:pt x="826" y="386"/>
                    <a:pt x="826" y="386"/>
                  </a:cubicBezTo>
                  <a:cubicBezTo>
                    <a:pt x="516" y="388"/>
                    <a:pt x="516" y="388"/>
                    <a:pt x="516" y="388"/>
                  </a:cubicBezTo>
                  <a:cubicBezTo>
                    <a:pt x="516" y="388"/>
                    <a:pt x="516" y="389"/>
                    <a:pt x="517" y="389"/>
                  </a:cubicBezTo>
                  <a:cubicBezTo>
                    <a:pt x="521" y="393"/>
                    <a:pt x="518" y="396"/>
                    <a:pt x="519" y="401"/>
                  </a:cubicBezTo>
                  <a:cubicBezTo>
                    <a:pt x="520" y="406"/>
                    <a:pt x="519" y="412"/>
                    <a:pt x="515" y="412"/>
                  </a:cubicBezTo>
                  <a:cubicBezTo>
                    <a:pt x="512" y="412"/>
                    <a:pt x="511" y="408"/>
                    <a:pt x="514" y="407"/>
                  </a:cubicBezTo>
                  <a:cubicBezTo>
                    <a:pt x="517" y="405"/>
                    <a:pt x="515" y="400"/>
                    <a:pt x="512" y="400"/>
                  </a:cubicBezTo>
                  <a:cubicBezTo>
                    <a:pt x="511" y="400"/>
                    <a:pt x="510" y="398"/>
                    <a:pt x="510" y="395"/>
                  </a:cubicBezTo>
                  <a:cubicBezTo>
                    <a:pt x="505" y="397"/>
                    <a:pt x="499" y="396"/>
                    <a:pt x="492" y="395"/>
                  </a:cubicBezTo>
                  <a:cubicBezTo>
                    <a:pt x="492" y="396"/>
                    <a:pt x="493" y="396"/>
                    <a:pt x="493" y="396"/>
                  </a:cubicBezTo>
                  <a:cubicBezTo>
                    <a:pt x="493" y="399"/>
                    <a:pt x="494" y="406"/>
                    <a:pt x="498" y="411"/>
                  </a:cubicBezTo>
                  <a:cubicBezTo>
                    <a:pt x="502" y="417"/>
                    <a:pt x="500" y="420"/>
                    <a:pt x="503" y="422"/>
                  </a:cubicBezTo>
                  <a:cubicBezTo>
                    <a:pt x="507" y="424"/>
                    <a:pt x="507" y="426"/>
                    <a:pt x="503" y="426"/>
                  </a:cubicBezTo>
                  <a:cubicBezTo>
                    <a:pt x="500" y="425"/>
                    <a:pt x="502" y="428"/>
                    <a:pt x="501" y="436"/>
                  </a:cubicBezTo>
                  <a:cubicBezTo>
                    <a:pt x="500" y="443"/>
                    <a:pt x="500" y="459"/>
                    <a:pt x="499" y="464"/>
                  </a:cubicBezTo>
                  <a:cubicBezTo>
                    <a:pt x="499" y="468"/>
                    <a:pt x="493" y="476"/>
                    <a:pt x="496" y="481"/>
                  </a:cubicBezTo>
                  <a:cubicBezTo>
                    <a:pt x="500" y="486"/>
                    <a:pt x="502" y="493"/>
                    <a:pt x="500" y="499"/>
                  </a:cubicBezTo>
                  <a:cubicBezTo>
                    <a:pt x="498" y="506"/>
                    <a:pt x="499" y="509"/>
                    <a:pt x="501" y="514"/>
                  </a:cubicBezTo>
                  <a:cubicBezTo>
                    <a:pt x="504" y="519"/>
                    <a:pt x="502" y="527"/>
                    <a:pt x="505" y="529"/>
                  </a:cubicBezTo>
                  <a:cubicBezTo>
                    <a:pt x="508" y="531"/>
                    <a:pt x="511" y="534"/>
                    <a:pt x="513" y="539"/>
                  </a:cubicBezTo>
                  <a:cubicBezTo>
                    <a:pt x="516" y="543"/>
                    <a:pt x="519" y="540"/>
                    <a:pt x="519" y="545"/>
                  </a:cubicBezTo>
                  <a:cubicBezTo>
                    <a:pt x="520" y="549"/>
                    <a:pt x="520" y="550"/>
                    <a:pt x="524" y="552"/>
                  </a:cubicBezTo>
                  <a:cubicBezTo>
                    <a:pt x="528" y="554"/>
                    <a:pt x="525" y="558"/>
                    <a:pt x="525" y="561"/>
                  </a:cubicBezTo>
                  <a:cubicBezTo>
                    <a:pt x="525" y="563"/>
                    <a:pt x="530" y="568"/>
                    <a:pt x="537" y="573"/>
                  </a:cubicBezTo>
                  <a:cubicBezTo>
                    <a:pt x="543" y="579"/>
                    <a:pt x="538" y="584"/>
                    <a:pt x="543" y="584"/>
                  </a:cubicBezTo>
                  <a:cubicBezTo>
                    <a:pt x="547" y="584"/>
                    <a:pt x="552" y="587"/>
                    <a:pt x="557" y="590"/>
                  </a:cubicBezTo>
                  <a:cubicBezTo>
                    <a:pt x="561" y="593"/>
                    <a:pt x="563" y="591"/>
                    <a:pt x="566" y="592"/>
                  </a:cubicBezTo>
                  <a:cubicBezTo>
                    <a:pt x="569" y="592"/>
                    <a:pt x="575" y="599"/>
                    <a:pt x="577" y="604"/>
                  </a:cubicBezTo>
                  <a:cubicBezTo>
                    <a:pt x="577" y="606"/>
                    <a:pt x="578" y="609"/>
                    <a:pt x="579" y="611"/>
                  </a:cubicBezTo>
                  <a:cubicBezTo>
                    <a:pt x="605" y="608"/>
                    <a:pt x="605" y="608"/>
                    <a:pt x="605" y="608"/>
                  </a:cubicBezTo>
                  <a:cubicBezTo>
                    <a:pt x="605" y="608"/>
                    <a:pt x="613" y="613"/>
                    <a:pt x="618" y="614"/>
                  </a:cubicBezTo>
                  <a:cubicBezTo>
                    <a:pt x="622" y="615"/>
                    <a:pt x="647" y="625"/>
                    <a:pt x="647" y="625"/>
                  </a:cubicBezTo>
                  <a:cubicBezTo>
                    <a:pt x="679" y="624"/>
                    <a:pt x="679" y="624"/>
                    <a:pt x="679" y="624"/>
                  </a:cubicBezTo>
                  <a:cubicBezTo>
                    <a:pt x="683" y="619"/>
                    <a:pt x="683" y="619"/>
                    <a:pt x="683" y="619"/>
                  </a:cubicBezTo>
                  <a:cubicBezTo>
                    <a:pt x="700" y="619"/>
                    <a:pt x="700" y="619"/>
                    <a:pt x="700" y="619"/>
                  </a:cubicBezTo>
                  <a:cubicBezTo>
                    <a:pt x="700" y="619"/>
                    <a:pt x="711" y="630"/>
                    <a:pt x="713" y="631"/>
                  </a:cubicBezTo>
                  <a:cubicBezTo>
                    <a:pt x="715" y="632"/>
                    <a:pt x="720" y="637"/>
                    <a:pt x="720" y="640"/>
                  </a:cubicBezTo>
                  <a:cubicBezTo>
                    <a:pt x="720" y="643"/>
                    <a:pt x="722" y="646"/>
                    <a:pt x="724" y="647"/>
                  </a:cubicBezTo>
                  <a:cubicBezTo>
                    <a:pt x="727" y="648"/>
                    <a:pt x="736" y="654"/>
                    <a:pt x="737" y="654"/>
                  </a:cubicBezTo>
                  <a:cubicBezTo>
                    <a:pt x="739" y="653"/>
                    <a:pt x="741" y="643"/>
                    <a:pt x="746" y="643"/>
                  </a:cubicBezTo>
                  <a:cubicBezTo>
                    <a:pt x="751" y="644"/>
                    <a:pt x="764" y="647"/>
                    <a:pt x="766" y="655"/>
                  </a:cubicBezTo>
                  <a:cubicBezTo>
                    <a:pt x="768" y="662"/>
                    <a:pt x="775" y="668"/>
                    <a:pt x="777" y="670"/>
                  </a:cubicBezTo>
                  <a:cubicBezTo>
                    <a:pt x="779" y="672"/>
                    <a:pt x="778" y="676"/>
                    <a:pt x="779" y="679"/>
                  </a:cubicBezTo>
                  <a:cubicBezTo>
                    <a:pt x="781" y="681"/>
                    <a:pt x="781" y="685"/>
                    <a:pt x="783" y="685"/>
                  </a:cubicBezTo>
                  <a:cubicBezTo>
                    <a:pt x="785" y="685"/>
                    <a:pt x="794" y="691"/>
                    <a:pt x="798" y="691"/>
                  </a:cubicBezTo>
                  <a:cubicBezTo>
                    <a:pt x="800" y="691"/>
                    <a:pt x="801" y="692"/>
                    <a:pt x="803" y="693"/>
                  </a:cubicBezTo>
                  <a:cubicBezTo>
                    <a:pt x="804" y="684"/>
                    <a:pt x="794" y="682"/>
                    <a:pt x="800" y="678"/>
                  </a:cubicBezTo>
                  <a:cubicBezTo>
                    <a:pt x="806" y="674"/>
                    <a:pt x="800" y="670"/>
                    <a:pt x="803" y="668"/>
                  </a:cubicBezTo>
                  <a:cubicBezTo>
                    <a:pt x="806" y="666"/>
                    <a:pt x="811" y="664"/>
                    <a:pt x="811" y="661"/>
                  </a:cubicBezTo>
                  <a:cubicBezTo>
                    <a:pt x="811" y="658"/>
                    <a:pt x="814" y="658"/>
                    <a:pt x="818" y="658"/>
                  </a:cubicBezTo>
                  <a:cubicBezTo>
                    <a:pt x="822" y="659"/>
                    <a:pt x="829" y="652"/>
                    <a:pt x="829" y="649"/>
                  </a:cubicBezTo>
                  <a:cubicBezTo>
                    <a:pt x="828" y="646"/>
                    <a:pt x="829" y="646"/>
                    <a:pt x="834" y="647"/>
                  </a:cubicBezTo>
                  <a:cubicBezTo>
                    <a:pt x="839" y="648"/>
                    <a:pt x="838" y="641"/>
                    <a:pt x="841" y="642"/>
                  </a:cubicBezTo>
                  <a:cubicBezTo>
                    <a:pt x="844" y="643"/>
                    <a:pt x="847" y="645"/>
                    <a:pt x="847" y="643"/>
                  </a:cubicBezTo>
                  <a:cubicBezTo>
                    <a:pt x="847" y="640"/>
                    <a:pt x="850" y="641"/>
                    <a:pt x="852" y="644"/>
                  </a:cubicBezTo>
                  <a:cubicBezTo>
                    <a:pt x="855" y="647"/>
                    <a:pt x="861" y="648"/>
                    <a:pt x="862" y="644"/>
                  </a:cubicBezTo>
                  <a:cubicBezTo>
                    <a:pt x="862" y="641"/>
                    <a:pt x="866" y="644"/>
                    <a:pt x="869" y="648"/>
                  </a:cubicBezTo>
                  <a:cubicBezTo>
                    <a:pt x="872" y="651"/>
                    <a:pt x="874" y="650"/>
                    <a:pt x="879" y="650"/>
                  </a:cubicBezTo>
                  <a:cubicBezTo>
                    <a:pt x="883" y="651"/>
                    <a:pt x="883" y="649"/>
                    <a:pt x="884" y="646"/>
                  </a:cubicBezTo>
                  <a:cubicBezTo>
                    <a:pt x="884" y="643"/>
                    <a:pt x="889" y="653"/>
                    <a:pt x="894" y="653"/>
                  </a:cubicBezTo>
                  <a:cubicBezTo>
                    <a:pt x="898" y="654"/>
                    <a:pt x="895" y="650"/>
                    <a:pt x="891" y="648"/>
                  </a:cubicBezTo>
                  <a:cubicBezTo>
                    <a:pt x="888" y="645"/>
                    <a:pt x="892" y="644"/>
                    <a:pt x="889" y="641"/>
                  </a:cubicBezTo>
                  <a:cubicBezTo>
                    <a:pt x="886" y="639"/>
                    <a:pt x="893" y="636"/>
                    <a:pt x="899" y="636"/>
                  </a:cubicBezTo>
                  <a:cubicBezTo>
                    <a:pt x="905" y="637"/>
                    <a:pt x="904" y="638"/>
                    <a:pt x="907" y="635"/>
                  </a:cubicBezTo>
                  <a:cubicBezTo>
                    <a:pt x="909" y="631"/>
                    <a:pt x="911" y="635"/>
                    <a:pt x="911" y="638"/>
                  </a:cubicBezTo>
                  <a:cubicBezTo>
                    <a:pt x="911" y="641"/>
                    <a:pt x="921" y="636"/>
                    <a:pt x="926" y="636"/>
                  </a:cubicBezTo>
                  <a:cubicBezTo>
                    <a:pt x="931" y="636"/>
                    <a:pt x="936" y="640"/>
                    <a:pt x="937" y="643"/>
                  </a:cubicBezTo>
                  <a:cubicBezTo>
                    <a:pt x="937" y="646"/>
                    <a:pt x="941" y="648"/>
                    <a:pt x="944" y="645"/>
                  </a:cubicBezTo>
                  <a:cubicBezTo>
                    <a:pt x="948" y="641"/>
                    <a:pt x="951" y="638"/>
                    <a:pt x="955" y="641"/>
                  </a:cubicBezTo>
                  <a:cubicBezTo>
                    <a:pt x="958" y="645"/>
                    <a:pt x="962" y="649"/>
                    <a:pt x="966" y="654"/>
                  </a:cubicBezTo>
                  <a:cubicBezTo>
                    <a:pt x="970" y="658"/>
                    <a:pt x="964" y="663"/>
                    <a:pt x="966" y="666"/>
                  </a:cubicBezTo>
                  <a:cubicBezTo>
                    <a:pt x="969" y="670"/>
                    <a:pt x="966" y="674"/>
                    <a:pt x="971" y="678"/>
                  </a:cubicBezTo>
                  <a:cubicBezTo>
                    <a:pt x="976" y="681"/>
                    <a:pt x="972" y="688"/>
                    <a:pt x="976" y="689"/>
                  </a:cubicBezTo>
                  <a:cubicBezTo>
                    <a:pt x="980" y="690"/>
                    <a:pt x="983" y="697"/>
                    <a:pt x="983" y="699"/>
                  </a:cubicBezTo>
                  <a:cubicBezTo>
                    <a:pt x="984" y="702"/>
                    <a:pt x="991" y="705"/>
                    <a:pt x="992" y="701"/>
                  </a:cubicBezTo>
                  <a:cubicBezTo>
                    <a:pt x="992" y="696"/>
                    <a:pt x="996" y="691"/>
                    <a:pt x="997" y="687"/>
                  </a:cubicBezTo>
                  <a:cubicBezTo>
                    <a:pt x="997" y="683"/>
                    <a:pt x="994" y="669"/>
                    <a:pt x="991" y="665"/>
                  </a:cubicBezTo>
                  <a:cubicBezTo>
                    <a:pt x="987" y="660"/>
                    <a:pt x="991" y="659"/>
                    <a:pt x="987" y="654"/>
                  </a:cubicBezTo>
                  <a:cubicBezTo>
                    <a:pt x="983" y="649"/>
                    <a:pt x="981" y="639"/>
                    <a:pt x="981" y="632"/>
                  </a:cubicBezTo>
                  <a:cubicBezTo>
                    <a:pt x="981" y="624"/>
                    <a:pt x="990" y="612"/>
                    <a:pt x="994" y="608"/>
                  </a:cubicBezTo>
                  <a:cubicBezTo>
                    <a:pt x="999" y="605"/>
                    <a:pt x="1003" y="607"/>
                    <a:pt x="1004" y="603"/>
                  </a:cubicBezTo>
                  <a:cubicBezTo>
                    <a:pt x="1005" y="599"/>
                    <a:pt x="1011" y="594"/>
                    <a:pt x="1014" y="594"/>
                  </a:cubicBezTo>
                  <a:cubicBezTo>
                    <a:pt x="1017" y="594"/>
                    <a:pt x="1020" y="594"/>
                    <a:pt x="1020" y="591"/>
                  </a:cubicBezTo>
                  <a:cubicBezTo>
                    <a:pt x="1021" y="588"/>
                    <a:pt x="1026" y="584"/>
                    <a:pt x="1032" y="583"/>
                  </a:cubicBezTo>
                  <a:cubicBezTo>
                    <a:pt x="1039" y="582"/>
                    <a:pt x="1035" y="578"/>
                    <a:pt x="1033" y="575"/>
                  </a:cubicBezTo>
                  <a:cubicBezTo>
                    <a:pt x="1032" y="572"/>
                    <a:pt x="1035" y="569"/>
                    <a:pt x="1036" y="571"/>
                  </a:cubicBezTo>
                  <a:cubicBezTo>
                    <a:pt x="1037" y="573"/>
                    <a:pt x="1041" y="574"/>
                    <a:pt x="1044" y="572"/>
                  </a:cubicBezTo>
                  <a:cubicBezTo>
                    <a:pt x="1046" y="570"/>
                    <a:pt x="1052" y="565"/>
                    <a:pt x="1047" y="565"/>
                  </a:cubicBezTo>
                  <a:cubicBezTo>
                    <a:pt x="1041" y="565"/>
                    <a:pt x="1040" y="563"/>
                    <a:pt x="1043" y="561"/>
                  </a:cubicBezTo>
                  <a:cubicBezTo>
                    <a:pt x="1046" y="560"/>
                    <a:pt x="1044" y="554"/>
                    <a:pt x="1039" y="554"/>
                  </a:cubicBezTo>
                  <a:cubicBezTo>
                    <a:pt x="1035" y="553"/>
                    <a:pt x="1036" y="551"/>
                    <a:pt x="1039" y="548"/>
                  </a:cubicBezTo>
                  <a:cubicBezTo>
                    <a:pt x="1042" y="545"/>
                    <a:pt x="1035" y="541"/>
                    <a:pt x="1032" y="539"/>
                  </a:cubicBezTo>
                  <a:cubicBezTo>
                    <a:pt x="1028" y="536"/>
                    <a:pt x="1034" y="535"/>
                    <a:pt x="1036" y="535"/>
                  </a:cubicBezTo>
                  <a:cubicBezTo>
                    <a:pt x="1039" y="534"/>
                    <a:pt x="1037" y="523"/>
                    <a:pt x="1038" y="520"/>
                  </a:cubicBezTo>
                  <a:cubicBezTo>
                    <a:pt x="1039" y="517"/>
                    <a:pt x="1043" y="517"/>
                    <a:pt x="1042" y="520"/>
                  </a:cubicBezTo>
                  <a:cubicBezTo>
                    <a:pt x="1040" y="523"/>
                    <a:pt x="1037" y="527"/>
                    <a:pt x="1041" y="531"/>
                  </a:cubicBezTo>
                  <a:cubicBezTo>
                    <a:pt x="1044" y="535"/>
                    <a:pt x="1045" y="539"/>
                    <a:pt x="1044" y="544"/>
                  </a:cubicBezTo>
                  <a:cubicBezTo>
                    <a:pt x="1042" y="550"/>
                    <a:pt x="1045" y="549"/>
                    <a:pt x="1049" y="541"/>
                  </a:cubicBezTo>
                  <a:cubicBezTo>
                    <a:pt x="1052" y="534"/>
                    <a:pt x="1053" y="527"/>
                    <a:pt x="1050" y="526"/>
                  </a:cubicBezTo>
                  <a:cubicBezTo>
                    <a:pt x="1048" y="526"/>
                    <a:pt x="1048" y="518"/>
                    <a:pt x="1051" y="522"/>
                  </a:cubicBezTo>
                  <a:cubicBezTo>
                    <a:pt x="1054" y="525"/>
                    <a:pt x="1055" y="526"/>
                    <a:pt x="1059" y="521"/>
                  </a:cubicBezTo>
                  <a:cubicBezTo>
                    <a:pt x="1063" y="517"/>
                    <a:pt x="1068" y="509"/>
                    <a:pt x="1065" y="507"/>
                  </a:cubicBezTo>
                  <a:cubicBezTo>
                    <a:pt x="1062" y="505"/>
                    <a:pt x="1066" y="504"/>
                    <a:pt x="1071" y="504"/>
                  </a:cubicBezTo>
                  <a:cubicBezTo>
                    <a:pt x="1076" y="504"/>
                    <a:pt x="1087" y="501"/>
                    <a:pt x="1088" y="499"/>
                  </a:cubicBezTo>
                  <a:cubicBezTo>
                    <a:pt x="1090" y="494"/>
                    <a:pt x="1070" y="502"/>
                    <a:pt x="1070" y="499"/>
                  </a:cubicBezTo>
                  <a:cubicBezTo>
                    <a:pt x="1070" y="496"/>
                    <a:pt x="1083" y="493"/>
                    <a:pt x="1089" y="493"/>
                  </a:cubicBezTo>
                  <a:cubicBezTo>
                    <a:pt x="1094" y="493"/>
                    <a:pt x="1092" y="485"/>
                    <a:pt x="1094" y="488"/>
                  </a:cubicBezTo>
                  <a:cubicBezTo>
                    <a:pt x="1097" y="492"/>
                    <a:pt x="1100" y="491"/>
                    <a:pt x="1104" y="489"/>
                  </a:cubicBezTo>
                  <a:cubicBezTo>
                    <a:pt x="1107" y="487"/>
                    <a:pt x="1104" y="481"/>
                    <a:pt x="1101" y="480"/>
                  </a:cubicBezTo>
                  <a:cubicBezTo>
                    <a:pt x="1097" y="479"/>
                    <a:pt x="1103" y="477"/>
                    <a:pt x="1102" y="475"/>
                  </a:cubicBezTo>
                  <a:cubicBezTo>
                    <a:pt x="1101" y="472"/>
                    <a:pt x="1105" y="463"/>
                    <a:pt x="1109" y="462"/>
                  </a:cubicBezTo>
                  <a:cubicBezTo>
                    <a:pt x="1114" y="461"/>
                    <a:pt x="1112" y="458"/>
                    <a:pt x="1116" y="458"/>
                  </a:cubicBezTo>
                  <a:cubicBezTo>
                    <a:pt x="1120" y="458"/>
                    <a:pt x="1121" y="454"/>
                    <a:pt x="1124" y="450"/>
                  </a:cubicBezTo>
                  <a:cubicBezTo>
                    <a:pt x="1128" y="447"/>
                    <a:pt x="1133" y="456"/>
                    <a:pt x="1138" y="451"/>
                  </a:cubicBezTo>
                  <a:cubicBezTo>
                    <a:pt x="1140" y="448"/>
                    <a:pt x="1143" y="446"/>
                    <a:pt x="1147" y="444"/>
                  </a:cubicBezTo>
                  <a:cubicBezTo>
                    <a:pt x="1134" y="427"/>
                    <a:pt x="1137" y="416"/>
                    <a:pt x="1137" y="413"/>
                  </a:cubicBezTo>
                  <a:close/>
                </a:path>
              </a:pathLst>
            </a:custGeom>
            <a:solidFill>
              <a:srgbClr val="FA6464"/>
            </a:solidFill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30" name="Freeform 126">
              <a:extLst>
                <a:ext uri="{FF2B5EF4-FFF2-40B4-BE49-F238E27FC236}">
                  <a16:creationId xmlns:a16="http://schemas.microsoft.com/office/drawing/2014/main" id="{C1870A5E-40A3-49F3-8BF2-2086CB78DE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59250" y="2241550"/>
              <a:ext cx="276225" cy="196850"/>
            </a:xfrm>
            <a:custGeom>
              <a:avLst/>
              <a:gdLst/>
              <a:ahLst/>
              <a:cxnLst>
                <a:cxn ang="0">
                  <a:pos x="143" y="18"/>
                </a:cxn>
                <a:cxn ang="0">
                  <a:pos x="132" y="18"/>
                </a:cxn>
                <a:cxn ang="0">
                  <a:pos x="118" y="15"/>
                </a:cxn>
                <a:cxn ang="0">
                  <a:pos x="113" y="13"/>
                </a:cxn>
                <a:cxn ang="0">
                  <a:pos x="104" y="14"/>
                </a:cxn>
                <a:cxn ang="0">
                  <a:pos x="93" y="9"/>
                </a:cxn>
                <a:cxn ang="0">
                  <a:pos x="87" y="6"/>
                </a:cxn>
                <a:cxn ang="0">
                  <a:pos x="67" y="4"/>
                </a:cxn>
                <a:cxn ang="0">
                  <a:pos x="30" y="3"/>
                </a:cxn>
                <a:cxn ang="0">
                  <a:pos x="16" y="0"/>
                </a:cxn>
                <a:cxn ang="0">
                  <a:pos x="7" y="6"/>
                </a:cxn>
                <a:cxn ang="0">
                  <a:pos x="5" y="14"/>
                </a:cxn>
                <a:cxn ang="0">
                  <a:pos x="7" y="25"/>
                </a:cxn>
                <a:cxn ang="0">
                  <a:pos x="10" y="23"/>
                </a:cxn>
                <a:cxn ang="0">
                  <a:pos x="14" y="24"/>
                </a:cxn>
                <a:cxn ang="0">
                  <a:pos x="21" y="25"/>
                </a:cxn>
                <a:cxn ang="0">
                  <a:pos x="25" y="25"/>
                </a:cxn>
                <a:cxn ang="0">
                  <a:pos x="32" y="27"/>
                </a:cxn>
                <a:cxn ang="0">
                  <a:pos x="35" y="31"/>
                </a:cxn>
                <a:cxn ang="0">
                  <a:pos x="27" y="38"/>
                </a:cxn>
                <a:cxn ang="0">
                  <a:pos x="28" y="48"/>
                </a:cxn>
                <a:cxn ang="0">
                  <a:pos x="26" y="56"/>
                </a:cxn>
                <a:cxn ang="0">
                  <a:pos x="23" y="60"/>
                </a:cxn>
                <a:cxn ang="0">
                  <a:pos x="27" y="66"/>
                </a:cxn>
                <a:cxn ang="0">
                  <a:pos x="24" y="73"/>
                </a:cxn>
                <a:cxn ang="0">
                  <a:pos x="26" y="78"/>
                </a:cxn>
                <a:cxn ang="0">
                  <a:pos x="22" y="85"/>
                </a:cxn>
                <a:cxn ang="0">
                  <a:pos x="23" y="89"/>
                </a:cxn>
                <a:cxn ang="0">
                  <a:pos x="29" y="89"/>
                </a:cxn>
                <a:cxn ang="0">
                  <a:pos x="43" y="102"/>
                </a:cxn>
                <a:cxn ang="0">
                  <a:pos x="46" y="99"/>
                </a:cxn>
                <a:cxn ang="0">
                  <a:pos x="52" y="98"/>
                </a:cxn>
                <a:cxn ang="0">
                  <a:pos x="63" y="94"/>
                </a:cxn>
                <a:cxn ang="0">
                  <a:pos x="77" y="94"/>
                </a:cxn>
                <a:cxn ang="0">
                  <a:pos x="85" y="90"/>
                </a:cxn>
                <a:cxn ang="0">
                  <a:pos x="94" y="84"/>
                </a:cxn>
                <a:cxn ang="0">
                  <a:pos x="98" y="76"/>
                </a:cxn>
                <a:cxn ang="0">
                  <a:pos x="106" y="67"/>
                </a:cxn>
                <a:cxn ang="0">
                  <a:pos x="107" y="51"/>
                </a:cxn>
                <a:cxn ang="0">
                  <a:pos x="116" y="40"/>
                </a:cxn>
                <a:cxn ang="0">
                  <a:pos x="126" y="34"/>
                </a:cxn>
                <a:cxn ang="0">
                  <a:pos x="139" y="28"/>
                </a:cxn>
                <a:cxn ang="0">
                  <a:pos x="143" y="18"/>
                </a:cxn>
                <a:cxn ang="0">
                  <a:pos x="144" y="55"/>
                </a:cxn>
                <a:cxn ang="0">
                  <a:pos x="134" y="58"/>
                </a:cxn>
                <a:cxn ang="0">
                  <a:pos x="144" y="55"/>
                </a:cxn>
              </a:cxnLst>
              <a:rect l="0" t="0" r="r" b="b"/>
              <a:pathLst>
                <a:path w="145" h="103">
                  <a:moveTo>
                    <a:pt x="143" y="18"/>
                  </a:moveTo>
                  <a:cubicBezTo>
                    <a:pt x="139" y="18"/>
                    <a:pt x="135" y="18"/>
                    <a:pt x="132" y="18"/>
                  </a:cubicBezTo>
                  <a:cubicBezTo>
                    <a:pt x="128" y="17"/>
                    <a:pt x="120" y="17"/>
                    <a:pt x="118" y="15"/>
                  </a:cubicBezTo>
                  <a:cubicBezTo>
                    <a:pt x="116" y="12"/>
                    <a:pt x="113" y="11"/>
                    <a:pt x="113" y="13"/>
                  </a:cubicBezTo>
                  <a:cubicBezTo>
                    <a:pt x="113" y="16"/>
                    <a:pt x="107" y="16"/>
                    <a:pt x="104" y="14"/>
                  </a:cubicBezTo>
                  <a:cubicBezTo>
                    <a:pt x="101" y="12"/>
                    <a:pt x="96" y="10"/>
                    <a:pt x="93" y="9"/>
                  </a:cubicBezTo>
                  <a:cubicBezTo>
                    <a:pt x="92" y="8"/>
                    <a:pt x="89" y="7"/>
                    <a:pt x="87" y="6"/>
                  </a:cubicBezTo>
                  <a:cubicBezTo>
                    <a:pt x="83" y="6"/>
                    <a:pt x="74" y="3"/>
                    <a:pt x="67" y="4"/>
                  </a:cubicBezTo>
                  <a:cubicBezTo>
                    <a:pt x="60" y="4"/>
                    <a:pt x="39" y="3"/>
                    <a:pt x="30" y="3"/>
                  </a:cubicBezTo>
                  <a:cubicBezTo>
                    <a:pt x="22" y="4"/>
                    <a:pt x="21" y="0"/>
                    <a:pt x="16" y="0"/>
                  </a:cubicBezTo>
                  <a:cubicBezTo>
                    <a:pt x="12" y="0"/>
                    <a:pt x="14" y="5"/>
                    <a:pt x="7" y="6"/>
                  </a:cubicBezTo>
                  <a:cubicBezTo>
                    <a:pt x="0" y="6"/>
                    <a:pt x="0" y="10"/>
                    <a:pt x="5" y="14"/>
                  </a:cubicBezTo>
                  <a:cubicBezTo>
                    <a:pt x="7" y="16"/>
                    <a:pt x="7" y="20"/>
                    <a:pt x="7" y="25"/>
                  </a:cubicBezTo>
                  <a:cubicBezTo>
                    <a:pt x="8" y="25"/>
                    <a:pt x="9" y="24"/>
                    <a:pt x="10" y="23"/>
                  </a:cubicBezTo>
                  <a:cubicBezTo>
                    <a:pt x="12" y="21"/>
                    <a:pt x="14" y="21"/>
                    <a:pt x="14" y="24"/>
                  </a:cubicBezTo>
                  <a:cubicBezTo>
                    <a:pt x="14" y="26"/>
                    <a:pt x="18" y="25"/>
                    <a:pt x="21" y="25"/>
                  </a:cubicBezTo>
                  <a:cubicBezTo>
                    <a:pt x="23" y="25"/>
                    <a:pt x="22" y="27"/>
                    <a:pt x="25" y="25"/>
                  </a:cubicBezTo>
                  <a:cubicBezTo>
                    <a:pt x="28" y="23"/>
                    <a:pt x="32" y="24"/>
                    <a:pt x="32" y="27"/>
                  </a:cubicBezTo>
                  <a:cubicBezTo>
                    <a:pt x="32" y="29"/>
                    <a:pt x="38" y="28"/>
                    <a:pt x="35" y="31"/>
                  </a:cubicBezTo>
                  <a:cubicBezTo>
                    <a:pt x="31" y="34"/>
                    <a:pt x="27" y="35"/>
                    <a:pt x="27" y="38"/>
                  </a:cubicBezTo>
                  <a:cubicBezTo>
                    <a:pt x="27" y="40"/>
                    <a:pt x="31" y="45"/>
                    <a:pt x="28" y="48"/>
                  </a:cubicBezTo>
                  <a:cubicBezTo>
                    <a:pt x="25" y="51"/>
                    <a:pt x="29" y="56"/>
                    <a:pt x="26" y="56"/>
                  </a:cubicBezTo>
                  <a:cubicBezTo>
                    <a:pt x="23" y="56"/>
                    <a:pt x="20" y="57"/>
                    <a:pt x="23" y="60"/>
                  </a:cubicBezTo>
                  <a:cubicBezTo>
                    <a:pt x="27" y="64"/>
                    <a:pt x="29" y="66"/>
                    <a:pt x="27" y="66"/>
                  </a:cubicBezTo>
                  <a:cubicBezTo>
                    <a:pt x="24" y="66"/>
                    <a:pt x="23" y="71"/>
                    <a:pt x="24" y="73"/>
                  </a:cubicBezTo>
                  <a:cubicBezTo>
                    <a:pt x="25" y="74"/>
                    <a:pt x="31" y="77"/>
                    <a:pt x="26" y="78"/>
                  </a:cubicBezTo>
                  <a:cubicBezTo>
                    <a:pt x="22" y="79"/>
                    <a:pt x="22" y="83"/>
                    <a:pt x="22" y="85"/>
                  </a:cubicBezTo>
                  <a:cubicBezTo>
                    <a:pt x="22" y="86"/>
                    <a:pt x="22" y="87"/>
                    <a:pt x="23" y="89"/>
                  </a:cubicBezTo>
                  <a:cubicBezTo>
                    <a:pt x="25" y="88"/>
                    <a:pt x="27" y="88"/>
                    <a:pt x="29" y="89"/>
                  </a:cubicBezTo>
                  <a:cubicBezTo>
                    <a:pt x="34" y="91"/>
                    <a:pt x="37" y="103"/>
                    <a:pt x="43" y="102"/>
                  </a:cubicBezTo>
                  <a:cubicBezTo>
                    <a:pt x="46" y="102"/>
                    <a:pt x="44" y="100"/>
                    <a:pt x="46" y="99"/>
                  </a:cubicBezTo>
                  <a:cubicBezTo>
                    <a:pt x="47" y="97"/>
                    <a:pt x="50" y="98"/>
                    <a:pt x="52" y="98"/>
                  </a:cubicBezTo>
                  <a:cubicBezTo>
                    <a:pt x="55" y="98"/>
                    <a:pt x="56" y="94"/>
                    <a:pt x="63" y="94"/>
                  </a:cubicBezTo>
                  <a:cubicBezTo>
                    <a:pt x="69" y="94"/>
                    <a:pt x="73" y="94"/>
                    <a:pt x="77" y="94"/>
                  </a:cubicBezTo>
                  <a:cubicBezTo>
                    <a:pt x="81" y="94"/>
                    <a:pt x="84" y="93"/>
                    <a:pt x="85" y="90"/>
                  </a:cubicBezTo>
                  <a:cubicBezTo>
                    <a:pt x="86" y="87"/>
                    <a:pt x="89" y="84"/>
                    <a:pt x="94" y="84"/>
                  </a:cubicBezTo>
                  <a:cubicBezTo>
                    <a:pt x="98" y="83"/>
                    <a:pt x="98" y="78"/>
                    <a:pt x="98" y="76"/>
                  </a:cubicBezTo>
                  <a:cubicBezTo>
                    <a:pt x="98" y="73"/>
                    <a:pt x="106" y="69"/>
                    <a:pt x="106" y="67"/>
                  </a:cubicBezTo>
                  <a:cubicBezTo>
                    <a:pt x="107" y="65"/>
                    <a:pt x="102" y="57"/>
                    <a:pt x="107" y="51"/>
                  </a:cubicBezTo>
                  <a:cubicBezTo>
                    <a:pt x="111" y="44"/>
                    <a:pt x="116" y="43"/>
                    <a:pt x="116" y="40"/>
                  </a:cubicBezTo>
                  <a:cubicBezTo>
                    <a:pt x="116" y="36"/>
                    <a:pt x="121" y="35"/>
                    <a:pt x="126" y="34"/>
                  </a:cubicBezTo>
                  <a:cubicBezTo>
                    <a:pt x="132" y="33"/>
                    <a:pt x="134" y="30"/>
                    <a:pt x="139" y="28"/>
                  </a:cubicBezTo>
                  <a:cubicBezTo>
                    <a:pt x="143" y="26"/>
                    <a:pt x="144" y="23"/>
                    <a:pt x="143" y="18"/>
                  </a:cubicBezTo>
                  <a:close/>
                  <a:moveTo>
                    <a:pt x="144" y="55"/>
                  </a:moveTo>
                  <a:cubicBezTo>
                    <a:pt x="143" y="49"/>
                    <a:pt x="132" y="56"/>
                    <a:pt x="134" y="58"/>
                  </a:cubicBezTo>
                  <a:cubicBezTo>
                    <a:pt x="139" y="61"/>
                    <a:pt x="145" y="60"/>
                    <a:pt x="144" y="5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31" name="Freeform 127">
              <a:extLst>
                <a:ext uri="{FF2B5EF4-FFF2-40B4-BE49-F238E27FC236}">
                  <a16:creationId xmlns:a16="http://schemas.microsoft.com/office/drawing/2014/main" id="{A69C2444-2FB0-4C58-B56C-A2FB2CA45D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89488" y="2292350"/>
              <a:ext cx="136525" cy="169863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65" y="2"/>
                </a:cxn>
                <a:cxn ang="0">
                  <a:pos x="61" y="5"/>
                </a:cxn>
                <a:cxn ang="0">
                  <a:pos x="49" y="3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23" y="8"/>
                </a:cxn>
                <a:cxn ang="0">
                  <a:pos x="18" y="11"/>
                </a:cxn>
                <a:cxn ang="0">
                  <a:pos x="10" y="12"/>
                </a:cxn>
                <a:cxn ang="0">
                  <a:pos x="6" y="19"/>
                </a:cxn>
                <a:cxn ang="0">
                  <a:pos x="3" y="23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6" y="39"/>
                </a:cxn>
                <a:cxn ang="0">
                  <a:pos x="14" y="42"/>
                </a:cxn>
                <a:cxn ang="0">
                  <a:pos x="25" y="45"/>
                </a:cxn>
                <a:cxn ang="0">
                  <a:pos x="13" y="46"/>
                </a:cxn>
                <a:cxn ang="0">
                  <a:pos x="15" y="56"/>
                </a:cxn>
                <a:cxn ang="0">
                  <a:pos x="21" y="64"/>
                </a:cxn>
                <a:cxn ang="0">
                  <a:pos x="31" y="69"/>
                </a:cxn>
                <a:cxn ang="0">
                  <a:pos x="29" y="57"/>
                </a:cxn>
                <a:cxn ang="0">
                  <a:pos x="37" y="57"/>
                </a:cxn>
                <a:cxn ang="0">
                  <a:pos x="32" y="53"/>
                </a:cxn>
                <a:cxn ang="0">
                  <a:pos x="36" y="50"/>
                </a:cxn>
                <a:cxn ang="0">
                  <a:pos x="44" y="49"/>
                </a:cxn>
                <a:cxn ang="0">
                  <a:pos x="40" y="40"/>
                </a:cxn>
                <a:cxn ang="0">
                  <a:pos x="31" y="41"/>
                </a:cxn>
                <a:cxn ang="0">
                  <a:pos x="35" y="35"/>
                </a:cxn>
                <a:cxn ang="0">
                  <a:pos x="26" y="22"/>
                </a:cxn>
                <a:cxn ang="0">
                  <a:pos x="31" y="19"/>
                </a:cxn>
                <a:cxn ang="0">
                  <a:pos x="40" y="20"/>
                </a:cxn>
                <a:cxn ang="0">
                  <a:pos x="43" y="12"/>
                </a:cxn>
                <a:cxn ang="0">
                  <a:pos x="49" y="14"/>
                </a:cxn>
                <a:cxn ang="0">
                  <a:pos x="58" y="10"/>
                </a:cxn>
                <a:cxn ang="0">
                  <a:pos x="65" y="13"/>
                </a:cxn>
                <a:cxn ang="0">
                  <a:pos x="68" y="9"/>
                </a:cxn>
                <a:cxn ang="0">
                  <a:pos x="71" y="4"/>
                </a:cxn>
                <a:cxn ang="0">
                  <a:pos x="70" y="0"/>
                </a:cxn>
                <a:cxn ang="0">
                  <a:pos x="61" y="84"/>
                </a:cxn>
                <a:cxn ang="0">
                  <a:pos x="43" y="82"/>
                </a:cxn>
                <a:cxn ang="0">
                  <a:pos x="36" y="85"/>
                </a:cxn>
                <a:cxn ang="0">
                  <a:pos x="53" y="89"/>
                </a:cxn>
                <a:cxn ang="0">
                  <a:pos x="68" y="84"/>
                </a:cxn>
                <a:cxn ang="0">
                  <a:pos x="61" y="84"/>
                </a:cxn>
              </a:cxnLst>
              <a:rect l="0" t="0" r="r" b="b"/>
              <a:pathLst>
                <a:path w="71" h="89">
                  <a:moveTo>
                    <a:pt x="70" y="0"/>
                  </a:moveTo>
                  <a:cubicBezTo>
                    <a:pt x="68" y="0"/>
                    <a:pt x="64" y="1"/>
                    <a:pt x="65" y="2"/>
                  </a:cubicBezTo>
                  <a:cubicBezTo>
                    <a:pt x="66" y="4"/>
                    <a:pt x="63" y="5"/>
                    <a:pt x="61" y="5"/>
                  </a:cubicBezTo>
                  <a:cubicBezTo>
                    <a:pt x="61" y="5"/>
                    <a:pt x="51" y="4"/>
                    <a:pt x="49" y="3"/>
                  </a:cubicBezTo>
                  <a:cubicBezTo>
                    <a:pt x="47" y="2"/>
                    <a:pt x="38" y="2"/>
                    <a:pt x="34" y="3"/>
                  </a:cubicBezTo>
                  <a:cubicBezTo>
                    <a:pt x="34" y="3"/>
                    <a:pt x="33" y="3"/>
                    <a:pt x="33" y="3"/>
                  </a:cubicBezTo>
                  <a:cubicBezTo>
                    <a:pt x="32" y="5"/>
                    <a:pt x="24" y="9"/>
                    <a:pt x="23" y="8"/>
                  </a:cubicBezTo>
                  <a:cubicBezTo>
                    <a:pt x="21" y="7"/>
                    <a:pt x="21" y="11"/>
                    <a:pt x="18" y="11"/>
                  </a:cubicBezTo>
                  <a:cubicBezTo>
                    <a:pt x="15" y="12"/>
                    <a:pt x="10" y="11"/>
                    <a:pt x="10" y="12"/>
                  </a:cubicBezTo>
                  <a:cubicBezTo>
                    <a:pt x="10" y="14"/>
                    <a:pt x="8" y="17"/>
                    <a:pt x="6" y="19"/>
                  </a:cubicBezTo>
                  <a:cubicBezTo>
                    <a:pt x="4" y="21"/>
                    <a:pt x="6" y="23"/>
                    <a:pt x="3" y="23"/>
                  </a:cubicBezTo>
                  <a:cubicBezTo>
                    <a:pt x="1" y="23"/>
                    <a:pt x="1" y="2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31"/>
                    <a:pt x="7" y="35"/>
                    <a:pt x="6" y="39"/>
                  </a:cubicBezTo>
                  <a:cubicBezTo>
                    <a:pt x="6" y="43"/>
                    <a:pt x="12" y="45"/>
                    <a:pt x="14" y="42"/>
                  </a:cubicBezTo>
                  <a:cubicBezTo>
                    <a:pt x="17" y="39"/>
                    <a:pt x="25" y="43"/>
                    <a:pt x="25" y="45"/>
                  </a:cubicBezTo>
                  <a:cubicBezTo>
                    <a:pt x="25" y="47"/>
                    <a:pt x="17" y="43"/>
                    <a:pt x="13" y="46"/>
                  </a:cubicBezTo>
                  <a:cubicBezTo>
                    <a:pt x="8" y="50"/>
                    <a:pt x="16" y="53"/>
                    <a:pt x="15" y="56"/>
                  </a:cubicBezTo>
                  <a:cubicBezTo>
                    <a:pt x="14" y="59"/>
                    <a:pt x="17" y="64"/>
                    <a:pt x="21" y="64"/>
                  </a:cubicBezTo>
                  <a:cubicBezTo>
                    <a:pt x="25" y="64"/>
                    <a:pt x="29" y="70"/>
                    <a:pt x="31" y="69"/>
                  </a:cubicBezTo>
                  <a:cubicBezTo>
                    <a:pt x="34" y="68"/>
                    <a:pt x="28" y="59"/>
                    <a:pt x="29" y="57"/>
                  </a:cubicBezTo>
                  <a:cubicBezTo>
                    <a:pt x="30" y="56"/>
                    <a:pt x="35" y="60"/>
                    <a:pt x="37" y="57"/>
                  </a:cubicBezTo>
                  <a:cubicBezTo>
                    <a:pt x="39" y="54"/>
                    <a:pt x="35" y="52"/>
                    <a:pt x="32" y="53"/>
                  </a:cubicBezTo>
                  <a:cubicBezTo>
                    <a:pt x="28" y="53"/>
                    <a:pt x="32" y="48"/>
                    <a:pt x="36" y="50"/>
                  </a:cubicBezTo>
                  <a:cubicBezTo>
                    <a:pt x="40" y="53"/>
                    <a:pt x="42" y="50"/>
                    <a:pt x="44" y="49"/>
                  </a:cubicBezTo>
                  <a:cubicBezTo>
                    <a:pt x="46" y="49"/>
                    <a:pt x="47" y="42"/>
                    <a:pt x="40" y="40"/>
                  </a:cubicBezTo>
                  <a:cubicBezTo>
                    <a:pt x="34" y="39"/>
                    <a:pt x="35" y="45"/>
                    <a:pt x="31" y="41"/>
                  </a:cubicBezTo>
                  <a:cubicBezTo>
                    <a:pt x="27" y="36"/>
                    <a:pt x="35" y="38"/>
                    <a:pt x="35" y="35"/>
                  </a:cubicBezTo>
                  <a:cubicBezTo>
                    <a:pt x="35" y="31"/>
                    <a:pt x="29" y="26"/>
                    <a:pt x="26" y="22"/>
                  </a:cubicBezTo>
                  <a:cubicBezTo>
                    <a:pt x="23" y="18"/>
                    <a:pt x="30" y="16"/>
                    <a:pt x="31" y="19"/>
                  </a:cubicBezTo>
                  <a:cubicBezTo>
                    <a:pt x="33" y="22"/>
                    <a:pt x="38" y="21"/>
                    <a:pt x="40" y="20"/>
                  </a:cubicBezTo>
                  <a:cubicBezTo>
                    <a:pt x="43" y="19"/>
                    <a:pt x="37" y="14"/>
                    <a:pt x="43" y="12"/>
                  </a:cubicBezTo>
                  <a:cubicBezTo>
                    <a:pt x="48" y="10"/>
                    <a:pt x="48" y="13"/>
                    <a:pt x="49" y="14"/>
                  </a:cubicBezTo>
                  <a:cubicBezTo>
                    <a:pt x="51" y="14"/>
                    <a:pt x="53" y="10"/>
                    <a:pt x="58" y="10"/>
                  </a:cubicBezTo>
                  <a:cubicBezTo>
                    <a:pt x="61" y="10"/>
                    <a:pt x="63" y="11"/>
                    <a:pt x="65" y="13"/>
                  </a:cubicBezTo>
                  <a:cubicBezTo>
                    <a:pt x="67" y="12"/>
                    <a:pt x="68" y="11"/>
                    <a:pt x="68" y="9"/>
                  </a:cubicBezTo>
                  <a:cubicBezTo>
                    <a:pt x="68" y="8"/>
                    <a:pt x="71" y="7"/>
                    <a:pt x="71" y="4"/>
                  </a:cubicBezTo>
                  <a:cubicBezTo>
                    <a:pt x="71" y="3"/>
                    <a:pt x="71" y="1"/>
                    <a:pt x="70" y="0"/>
                  </a:cubicBezTo>
                  <a:close/>
                  <a:moveTo>
                    <a:pt x="61" y="84"/>
                  </a:moveTo>
                  <a:cubicBezTo>
                    <a:pt x="58" y="82"/>
                    <a:pt x="46" y="85"/>
                    <a:pt x="43" y="82"/>
                  </a:cubicBezTo>
                  <a:cubicBezTo>
                    <a:pt x="40" y="79"/>
                    <a:pt x="34" y="84"/>
                    <a:pt x="36" y="85"/>
                  </a:cubicBezTo>
                  <a:cubicBezTo>
                    <a:pt x="40" y="85"/>
                    <a:pt x="46" y="89"/>
                    <a:pt x="53" y="89"/>
                  </a:cubicBezTo>
                  <a:cubicBezTo>
                    <a:pt x="59" y="89"/>
                    <a:pt x="68" y="86"/>
                    <a:pt x="68" y="84"/>
                  </a:cubicBezTo>
                  <a:cubicBezTo>
                    <a:pt x="68" y="83"/>
                    <a:pt x="64" y="85"/>
                    <a:pt x="61" y="8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32" name="Freeform 128">
              <a:extLst>
                <a:ext uri="{FF2B5EF4-FFF2-40B4-BE49-F238E27FC236}">
                  <a16:creationId xmlns:a16="http://schemas.microsoft.com/office/drawing/2014/main" id="{CF296D07-BCED-475C-9F2B-41534EE3B096}"/>
                </a:ext>
              </a:extLst>
            </p:cNvPr>
            <p:cNvSpPr/>
            <p:nvPr/>
          </p:nvSpPr>
          <p:spPr bwMode="auto">
            <a:xfrm>
              <a:off x="5043488" y="2439988"/>
              <a:ext cx="55563" cy="34925"/>
            </a:xfrm>
            <a:custGeom>
              <a:avLst/>
              <a:gdLst/>
              <a:ahLst/>
              <a:cxnLst>
                <a:cxn ang="0">
                  <a:pos x="20" y="11"/>
                </a:cxn>
                <a:cxn ang="0">
                  <a:pos x="26" y="4"/>
                </a:cxn>
                <a:cxn ang="0">
                  <a:pos x="25" y="2"/>
                </a:cxn>
                <a:cxn ang="0">
                  <a:pos x="9" y="7"/>
                </a:cxn>
                <a:cxn ang="0">
                  <a:pos x="4" y="15"/>
                </a:cxn>
                <a:cxn ang="0">
                  <a:pos x="20" y="11"/>
                </a:cxn>
              </a:cxnLst>
              <a:rect l="0" t="0" r="r" b="b"/>
              <a:pathLst>
                <a:path w="29" h="18">
                  <a:moveTo>
                    <a:pt x="20" y="11"/>
                  </a:moveTo>
                  <a:cubicBezTo>
                    <a:pt x="19" y="10"/>
                    <a:pt x="22" y="6"/>
                    <a:pt x="26" y="4"/>
                  </a:cubicBezTo>
                  <a:cubicBezTo>
                    <a:pt x="29" y="3"/>
                    <a:pt x="28" y="0"/>
                    <a:pt x="25" y="2"/>
                  </a:cubicBezTo>
                  <a:cubicBezTo>
                    <a:pt x="23" y="4"/>
                    <a:pt x="17" y="7"/>
                    <a:pt x="9" y="7"/>
                  </a:cubicBezTo>
                  <a:cubicBezTo>
                    <a:pt x="2" y="7"/>
                    <a:pt x="0" y="12"/>
                    <a:pt x="4" y="15"/>
                  </a:cubicBezTo>
                  <a:cubicBezTo>
                    <a:pt x="10" y="18"/>
                    <a:pt x="20" y="13"/>
                    <a:pt x="20" y="1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33" name="Freeform 129">
              <a:extLst>
                <a:ext uri="{FF2B5EF4-FFF2-40B4-BE49-F238E27FC236}">
                  <a16:creationId xmlns:a16="http://schemas.microsoft.com/office/drawing/2014/main" id="{493C1C4E-B845-4BD8-A4DB-D72ADFE786E1}"/>
                </a:ext>
              </a:extLst>
            </p:cNvPr>
            <p:cNvSpPr/>
            <p:nvPr/>
          </p:nvSpPr>
          <p:spPr bwMode="auto">
            <a:xfrm>
              <a:off x="3836988" y="1539875"/>
              <a:ext cx="231775" cy="117475"/>
            </a:xfrm>
            <a:custGeom>
              <a:avLst/>
              <a:gdLst/>
              <a:ahLst/>
              <a:cxnLst>
                <a:cxn ang="0">
                  <a:pos x="102" y="44"/>
                </a:cxn>
                <a:cxn ang="0">
                  <a:pos x="111" y="36"/>
                </a:cxn>
                <a:cxn ang="0">
                  <a:pos x="120" y="28"/>
                </a:cxn>
                <a:cxn ang="0">
                  <a:pos x="114" y="19"/>
                </a:cxn>
                <a:cxn ang="0">
                  <a:pos x="108" y="13"/>
                </a:cxn>
                <a:cxn ang="0">
                  <a:pos x="106" y="6"/>
                </a:cxn>
                <a:cxn ang="0">
                  <a:pos x="98" y="7"/>
                </a:cxn>
                <a:cxn ang="0">
                  <a:pos x="87" y="2"/>
                </a:cxn>
                <a:cxn ang="0">
                  <a:pos x="86" y="8"/>
                </a:cxn>
                <a:cxn ang="0">
                  <a:pos x="79" y="9"/>
                </a:cxn>
                <a:cxn ang="0">
                  <a:pos x="75" y="9"/>
                </a:cxn>
                <a:cxn ang="0">
                  <a:pos x="68" y="10"/>
                </a:cxn>
                <a:cxn ang="0">
                  <a:pos x="62" y="8"/>
                </a:cxn>
                <a:cxn ang="0">
                  <a:pos x="55" y="13"/>
                </a:cxn>
                <a:cxn ang="0">
                  <a:pos x="50" y="11"/>
                </a:cxn>
                <a:cxn ang="0">
                  <a:pos x="45" y="14"/>
                </a:cxn>
                <a:cxn ang="0">
                  <a:pos x="44" y="20"/>
                </a:cxn>
                <a:cxn ang="0">
                  <a:pos x="36" y="23"/>
                </a:cxn>
                <a:cxn ang="0">
                  <a:pos x="33" y="14"/>
                </a:cxn>
                <a:cxn ang="0">
                  <a:pos x="16" y="3"/>
                </a:cxn>
                <a:cxn ang="0">
                  <a:pos x="18" y="9"/>
                </a:cxn>
                <a:cxn ang="0">
                  <a:pos x="14" y="9"/>
                </a:cxn>
                <a:cxn ang="0">
                  <a:pos x="6" y="11"/>
                </a:cxn>
                <a:cxn ang="0">
                  <a:pos x="1" y="19"/>
                </a:cxn>
                <a:cxn ang="0">
                  <a:pos x="12" y="22"/>
                </a:cxn>
                <a:cxn ang="0">
                  <a:pos x="25" y="22"/>
                </a:cxn>
                <a:cxn ang="0">
                  <a:pos x="23" y="27"/>
                </a:cxn>
                <a:cxn ang="0">
                  <a:pos x="17" y="30"/>
                </a:cxn>
                <a:cxn ang="0">
                  <a:pos x="4" y="34"/>
                </a:cxn>
                <a:cxn ang="0">
                  <a:pos x="21" y="34"/>
                </a:cxn>
                <a:cxn ang="0">
                  <a:pos x="25" y="38"/>
                </a:cxn>
                <a:cxn ang="0">
                  <a:pos x="28" y="42"/>
                </a:cxn>
                <a:cxn ang="0">
                  <a:pos x="24" y="47"/>
                </a:cxn>
                <a:cxn ang="0">
                  <a:pos x="19" y="51"/>
                </a:cxn>
                <a:cxn ang="0">
                  <a:pos x="33" y="50"/>
                </a:cxn>
                <a:cxn ang="0">
                  <a:pos x="53" y="59"/>
                </a:cxn>
                <a:cxn ang="0">
                  <a:pos x="73" y="54"/>
                </a:cxn>
                <a:cxn ang="0">
                  <a:pos x="87" y="49"/>
                </a:cxn>
                <a:cxn ang="0">
                  <a:pos x="102" y="44"/>
                </a:cxn>
              </a:cxnLst>
              <a:rect l="0" t="0" r="r" b="b"/>
              <a:pathLst>
                <a:path w="121" h="61">
                  <a:moveTo>
                    <a:pt x="102" y="44"/>
                  </a:moveTo>
                  <a:cubicBezTo>
                    <a:pt x="109" y="43"/>
                    <a:pt x="108" y="36"/>
                    <a:pt x="111" y="36"/>
                  </a:cubicBezTo>
                  <a:cubicBezTo>
                    <a:pt x="114" y="37"/>
                    <a:pt x="118" y="31"/>
                    <a:pt x="120" y="28"/>
                  </a:cubicBezTo>
                  <a:cubicBezTo>
                    <a:pt x="121" y="25"/>
                    <a:pt x="118" y="19"/>
                    <a:pt x="114" y="19"/>
                  </a:cubicBezTo>
                  <a:cubicBezTo>
                    <a:pt x="110" y="19"/>
                    <a:pt x="107" y="16"/>
                    <a:pt x="108" y="13"/>
                  </a:cubicBezTo>
                  <a:cubicBezTo>
                    <a:pt x="109" y="11"/>
                    <a:pt x="106" y="8"/>
                    <a:pt x="106" y="6"/>
                  </a:cubicBezTo>
                  <a:cubicBezTo>
                    <a:pt x="106" y="5"/>
                    <a:pt x="101" y="6"/>
                    <a:pt x="98" y="7"/>
                  </a:cubicBezTo>
                  <a:cubicBezTo>
                    <a:pt x="95" y="7"/>
                    <a:pt x="90" y="0"/>
                    <a:pt x="87" y="2"/>
                  </a:cubicBezTo>
                  <a:cubicBezTo>
                    <a:pt x="85" y="3"/>
                    <a:pt x="87" y="6"/>
                    <a:pt x="86" y="8"/>
                  </a:cubicBezTo>
                  <a:cubicBezTo>
                    <a:pt x="85" y="10"/>
                    <a:pt x="79" y="7"/>
                    <a:pt x="79" y="9"/>
                  </a:cubicBezTo>
                  <a:cubicBezTo>
                    <a:pt x="79" y="11"/>
                    <a:pt x="77" y="12"/>
                    <a:pt x="75" y="9"/>
                  </a:cubicBezTo>
                  <a:cubicBezTo>
                    <a:pt x="73" y="7"/>
                    <a:pt x="68" y="8"/>
                    <a:pt x="68" y="10"/>
                  </a:cubicBezTo>
                  <a:cubicBezTo>
                    <a:pt x="68" y="12"/>
                    <a:pt x="66" y="10"/>
                    <a:pt x="62" y="8"/>
                  </a:cubicBezTo>
                  <a:cubicBezTo>
                    <a:pt x="59" y="6"/>
                    <a:pt x="55" y="11"/>
                    <a:pt x="55" y="13"/>
                  </a:cubicBezTo>
                  <a:cubicBezTo>
                    <a:pt x="55" y="16"/>
                    <a:pt x="54" y="16"/>
                    <a:pt x="50" y="11"/>
                  </a:cubicBezTo>
                  <a:cubicBezTo>
                    <a:pt x="47" y="5"/>
                    <a:pt x="44" y="11"/>
                    <a:pt x="45" y="14"/>
                  </a:cubicBezTo>
                  <a:cubicBezTo>
                    <a:pt x="47" y="17"/>
                    <a:pt x="46" y="21"/>
                    <a:pt x="44" y="20"/>
                  </a:cubicBezTo>
                  <a:cubicBezTo>
                    <a:pt x="41" y="18"/>
                    <a:pt x="38" y="21"/>
                    <a:pt x="36" y="23"/>
                  </a:cubicBezTo>
                  <a:cubicBezTo>
                    <a:pt x="35" y="25"/>
                    <a:pt x="30" y="16"/>
                    <a:pt x="33" y="14"/>
                  </a:cubicBezTo>
                  <a:cubicBezTo>
                    <a:pt x="37" y="12"/>
                    <a:pt x="21" y="3"/>
                    <a:pt x="16" y="3"/>
                  </a:cubicBezTo>
                  <a:cubicBezTo>
                    <a:pt x="11" y="3"/>
                    <a:pt x="15" y="6"/>
                    <a:pt x="18" y="9"/>
                  </a:cubicBezTo>
                  <a:cubicBezTo>
                    <a:pt x="21" y="12"/>
                    <a:pt x="16" y="11"/>
                    <a:pt x="14" y="9"/>
                  </a:cubicBezTo>
                  <a:cubicBezTo>
                    <a:pt x="12" y="6"/>
                    <a:pt x="8" y="8"/>
                    <a:pt x="6" y="11"/>
                  </a:cubicBezTo>
                  <a:cubicBezTo>
                    <a:pt x="4" y="15"/>
                    <a:pt x="1" y="17"/>
                    <a:pt x="1" y="19"/>
                  </a:cubicBezTo>
                  <a:cubicBezTo>
                    <a:pt x="0" y="21"/>
                    <a:pt x="6" y="24"/>
                    <a:pt x="12" y="22"/>
                  </a:cubicBezTo>
                  <a:cubicBezTo>
                    <a:pt x="17" y="19"/>
                    <a:pt x="23" y="19"/>
                    <a:pt x="25" y="22"/>
                  </a:cubicBezTo>
                  <a:cubicBezTo>
                    <a:pt x="28" y="24"/>
                    <a:pt x="20" y="25"/>
                    <a:pt x="23" y="27"/>
                  </a:cubicBezTo>
                  <a:cubicBezTo>
                    <a:pt x="26" y="29"/>
                    <a:pt x="24" y="31"/>
                    <a:pt x="17" y="30"/>
                  </a:cubicBezTo>
                  <a:cubicBezTo>
                    <a:pt x="11" y="30"/>
                    <a:pt x="3" y="32"/>
                    <a:pt x="4" y="34"/>
                  </a:cubicBezTo>
                  <a:cubicBezTo>
                    <a:pt x="6" y="36"/>
                    <a:pt x="21" y="32"/>
                    <a:pt x="21" y="34"/>
                  </a:cubicBezTo>
                  <a:cubicBezTo>
                    <a:pt x="21" y="36"/>
                    <a:pt x="21" y="40"/>
                    <a:pt x="25" y="38"/>
                  </a:cubicBezTo>
                  <a:cubicBezTo>
                    <a:pt x="29" y="37"/>
                    <a:pt x="26" y="41"/>
                    <a:pt x="28" y="42"/>
                  </a:cubicBezTo>
                  <a:cubicBezTo>
                    <a:pt x="30" y="43"/>
                    <a:pt x="30" y="47"/>
                    <a:pt x="24" y="47"/>
                  </a:cubicBezTo>
                  <a:cubicBezTo>
                    <a:pt x="19" y="48"/>
                    <a:pt x="16" y="49"/>
                    <a:pt x="19" y="51"/>
                  </a:cubicBezTo>
                  <a:cubicBezTo>
                    <a:pt x="21" y="54"/>
                    <a:pt x="27" y="52"/>
                    <a:pt x="33" y="50"/>
                  </a:cubicBezTo>
                  <a:cubicBezTo>
                    <a:pt x="39" y="49"/>
                    <a:pt x="47" y="56"/>
                    <a:pt x="53" y="59"/>
                  </a:cubicBezTo>
                  <a:cubicBezTo>
                    <a:pt x="60" y="61"/>
                    <a:pt x="72" y="58"/>
                    <a:pt x="73" y="54"/>
                  </a:cubicBezTo>
                  <a:cubicBezTo>
                    <a:pt x="74" y="51"/>
                    <a:pt x="83" y="52"/>
                    <a:pt x="87" y="49"/>
                  </a:cubicBezTo>
                  <a:cubicBezTo>
                    <a:pt x="91" y="47"/>
                    <a:pt x="96" y="44"/>
                    <a:pt x="102" y="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34" name="Freeform 130">
              <a:extLst>
                <a:ext uri="{FF2B5EF4-FFF2-40B4-BE49-F238E27FC236}">
                  <a16:creationId xmlns:a16="http://schemas.microsoft.com/office/drawing/2014/main" id="{1718FF2A-F349-4A54-BBDF-20B5CC9D4775}"/>
                </a:ext>
              </a:extLst>
            </p:cNvPr>
            <p:cNvSpPr/>
            <p:nvPr/>
          </p:nvSpPr>
          <p:spPr bwMode="auto">
            <a:xfrm>
              <a:off x="4135438" y="1917700"/>
              <a:ext cx="98425" cy="107950"/>
            </a:xfrm>
            <a:custGeom>
              <a:avLst/>
              <a:gdLst/>
              <a:ahLst/>
              <a:cxnLst>
                <a:cxn ang="0">
                  <a:pos x="45" y="17"/>
                </a:cxn>
                <a:cxn ang="0">
                  <a:pos x="42" y="14"/>
                </a:cxn>
                <a:cxn ang="0">
                  <a:pos x="35" y="16"/>
                </a:cxn>
                <a:cxn ang="0">
                  <a:pos x="28" y="15"/>
                </a:cxn>
                <a:cxn ang="0">
                  <a:pos x="31" y="8"/>
                </a:cxn>
                <a:cxn ang="0">
                  <a:pos x="34" y="2"/>
                </a:cxn>
                <a:cxn ang="0">
                  <a:pos x="32" y="1"/>
                </a:cxn>
                <a:cxn ang="0">
                  <a:pos x="21" y="4"/>
                </a:cxn>
                <a:cxn ang="0">
                  <a:pos x="26" y="9"/>
                </a:cxn>
                <a:cxn ang="0">
                  <a:pos x="17" y="14"/>
                </a:cxn>
                <a:cxn ang="0">
                  <a:pos x="5" y="14"/>
                </a:cxn>
                <a:cxn ang="0">
                  <a:pos x="6" y="22"/>
                </a:cxn>
                <a:cxn ang="0">
                  <a:pos x="12" y="30"/>
                </a:cxn>
                <a:cxn ang="0">
                  <a:pos x="9" y="40"/>
                </a:cxn>
                <a:cxn ang="0">
                  <a:pos x="1" y="47"/>
                </a:cxn>
                <a:cxn ang="0">
                  <a:pos x="12" y="56"/>
                </a:cxn>
                <a:cxn ang="0">
                  <a:pos x="32" y="48"/>
                </a:cxn>
                <a:cxn ang="0">
                  <a:pos x="46" y="45"/>
                </a:cxn>
                <a:cxn ang="0">
                  <a:pos x="46" y="19"/>
                </a:cxn>
                <a:cxn ang="0">
                  <a:pos x="45" y="17"/>
                </a:cxn>
              </a:cxnLst>
              <a:rect l="0" t="0" r="r" b="b"/>
              <a:pathLst>
                <a:path w="51" h="56">
                  <a:moveTo>
                    <a:pt x="45" y="17"/>
                  </a:moveTo>
                  <a:cubicBezTo>
                    <a:pt x="44" y="16"/>
                    <a:pt x="43" y="15"/>
                    <a:pt x="42" y="14"/>
                  </a:cubicBezTo>
                  <a:cubicBezTo>
                    <a:pt x="37" y="9"/>
                    <a:pt x="36" y="13"/>
                    <a:pt x="35" y="16"/>
                  </a:cubicBezTo>
                  <a:cubicBezTo>
                    <a:pt x="35" y="19"/>
                    <a:pt x="31" y="15"/>
                    <a:pt x="28" y="15"/>
                  </a:cubicBezTo>
                  <a:cubicBezTo>
                    <a:pt x="25" y="14"/>
                    <a:pt x="29" y="9"/>
                    <a:pt x="31" y="8"/>
                  </a:cubicBezTo>
                  <a:cubicBezTo>
                    <a:pt x="32" y="7"/>
                    <a:pt x="33" y="5"/>
                    <a:pt x="34" y="2"/>
                  </a:cubicBezTo>
                  <a:cubicBezTo>
                    <a:pt x="33" y="2"/>
                    <a:pt x="33" y="2"/>
                    <a:pt x="32" y="1"/>
                  </a:cubicBezTo>
                  <a:cubicBezTo>
                    <a:pt x="28" y="0"/>
                    <a:pt x="21" y="0"/>
                    <a:pt x="21" y="4"/>
                  </a:cubicBezTo>
                  <a:cubicBezTo>
                    <a:pt x="21" y="8"/>
                    <a:pt x="26" y="6"/>
                    <a:pt x="26" y="9"/>
                  </a:cubicBezTo>
                  <a:cubicBezTo>
                    <a:pt x="26" y="12"/>
                    <a:pt x="21" y="11"/>
                    <a:pt x="17" y="14"/>
                  </a:cubicBezTo>
                  <a:cubicBezTo>
                    <a:pt x="13" y="16"/>
                    <a:pt x="9" y="12"/>
                    <a:pt x="5" y="14"/>
                  </a:cubicBezTo>
                  <a:cubicBezTo>
                    <a:pt x="1" y="16"/>
                    <a:pt x="9" y="18"/>
                    <a:pt x="6" y="22"/>
                  </a:cubicBezTo>
                  <a:cubicBezTo>
                    <a:pt x="3" y="27"/>
                    <a:pt x="7" y="26"/>
                    <a:pt x="12" y="30"/>
                  </a:cubicBezTo>
                  <a:cubicBezTo>
                    <a:pt x="17" y="34"/>
                    <a:pt x="9" y="35"/>
                    <a:pt x="9" y="40"/>
                  </a:cubicBezTo>
                  <a:cubicBezTo>
                    <a:pt x="9" y="44"/>
                    <a:pt x="2" y="44"/>
                    <a:pt x="1" y="47"/>
                  </a:cubicBezTo>
                  <a:cubicBezTo>
                    <a:pt x="0" y="50"/>
                    <a:pt x="6" y="56"/>
                    <a:pt x="12" y="56"/>
                  </a:cubicBezTo>
                  <a:cubicBezTo>
                    <a:pt x="16" y="56"/>
                    <a:pt x="26" y="54"/>
                    <a:pt x="32" y="48"/>
                  </a:cubicBezTo>
                  <a:cubicBezTo>
                    <a:pt x="37" y="43"/>
                    <a:pt x="40" y="48"/>
                    <a:pt x="46" y="45"/>
                  </a:cubicBezTo>
                  <a:cubicBezTo>
                    <a:pt x="51" y="43"/>
                    <a:pt x="48" y="23"/>
                    <a:pt x="46" y="19"/>
                  </a:cubicBezTo>
                  <a:cubicBezTo>
                    <a:pt x="45" y="18"/>
                    <a:pt x="45" y="18"/>
                    <a:pt x="45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35" name="Freeform 131">
              <a:extLst>
                <a:ext uri="{FF2B5EF4-FFF2-40B4-BE49-F238E27FC236}">
                  <a16:creationId xmlns:a16="http://schemas.microsoft.com/office/drawing/2014/main" id="{B6E5C228-8104-4853-A8C8-A877263AF9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3063" y="1739900"/>
              <a:ext cx="219075" cy="333375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36" name="Freeform 132">
              <a:extLst>
                <a:ext uri="{FF2B5EF4-FFF2-40B4-BE49-F238E27FC236}">
                  <a16:creationId xmlns:a16="http://schemas.microsoft.com/office/drawing/2014/main" id="{97D80D87-1947-44B1-80EB-4D535E220E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83063" y="1739900"/>
              <a:ext cx="219075" cy="333375"/>
            </a:xfrm>
            <a:custGeom>
              <a:avLst/>
              <a:gdLst/>
              <a:ahLst/>
              <a:cxnLst>
                <a:cxn ang="0">
                  <a:pos x="9" y="95"/>
                </a:cxn>
                <a:cxn ang="0">
                  <a:pos x="3" y="108"/>
                </a:cxn>
                <a:cxn ang="0">
                  <a:pos x="17" y="107"/>
                </a:cxn>
                <a:cxn ang="0">
                  <a:pos x="29" y="105"/>
                </a:cxn>
                <a:cxn ang="0">
                  <a:pos x="114" y="134"/>
                </a:cxn>
                <a:cxn ang="0">
                  <a:pos x="97" y="127"/>
                </a:cxn>
                <a:cxn ang="0">
                  <a:pos x="93" y="115"/>
                </a:cxn>
                <a:cxn ang="0">
                  <a:pos x="77" y="88"/>
                </a:cxn>
                <a:cxn ang="0">
                  <a:pos x="59" y="80"/>
                </a:cxn>
                <a:cxn ang="0">
                  <a:pos x="72" y="53"/>
                </a:cxn>
                <a:cxn ang="0">
                  <a:pos x="47" y="49"/>
                </a:cxn>
                <a:cxn ang="0">
                  <a:pos x="57" y="33"/>
                </a:cxn>
                <a:cxn ang="0">
                  <a:pos x="40" y="37"/>
                </a:cxn>
                <a:cxn ang="0">
                  <a:pos x="28" y="54"/>
                </a:cxn>
                <a:cxn ang="0">
                  <a:pos x="18" y="55"/>
                </a:cxn>
                <a:cxn ang="0">
                  <a:pos x="22" y="70"/>
                </a:cxn>
                <a:cxn ang="0">
                  <a:pos x="19" y="83"/>
                </a:cxn>
                <a:cxn ang="0">
                  <a:pos x="32" y="87"/>
                </a:cxn>
                <a:cxn ang="0">
                  <a:pos x="39" y="86"/>
                </a:cxn>
                <a:cxn ang="0">
                  <a:pos x="51" y="96"/>
                </a:cxn>
                <a:cxn ang="0">
                  <a:pos x="56" y="106"/>
                </a:cxn>
                <a:cxn ang="0">
                  <a:pos x="58" y="121"/>
                </a:cxn>
                <a:cxn ang="0">
                  <a:pos x="43" y="123"/>
                </a:cxn>
                <a:cxn ang="0">
                  <a:pos x="46" y="134"/>
                </a:cxn>
                <a:cxn ang="0">
                  <a:pos x="40" y="147"/>
                </a:cxn>
                <a:cxn ang="0">
                  <a:pos x="58" y="150"/>
                </a:cxn>
                <a:cxn ang="0">
                  <a:pos x="47" y="154"/>
                </a:cxn>
                <a:cxn ang="0">
                  <a:pos x="41" y="167"/>
                </a:cxn>
                <a:cxn ang="0">
                  <a:pos x="54" y="164"/>
                </a:cxn>
                <a:cxn ang="0">
                  <a:pos x="71" y="160"/>
                </a:cxn>
                <a:cxn ang="0">
                  <a:pos x="93" y="160"/>
                </a:cxn>
                <a:cxn ang="0">
                  <a:pos x="104" y="151"/>
                </a:cxn>
                <a:cxn ang="0">
                  <a:pos x="114" y="134"/>
                </a:cxn>
                <a:cxn ang="0">
                  <a:pos x="21" y="40"/>
                </a:cxn>
                <a:cxn ang="0">
                  <a:pos x="78" y="14"/>
                </a:cxn>
                <a:cxn ang="0">
                  <a:pos x="78" y="14"/>
                </a:cxn>
              </a:cxnLst>
              <a:rect l="0" t="0" r="r" b="b"/>
              <a:pathLst>
                <a:path w="114" h="174">
                  <a:moveTo>
                    <a:pt x="23" y="92"/>
                  </a:moveTo>
                  <a:cubicBezTo>
                    <a:pt x="18" y="88"/>
                    <a:pt x="13" y="95"/>
                    <a:pt x="9" y="95"/>
                  </a:cubicBezTo>
                  <a:cubicBezTo>
                    <a:pt x="8" y="98"/>
                    <a:pt x="7" y="100"/>
                    <a:pt x="6" y="101"/>
                  </a:cubicBezTo>
                  <a:cubicBezTo>
                    <a:pt x="4" y="102"/>
                    <a:pt x="0" y="107"/>
                    <a:pt x="3" y="108"/>
                  </a:cubicBezTo>
                  <a:cubicBezTo>
                    <a:pt x="6" y="108"/>
                    <a:pt x="10" y="112"/>
                    <a:pt x="10" y="109"/>
                  </a:cubicBezTo>
                  <a:cubicBezTo>
                    <a:pt x="11" y="106"/>
                    <a:pt x="12" y="102"/>
                    <a:pt x="17" y="107"/>
                  </a:cubicBezTo>
                  <a:cubicBezTo>
                    <a:pt x="18" y="108"/>
                    <a:pt x="19" y="109"/>
                    <a:pt x="20" y="110"/>
                  </a:cubicBezTo>
                  <a:cubicBezTo>
                    <a:pt x="21" y="108"/>
                    <a:pt x="26" y="108"/>
                    <a:pt x="29" y="105"/>
                  </a:cubicBezTo>
                  <a:cubicBezTo>
                    <a:pt x="32" y="102"/>
                    <a:pt x="27" y="97"/>
                    <a:pt x="23" y="92"/>
                  </a:cubicBezTo>
                  <a:close/>
                  <a:moveTo>
                    <a:pt x="114" y="134"/>
                  </a:moveTo>
                  <a:cubicBezTo>
                    <a:pt x="114" y="129"/>
                    <a:pt x="103" y="125"/>
                    <a:pt x="102" y="128"/>
                  </a:cubicBezTo>
                  <a:cubicBezTo>
                    <a:pt x="101" y="131"/>
                    <a:pt x="98" y="130"/>
                    <a:pt x="97" y="127"/>
                  </a:cubicBezTo>
                  <a:cubicBezTo>
                    <a:pt x="95" y="124"/>
                    <a:pt x="98" y="121"/>
                    <a:pt x="96" y="121"/>
                  </a:cubicBezTo>
                  <a:cubicBezTo>
                    <a:pt x="95" y="121"/>
                    <a:pt x="92" y="117"/>
                    <a:pt x="93" y="115"/>
                  </a:cubicBezTo>
                  <a:cubicBezTo>
                    <a:pt x="93" y="113"/>
                    <a:pt x="90" y="103"/>
                    <a:pt x="84" y="101"/>
                  </a:cubicBezTo>
                  <a:cubicBezTo>
                    <a:pt x="79" y="100"/>
                    <a:pt x="78" y="92"/>
                    <a:pt x="77" y="88"/>
                  </a:cubicBezTo>
                  <a:cubicBezTo>
                    <a:pt x="76" y="83"/>
                    <a:pt x="72" y="86"/>
                    <a:pt x="69" y="82"/>
                  </a:cubicBezTo>
                  <a:cubicBezTo>
                    <a:pt x="66" y="78"/>
                    <a:pt x="62" y="80"/>
                    <a:pt x="59" y="80"/>
                  </a:cubicBezTo>
                  <a:cubicBezTo>
                    <a:pt x="57" y="80"/>
                    <a:pt x="59" y="76"/>
                    <a:pt x="63" y="73"/>
                  </a:cubicBezTo>
                  <a:cubicBezTo>
                    <a:pt x="67" y="70"/>
                    <a:pt x="72" y="56"/>
                    <a:pt x="72" y="53"/>
                  </a:cubicBezTo>
                  <a:cubicBezTo>
                    <a:pt x="72" y="50"/>
                    <a:pt x="54" y="51"/>
                    <a:pt x="51" y="52"/>
                  </a:cubicBezTo>
                  <a:cubicBezTo>
                    <a:pt x="48" y="54"/>
                    <a:pt x="44" y="50"/>
                    <a:pt x="47" y="49"/>
                  </a:cubicBezTo>
                  <a:cubicBezTo>
                    <a:pt x="50" y="47"/>
                    <a:pt x="56" y="42"/>
                    <a:pt x="56" y="39"/>
                  </a:cubicBezTo>
                  <a:cubicBezTo>
                    <a:pt x="55" y="37"/>
                    <a:pt x="60" y="35"/>
                    <a:pt x="57" y="33"/>
                  </a:cubicBezTo>
                  <a:cubicBezTo>
                    <a:pt x="55" y="30"/>
                    <a:pt x="54" y="35"/>
                    <a:pt x="52" y="37"/>
                  </a:cubicBezTo>
                  <a:cubicBezTo>
                    <a:pt x="50" y="39"/>
                    <a:pt x="45" y="38"/>
                    <a:pt x="40" y="37"/>
                  </a:cubicBezTo>
                  <a:cubicBezTo>
                    <a:pt x="35" y="36"/>
                    <a:pt x="33" y="44"/>
                    <a:pt x="33" y="47"/>
                  </a:cubicBezTo>
                  <a:cubicBezTo>
                    <a:pt x="33" y="50"/>
                    <a:pt x="27" y="52"/>
                    <a:pt x="28" y="54"/>
                  </a:cubicBezTo>
                  <a:cubicBezTo>
                    <a:pt x="29" y="57"/>
                    <a:pt x="27" y="59"/>
                    <a:pt x="25" y="58"/>
                  </a:cubicBezTo>
                  <a:cubicBezTo>
                    <a:pt x="24" y="56"/>
                    <a:pt x="22" y="52"/>
                    <a:pt x="18" y="55"/>
                  </a:cubicBezTo>
                  <a:cubicBezTo>
                    <a:pt x="15" y="58"/>
                    <a:pt x="22" y="61"/>
                    <a:pt x="27" y="62"/>
                  </a:cubicBezTo>
                  <a:cubicBezTo>
                    <a:pt x="31" y="62"/>
                    <a:pt x="23" y="65"/>
                    <a:pt x="22" y="70"/>
                  </a:cubicBezTo>
                  <a:cubicBezTo>
                    <a:pt x="22" y="75"/>
                    <a:pt x="28" y="73"/>
                    <a:pt x="28" y="76"/>
                  </a:cubicBezTo>
                  <a:cubicBezTo>
                    <a:pt x="29" y="79"/>
                    <a:pt x="19" y="80"/>
                    <a:pt x="19" y="83"/>
                  </a:cubicBezTo>
                  <a:cubicBezTo>
                    <a:pt x="19" y="86"/>
                    <a:pt x="25" y="82"/>
                    <a:pt x="27" y="80"/>
                  </a:cubicBezTo>
                  <a:cubicBezTo>
                    <a:pt x="30" y="79"/>
                    <a:pt x="26" y="88"/>
                    <a:pt x="32" y="87"/>
                  </a:cubicBezTo>
                  <a:cubicBezTo>
                    <a:pt x="38" y="86"/>
                    <a:pt x="36" y="78"/>
                    <a:pt x="38" y="78"/>
                  </a:cubicBezTo>
                  <a:cubicBezTo>
                    <a:pt x="40" y="79"/>
                    <a:pt x="37" y="83"/>
                    <a:pt x="39" y="86"/>
                  </a:cubicBezTo>
                  <a:cubicBezTo>
                    <a:pt x="41" y="90"/>
                    <a:pt x="35" y="95"/>
                    <a:pt x="35" y="97"/>
                  </a:cubicBezTo>
                  <a:cubicBezTo>
                    <a:pt x="35" y="100"/>
                    <a:pt x="47" y="100"/>
                    <a:pt x="51" y="96"/>
                  </a:cubicBezTo>
                  <a:cubicBezTo>
                    <a:pt x="55" y="92"/>
                    <a:pt x="57" y="96"/>
                    <a:pt x="54" y="99"/>
                  </a:cubicBezTo>
                  <a:cubicBezTo>
                    <a:pt x="52" y="102"/>
                    <a:pt x="53" y="105"/>
                    <a:pt x="56" y="106"/>
                  </a:cubicBezTo>
                  <a:cubicBezTo>
                    <a:pt x="59" y="107"/>
                    <a:pt x="61" y="108"/>
                    <a:pt x="59" y="110"/>
                  </a:cubicBezTo>
                  <a:cubicBezTo>
                    <a:pt x="58" y="113"/>
                    <a:pt x="59" y="118"/>
                    <a:pt x="58" y="121"/>
                  </a:cubicBezTo>
                  <a:cubicBezTo>
                    <a:pt x="57" y="123"/>
                    <a:pt x="47" y="123"/>
                    <a:pt x="47" y="121"/>
                  </a:cubicBezTo>
                  <a:cubicBezTo>
                    <a:pt x="46" y="119"/>
                    <a:pt x="42" y="121"/>
                    <a:pt x="43" y="123"/>
                  </a:cubicBezTo>
                  <a:cubicBezTo>
                    <a:pt x="44" y="125"/>
                    <a:pt x="39" y="128"/>
                    <a:pt x="40" y="130"/>
                  </a:cubicBezTo>
                  <a:cubicBezTo>
                    <a:pt x="40" y="132"/>
                    <a:pt x="46" y="132"/>
                    <a:pt x="46" y="134"/>
                  </a:cubicBezTo>
                  <a:cubicBezTo>
                    <a:pt x="47" y="137"/>
                    <a:pt x="42" y="140"/>
                    <a:pt x="36" y="142"/>
                  </a:cubicBezTo>
                  <a:cubicBezTo>
                    <a:pt x="29" y="144"/>
                    <a:pt x="37" y="149"/>
                    <a:pt x="40" y="147"/>
                  </a:cubicBezTo>
                  <a:cubicBezTo>
                    <a:pt x="43" y="144"/>
                    <a:pt x="42" y="148"/>
                    <a:pt x="47" y="148"/>
                  </a:cubicBezTo>
                  <a:cubicBezTo>
                    <a:pt x="51" y="148"/>
                    <a:pt x="54" y="152"/>
                    <a:pt x="58" y="150"/>
                  </a:cubicBezTo>
                  <a:cubicBezTo>
                    <a:pt x="63" y="148"/>
                    <a:pt x="63" y="150"/>
                    <a:pt x="59" y="153"/>
                  </a:cubicBezTo>
                  <a:cubicBezTo>
                    <a:pt x="56" y="155"/>
                    <a:pt x="50" y="152"/>
                    <a:pt x="47" y="154"/>
                  </a:cubicBezTo>
                  <a:cubicBezTo>
                    <a:pt x="44" y="156"/>
                    <a:pt x="30" y="169"/>
                    <a:pt x="33" y="172"/>
                  </a:cubicBezTo>
                  <a:cubicBezTo>
                    <a:pt x="34" y="174"/>
                    <a:pt x="36" y="169"/>
                    <a:pt x="41" y="167"/>
                  </a:cubicBezTo>
                  <a:cubicBezTo>
                    <a:pt x="46" y="165"/>
                    <a:pt x="47" y="169"/>
                    <a:pt x="49" y="169"/>
                  </a:cubicBezTo>
                  <a:cubicBezTo>
                    <a:pt x="52" y="169"/>
                    <a:pt x="52" y="163"/>
                    <a:pt x="54" y="164"/>
                  </a:cubicBezTo>
                  <a:cubicBezTo>
                    <a:pt x="56" y="164"/>
                    <a:pt x="58" y="162"/>
                    <a:pt x="62" y="163"/>
                  </a:cubicBezTo>
                  <a:cubicBezTo>
                    <a:pt x="66" y="163"/>
                    <a:pt x="69" y="162"/>
                    <a:pt x="71" y="160"/>
                  </a:cubicBezTo>
                  <a:cubicBezTo>
                    <a:pt x="73" y="159"/>
                    <a:pt x="79" y="164"/>
                    <a:pt x="80" y="162"/>
                  </a:cubicBezTo>
                  <a:cubicBezTo>
                    <a:pt x="82" y="161"/>
                    <a:pt x="89" y="160"/>
                    <a:pt x="93" y="160"/>
                  </a:cubicBezTo>
                  <a:cubicBezTo>
                    <a:pt x="97" y="160"/>
                    <a:pt x="106" y="156"/>
                    <a:pt x="109" y="154"/>
                  </a:cubicBezTo>
                  <a:cubicBezTo>
                    <a:pt x="111" y="151"/>
                    <a:pt x="107" y="151"/>
                    <a:pt x="104" y="151"/>
                  </a:cubicBezTo>
                  <a:cubicBezTo>
                    <a:pt x="100" y="152"/>
                    <a:pt x="101" y="148"/>
                    <a:pt x="105" y="145"/>
                  </a:cubicBezTo>
                  <a:cubicBezTo>
                    <a:pt x="108" y="141"/>
                    <a:pt x="114" y="139"/>
                    <a:pt x="114" y="134"/>
                  </a:cubicBezTo>
                  <a:close/>
                  <a:moveTo>
                    <a:pt x="14" y="50"/>
                  </a:moveTo>
                  <a:cubicBezTo>
                    <a:pt x="18" y="50"/>
                    <a:pt x="23" y="42"/>
                    <a:pt x="21" y="40"/>
                  </a:cubicBezTo>
                  <a:cubicBezTo>
                    <a:pt x="19" y="38"/>
                    <a:pt x="10" y="50"/>
                    <a:pt x="14" y="50"/>
                  </a:cubicBezTo>
                  <a:close/>
                  <a:moveTo>
                    <a:pt x="78" y="14"/>
                  </a:moveTo>
                  <a:cubicBezTo>
                    <a:pt x="81" y="11"/>
                    <a:pt x="84" y="0"/>
                    <a:pt x="80" y="1"/>
                  </a:cubicBezTo>
                  <a:cubicBezTo>
                    <a:pt x="76" y="3"/>
                    <a:pt x="77" y="15"/>
                    <a:pt x="78" y="1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37" name="Freeform 133">
              <a:extLst>
                <a:ext uri="{FF2B5EF4-FFF2-40B4-BE49-F238E27FC236}">
                  <a16:creationId xmlns:a16="http://schemas.microsoft.com/office/drawing/2014/main" id="{36AD7718-8E99-49D9-9E9E-98F5C172DC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5488" y="1836738"/>
              <a:ext cx="103188" cy="98425"/>
            </a:xfrm>
            <a:custGeom>
              <a:avLst/>
              <a:gdLst/>
              <a:ahLst/>
              <a:cxnLst>
                <a:cxn ang="0">
                  <a:pos x="27" y="20"/>
                </a:cxn>
                <a:cxn ang="0">
                  <a:pos x="27" y="12"/>
                </a:cxn>
                <a:cxn ang="0">
                  <a:pos x="28" y="2"/>
                </a:cxn>
                <a:cxn ang="0">
                  <a:pos x="20" y="7"/>
                </a:cxn>
                <a:cxn ang="0">
                  <a:pos x="13" y="10"/>
                </a:cxn>
                <a:cxn ang="0">
                  <a:pos x="14" y="15"/>
                </a:cxn>
                <a:cxn ang="0">
                  <a:pos x="7" y="12"/>
                </a:cxn>
                <a:cxn ang="0">
                  <a:pos x="2" y="20"/>
                </a:cxn>
                <a:cxn ang="0">
                  <a:pos x="2" y="33"/>
                </a:cxn>
                <a:cxn ang="0">
                  <a:pos x="6" y="43"/>
                </a:cxn>
                <a:cxn ang="0">
                  <a:pos x="8" y="48"/>
                </a:cxn>
                <a:cxn ang="0">
                  <a:pos x="18" y="49"/>
                </a:cxn>
                <a:cxn ang="0">
                  <a:pos x="22" y="48"/>
                </a:cxn>
                <a:cxn ang="0">
                  <a:pos x="18" y="42"/>
                </a:cxn>
                <a:cxn ang="0">
                  <a:pos x="24" y="44"/>
                </a:cxn>
                <a:cxn ang="0">
                  <a:pos x="32" y="43"/>
                </a:cxn>
                <a:cxn ang="0">
                  <a:pos x="28" y="36"/>
                </a:cxn>
                <a:cxn ang="0">
                  <a:pos x="22" y="36"/>
                </a:cxn>
                <a:cxn ang="0">
                  <a:pos x="26" y="29"/>
                </a:cxn>
                <a:cxn ang="0">
                  <a:pos x="33" y="25"/>
                </a:cxn>
                <a:cxn ang="0">
                  <a:pos x="27" y="20"/>
                </a:cxn>
                <a:cxn ang="0">
                  <a:pos x="53" y="30"/>
                </a:cxn>
                <a:cxn ang="0">
                  <a:pos x="49" y="32"/>
                </a:cxn>
                <a:cxn ang="0">
                  <a:pos x="45" y="30"/>
                </a:cxn>
                <a:cxn ang="0">
                  <a:pos x="38" y="33"/>
                </a:cxn>
                <a:cxn ang="0">
                  <a:pos x="42" y="43"/>
                </a:cxn>
                <a:cxn ang="0">
                  <a:pos x="39" y="46"/>
                </a:cxn>
                <a:cxn ang="0">
                  <a:pos x="42" y="51"/>
                </a:cxn>
                <a:cxn ang="0">
                  <a:pos x="50" y="42"/>
                </a:cxn>
                <a:cxn ang="0">
                  <a:pos x="53" y="30"/>
                </a:cxn>
              </a:cxnLst>
              <a:rect l="0" t="0" r="r" b="b"/>
              <a:pathLst>
                <a:path w="54" h="52">
                  <a:moveTo>
                    <a:pt x="27" y="20"/>
                  </a:moveTo>
                  <a:cubicBezTo>
                    <a:pt x="26" y="19"/>
                    <a:pt x="25" y="13"/>
                    <a:pt x="27" y="12"/>
                  </a:cubicBezTo>
                  <a:cubicBezTo>
                    <a:pt x="29" y="10"/>
                    <a:pt x="30" y="4"/>
                    <a:pt x="28" y="2"/>
                  </a:cubicBezTo>
                  <a:cubicBezTo>
                    <a:pt x="27" y="0"/>
                    <a:pt x="21" y="2"/>
                    <a:pt x="20" y="7"/>
                  </a:cubicBezTo>
                  <a:cubicBezTo>
                    <a:pt x="20" y="11"/>
                    <a:pt x="15" y="9"/>
                    <a:pt x="13" y="10"/>
                  </a:cubicBezTo>
                  <a:cubicBezTo>
                    <a:pt x="12" y="11"/>
                    <a:pt x="16" y="13"/>
                    <a:pt x="14" y="15"/>
                  </a:cubicBezTo>
                  <a:cubicBezTo>
                    <a:pt x="12" y="17"/>
                    <a:pt x="11" y="12"/>
                    <a:pt x="7" y="12"/>
                  </a:cubicBezTo>
                  <a:cubicBezTo>
                    <a:pt x="4" y="11"/>
                    <a:pt x="4" y="17"/>
                    <a:pt x="2" y="20"/>
                  </a:cubicBezTo>
                  <a:cubicBezTo>
                    <a:pt x="0" y="23"/>
                    <a:pt x="1" y="29"/>
                    <a:pt x="2" y="33"/>
                  </a:cubicBezTo>
                  <a:cubicBezTo>
                    <a:pt x="2" y="37"/>
                    <a:pt x="7" y="39"/>
                    <a:pt x="6" y="43"/>
                  </a:cubicBezTo>
                  <a:cubicBezTo>
                    <a:pt x="5" y="44"/>
                    <a:pt x="7" y="46"/>
                    <a:pt x="8" y="48"/>
                  </a:cubicBezTo>
                  <a:cubicBezTo>
                    <a:pt x="12" y="48"/>
                    <a:pt x="16" y="48"/>
                    <a:pt x="18" y="49"/>
                  </a:cubicBezTo>
                  <a:cubicBezTo>
                    <a:pt x="19" y="49"/>
                    <a:pt x="20" y="49"/>
                    <a:pt x="22" y="48"/>
                  </a:cubicBezTo>
                  <a:cubicBezTo>
                    <a:pt x="21" y="46"/>
                    <a:pt x="17" y="44"/>
                    <a:pt x="18" y="42"/>
                  </a:cubicBezTo>
                  <a:cubicBezTo>
                    <a:pt x="18" y="40"/>
                    <a:pt x="21" y="42"/>
                    <a:pt x="24" y="44"/>
                  </a:cubicBezTo>
                  <a:cubicBezTo>
                    <a:pt x="26" y="46"/>
                    <a:pt x="31" y="46"/>
                    <a:pt x="32" y="43"/>
                  </a:cubicBezTo>
                  <a:cubicBezTo>
                    <a:pt x="32" y="42"/>
                    <a:pt x="31" y="35"/>
                    <a:pt x="28" y="36"/>
                  </a:cubicBezTo>
                  <a:cubicBezTo>
                    <a:pt x="24" y="38"/>
                    <a:pt x="24" y="37"/>
                    <a:pt x="22" y="36"/>
                  </a:cubicBezTo>
                  <a:cubicBezTo>
                    <a:pt x="21" y="34"/>
                    <a:pt x="25" y="31"/>
                    <a:pt x="26" y="29"/>
                  </a:cubicBezTo>
                  <a:cubicBezTo>
                    <a:pt x="26" y="26"/>
                    <a:pt x="32" y="27"/>
                    <a:pt x="33" y="25"/>
                  </a:cubicBezTo>
                  <a:cubicBezTo>
                    <a:pt x="34" y="23"/>
                    <a:pt x="29" y="20"/>
                    <a:pt x="27" y="20"/>
                  </a:cubicBezTo>
                  <a:close/>
                  <a:moveTo>
                    <a:pt x="53" y="30"/>
                  </a:moveTo>
                  <a:cubicBezTo>
                    <a:pt x="51" y="29"/>
                    <a:pt x="50" y="32"/>
                    <a:pt x="49" y="32"/>
                  </a:cubicBezTo>
                  <a:cubicBezTo>
                    <a:pt x="47" y="33"/>
                    <a:pt x="46" y="26"/>
                    <a:pt x="45" y="30"/>
                  </a:cubicBezTo>
                  <a:cubicBezTo>
                    <a:pt x="44" y="33"/>
                    <a:pt x="41" y="28"/>
                    <a:pt x="38" y="33"/>
                  </a:cubicBezTo>
                  <a:cubicBezTo>
                    <a:pt x="34" y="38"/>
                    <a:pt x="40" y="42"/>
                    <a:pt x="42" y="43"/>
                  </a:cubicBezTo>
                  <a:cubicBezTo>
                    <a:pt x="44" y="45"/>
                    <a:pt x="42" y="47"/>
                    <a:pt x="39" y="46"/>
                  </a:cubicBezTo>
                  <a:cubicBezTo>
                    <a:pt x="36" y="46"/>
                    <a:pt x="38" y="51"/>
                    <a:pt x="42" y="51"/>
                  </a:cubicBezTo>
                  <a:cubicBezTo>
                    <a:pt x="46" y="52"/>
                    <a:pt x="50" y="44"/>
                    <a:pt x="50" y="42"/>
                  </a:cubicBezTo>
                  <a:cubicBezTo>
                    <a:pt x="49" y="40"/>
                    <a:pt x="54" y="31"/>
                    <a:pt x="53" y="3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38" name="Freeform 134">
              <a:extLst>
                <a:ext uri="{FF2B5EF4-FFF2-40B4-BE49-F238E27FC236}">
                  <a16:creationId xmlns:a16="http://schemas.microsoft.com/office/drawing/2014/main" id="{E284EC55-026D-4664-A1BC-036AAEB666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6925" y="1443038"/>
              <a:ext cx="266700" cy="471488"/>
            </a:xfrm>
            <a:custGeom>
              <a:avLst/>
              <a:gdLst/>
              <a:ahLst/>
              <a:cxnLst>
                <a:cxn ang="0">
                  <a:pos x="137" y="53"/>
                </a:cxn>
                <a:cxn ang="0">
                  <a:pos x="135" y="33"/>
                </a:cxn>
                <a:cxn ang="0">
                  <a:pos x="118" y="12"/>
                </a:cxn>
                <a:cxn ang="0">
                  <a:pos x="98" y="11"/>
                </a:cxn>
                <a:cxn ang="0">
                  <a:pos x="79" y="11"/>
                </a:cxn>
                <a:cxn ang="0">
                  <a:pos x="68" y="23"/>
                </a:cxn>
                <a:cxn ang="0">
                  <a:pos x="56" y="37"/>
                </a:cxn>
                <a:cxn ang="0">
                  <a:pos x="47" y="51"/>
                </a:cxn>
                <a:cxn ang="0">
                  <a:pos x="37" y="60"/>
                </a:cxn>
                <a:cxn ang="0">
                  <a:pos x="29" y="85"/>
                </a:cxn>
                <a:cxn ang="0">
                  <a:pos x="31" y="97"/>
                </a:cxn>
                <a:cxn ang="0">
                  <a:pos x="12" y="105"/>
                </a:cxn>
                <a:cxn ang="0">
                  <a:pos x="11" y="127"/>
                </a:cxn>
                <a:cxn ang="0">
                  <a:pos x="18" y="146"/>
                </a:cxn>
                <a:cxn ang="0">
                  <a:pos x="15" y="157"/>
                </a:cxn>
                <a:cxn ang="0">
                  <a:pos x="8" y="171"/>
                </a:cxn>
                <a:cxn ang="0">
                  <a:pos x="3" y="187"/>
                </a:cxn>
                <a:cxn ang="0">
                  <a:pos x="0" y="188"/>
                </a:cxn>
                <a:cxn ang="0">
                  <a:pos x="9" y="211"/>
                </a:cxn>
                <a:cxn ang="0">
                  <a:pos x="17" y="230"/>
                </a:cxn>
                <a:cxn ang="0">
                  <a:pos x="20" y="244"/>
                </a:cxn>
                <a:cxn ang="0">
                  <a:pos x="33" y="238"/>
                </a:cxn>
                <a:cxn ang="0">
                  <a:pos x="46" y="233"/>
                </a:cxn>
                <a:cxn ang="0">
                  <a:pos x="57" y="230"/>
                </a:cxn>
                <a:cxn ang="0">
                  <a:pos x="59" y="220"/>
                </a:cxn>
                <a:cxn ang="0">
                  <a:pos x="61" y="196"/>
                </a:cxn>
                <a:cxn ang="0">
                  <a:pos x="77" y="179"/>
                </a:cxn>
                <a:cxn ang="0">
                  <a:pos x="73" y="158"/>
                </a:cxn>
                <a:cxn ang="0">
                  <a:pos x="64" y="144"/>
                </a:cxn>
                <a:cxn ang="0">
                  <a:pos x="71" y="124"/>
                </a:cxn>
                <a:cxn ang="0">
                  <a:pos x="84" y="110"/>
                </a:cxn>
                <a:cxn ang="0">
                  <a:pos x="112" y="91"/>
                </a:cxn>
                <a:cxn ang="0">
                  <a:pos x="115" y="71"/>
                </a:cxn>
                <a:cxn ang="0">
                  <a:pos x="134" y="64"/>
                </a:cxn>
                <a:cxn ang="0">
                  <a:pos x="139" y="58"/>
                </a:cxn>
                <a:cxn ang="0">
                  <a:pos x="75" y="220"/>
                </a:cxn>
              </a:cxnLst>
              <a:rect l="0" t="0" r="r" b="b"/>
              <a:pathLst>
                <a:path w="140" h="247">
                  <a:moveTo>
                    <a:pt x="139" y="58"/>
                  </a:moveTo>
                  <a:cubicBezTo>
                    <a:pt x="137" y="57"/>
                    <a:pt x="134" y="53"/>
                    <a:pt x="137" y="53"/>
                  </a:cubicBezTo>
                  <a:cubicBezTo>
                    <a:pt x="139" y="53"/>
                    <a:pt x="140" y="44"/>
                    <a:pt x="137" y="43"/>
                  </a:cubicBezTo>
                  <a:cubicBezTo>
                    <a:pt x="134" y="41"/>
                    <a:pt x="137" y="34"/>
                    <a:pt x="135" y="33"/>
                  </a:cubicBezTo>
                  <a:cubicBezTo>
                    <a:pt x="132" y="31"/>
                    <a:pt x="134" y="26"/>
                    <a:pt x="134" y="22"/>
                  </a:cubicBezTo>
                  <a:cubicBezTo>
                    <a:pt x="135" y="18"/>
                    <a:pt x="124" y="15"/>
                    <a:pt x="118" y="12"/>
                  </a:cubicBezTo>
                  <a:cubicBezTo>
                    <a:pt x="112" y="10"/>
                    <a:pt x="109" y="5"/>
                    <a:pt x="105" y="3"/>
                  </a:cubicBezTo>
                  <a:cubicBezTo>
                    <a:pt x="100" y="0"/>
                    <a:pt x="98" y="7"/>
                    <a:pt x="98" y="11"/>
                  </a:cubicBezTo>
                  <a:cubicBezTo>
                    <a:pt x="98" y="16"/>
                    <a:pt x="94" y="16"/>
                    <a:pt x="91" y="13"/>
                  </a:cubicBezTo>
                  <a:cubicBezTo>
                    <a:pt x="87" y="11"/>
                    <a:pt x="84" y="13"/>
                    <a:pt x="79" y="11"/>
                  </a:cubicBezTo>
                  <a:cubicBezTo>
                    <a:pt x="74" y="9"/>
                    <a:pt x="76" y="16"/>
                    <a:pt x="76" y="19"/>
                  </a:cubicBezTo>
                  <a:cubicBezTo>
                    <a:pt x="76" y="23"/>
                    <a:pt x="71" y="23"/>
                    <a:pt x="68" y="23"/>
                  </a:cubicBezTo>
                  <a:cubicBezTo>
                    <a:pt x="64" y="23"/>
                    <a:pt x="59" y="25"/>
                    <a:pt x="59" y="29"/>
                  </a:cubicBezTo>
                  <a:cubicBezTo>
                    <a:pt x="59" y="33"/>
                    <a:pt x="54" y="35"/>
                    <a:pt x="56" y="37"/>
                  </a:cubicBezTo>
                  <a:cubicBezTo>
                    <a:pt x="57" y="39"/>
                    <a:pt x="55" y="41"/>
                    <a:pt x="53" y="43"/>
                  </a:cubicBezTo>
                  <a:cubicBezTo>
                    <a:pt x="51" y="44"/>
                    <a:pt x="49" y="50"/>
                    <a:pt x="47" y="51"/>
                  </a:cubicBezTo>
                  <a:cubicBezTo>
                    <a:pt x="46" y="53"/>
                    <a:pt x="48" y="56"/>
                    <a:pt x="45" y="58"/>
                  </a:cubicBezTo>
                  <a:cubicBezTo>
                    <a:pt x="42" y="60"/>
                    <a:pt x="38" y="58"/>
                    <a:pt x="37" y="60"/>
                  </a:cubicBezTo>
                  <a:cubicBezTo>
                    <a:pt x="35" y="62"/>
                    <a:pt x="37" y="65"/>
                    <a:pt x="36" y="70"/>
                  </a:cubicBezTo>
                  <a:cubicBezTo>
                    <a:pt x="36" y="75"/>
                    <a:pt x="32" y="80"/>
                    <a:pt x="29" y="85"/>
                  </a:cubicBezTo>
                  <a:cubicBezTo>
                    <a:pt x="25" y="89"/>
                    <a:pt x="30" y="90"/>
                    <a:pt x="31" y="91"/>
                  </a:cubicBezTo>
                  <a:cubicBezTo>
                    <a:pt x="33" y="91"/>
                    <a:pt x="33" y="94"/>
                    <a:pt x="31" y="97"/>
                  </a:cubicBezTo>
                  <a:cubicBezTo>
                    <a:pt x="30" y="100"/>
                    <a:pt x="26" y="98"/>
                    <a:pt x="24" y="97"/>
                  </a:cubicBezTo>
                  <a:cubicBezTo>
                    <a:pt x="22" y="97"/>
                    <a:pt x="16" y="100"/>
                    <a:pt x="12" y="105"/>
                  </a:cubicBezTo>
                  <a:cubicBezTo>
                    <a:pt x="9" y="110"/>
                    <a:pt x="10" y="114"/>
                    <a:pt x="11" y="116"/>
                  </a:cubicBezTo>
                  <a:cubicBezTo>
                    <a:pt x="12" y="119"/>
                    <a:pt x="9" y="122"/>
                    <a:pt x="11" y="127"/>
                  </a:cubicBezTo>
                  <a:cubicBezTo>
                    <a:pt x="14" y="133"/>
                    <a:pt x="10" y="134"/>
                    <a:pt x="11" y="138"/>
                  </a:cubicBezTo>
                  <a:cubicBezTo>
                    <a:pt x="11" y="142"/>
                    <a:pt x="18" y="142"/>
                    <a:pt x="18" y="146"/>
                  </a:cubicBezTo>
                  <a:cubicBezTo>
                    <a:pt x="19" y="151"/>
                    <a:pt x="16" y="152"/>
                    <a:pt x="14" y="152"/>
                  </a:cubicBezTo>
                  <a:cubicBezTo>
                    <a:pt x="12" y="152"/>
                    <a:pt x="12" y="156"/>
                    <a:pt x="15" y="157"/>
                  </a:cubicBezTo>
                  <a:cubicBezTo>
                    <a:pt x="17" y="159"/>
                    <a:pt x="16" y="166"/>
                    <a:pt x="15" y="168"/>
                  </a:cubicBezTo>
                  <a:cubicBezTo>
                    <a:pt x="14" y="170"/>
                    <a:pt x="7" y="168"/>
                    <a:pt x="8" y="171"/>
                  </a:cubicBezTo>
                  <a:cubicBezTo>
                    <a:pt x="8" y="174"/>
                    <a:pt x="6" y="178"/>
                    <a:pt x="6" y="180"/>
                  </a:cubicBezTo>
                  <a:cubicBezTo>
                    <a:pt x="6" y="182"/>
                    <a:pt x="6" y="189"/>
                    <a:pt x="3" y="187"/>
                  </a:cubicBezTo>
                  <a:cubicBezTo>
                    <a:pt x="3" y="187"/>
                    <a:pt x="1" y="187"/>
                    <a:pt x="0" y="187"/>
                  </a:cubicBezTo>
                  <a:cubicBezTo>
                    <a:pt x="0" y="187"/>
                    <a:pt x="0" y="188"/>
                    <a:pt x="0" y="188"/>
                  </a:cubicBezTo>
                  <a:cubicBezTo>
                    <a:pt x="0" y="192"/>
                    <a:pt x="1" y="196"/>
                    <a:pt x="5" y="199"/>
                  </a:cubicBezTo>
                  <a:cubicBezTo>
                    <a:pt x="9" y="202"/>
                    <a:pt x="6" y="207"/>
                    <a:pt x="9" y="211"/>
                  </a:cubicBezTo>
                  <a:cubicBezTo>
                    <a:pt x="12" y="215"/>
                    <a:pt x="11" y="218"/>
                    <a:pt x="15" y="221"/>
                  </a:cubicBezTo>
                  <a:cubicBezTo>
                    <a:pt x="18" y="224"/>
                    <a:pt x="18" y="226"/>
                    <a:pt x="17" y="230"/>
                  </a:cubicBezTo>
                  <a:cubicBezTo>
                    <a:pt x="15" y="234"/>
                    <a:pt x="20" y="233"/>
                    <a:pt x="20" y="235"/>
                  </a:cubicBezTo>
                  <a:cubicBezTo>
                    <a:pt x="20" y="237"/>
                    <a:pt x="19" y="242"/>
                    <a:pt x="20" y="244"/>
                  </a:cubicBezTo>
                  <a:cubicBezTo>
                    <a:pt x="21" y="247"/>
                    <a:pt x="24" y="244"/>
                    <a:pt x="29" y="244"/>
                  </a:cubicBezTo>
                  <a:cubicBezTo>
                    <a:pt x="34" y="244"/>
                    <a:pt x="33" y="241"/>
                    <a:pt x="33" y="238"/>
                  </a:cubicBezTo>
                  <a:cubicBezTo>
                    <a:pt x="33" y="234"/>
                    <a:pt x="36" y="236"/>
                    <a:pt x="37" y="234"/>
                  </a:cubicBezTo>
                  <a:cubicBezTo>
                    <a:pt x="37" y="232"/>
                    <a:pt x="42" y="231"/>
                    <a:pt x="46" y="233"/>
                  </a:cubicBezTo>
                  <a:cubicBezTo>
                    <a:pt x="50" y="235"/>
                    <a:pt x="52" y="232"/>
                    <a:pt x="53" y="228"/>
                  </a:cubicBezTo>
                  <a:cubicBezTo>
                    <a:pt x="53" y="224"/>
                    <a:pt x="55" y="229"/>
                    <a:pt x="57" y="230"/>
                  </a:cubicBezTo>
                  <a:cubicBezTo>
                    <a:pt x="58" y="230"/>
                    <a:pt x="61" y="223"/>
                    <a:pt x="63" y="219"/>
                  </a:cubicBezTo>
                  <a:cubicBezTo>
                    <a:pt x="65" y="214"/>
                    <a:pt x="63" y="215"/>
                    <a:pt x="59" y="220"/>
                  </a:cubicBezTo>
                  <a:cubicBezTo>
                    <a:pt x="55" y="224"/>
                    <a:pt x="57" y="215"/>
                    <a:pt x="59" y="212"/>
                  </a:cubicBezTo>
                  <a:cubicBezTo>
                    <a:pt x="60" y="208"/>
                    <a:pt x="60" y="198"/>
                    <a:pt x="61" y="196"/>
                  </a:cubicBezTo>
                  <a:cubicBezTo>
                    <a:pt x="61" y="193"/>
                    <a:pt x="62" y="190"/>
                    <a:pt x="67" y="189"/>
                  </a:cubicBezTo>
                  <a:cubicBezTo>
                    <a:pt x="72" y="188"/>
                    <a:pt x="78" y="182"/>
                    <a:pt x="77" y="179"/>
                  </a:cubicBezTo>
                  <a:cubicBezTo>
                    <a:pt x="76" y="177"/>
                    <a:pt x="84" y="173"/>
                    <a:pt x="84" y="170"/>
                  </a:cubicBezTo>
                  <a:cubicBezTo>
                    <a:pt x="84" y="168"/>
                    <a:pt x="76" y="160"/>
                    <a:pt x="73" y="158"/>
                  </a:cubicBezTo>
                  <a:cubicBezTo>
                    <a:pt x="70" y="157"/>
                    <a:pt x="65" y="158"/>
                    <a:pt x="65" y="156"/>
                  </a:cubicBezTo>
                  <a:cubicBezTo>
                    <a:pt x="66" y="154"/>
                    <a:pt x="64" y="147"/>
                    <a:pt x="64" y="144"/>
                  </a:cubicBezTo>
                  <a:cubicBezTo>
                    <a:pt x="63" y="140"/>
                    <a:pt x="68" y="136"/>
                    <a:pt x="68" y="133"/>
                  </a:cubicBezTo>
                  <a:cubicBezTo>
                    <a:pt x="68" y="129"/>
                    <a:pt x="68" y="125"/>
                    <a:pt x="71" y="124"/>
                  </a:cubicBezTo>
                  <a:cubicBezTo>
                    <a:pt x="74" y="123"/>
                    <a:pt x="72" y="120"/>
                    <a:pt x="76" y="119"/>
                  </a:cubicBezTo>
                  <a:cubicBezTo>
                    <a:pt x="80" y="118"/>
                    <a:pt x="80" y="112"/>
                    <a:pt x="84" y="110"/>
                  </a:cubicBezTo>
                  <a:cubicBezTo>
                    <a:pt x="89" y="108"/>
                    <a:pt x="89" y="107"/>
                    <a:pt x="95" y="104"/>
                  </a:cubicBezTo>
                  <a:cubicBezTo>
                    <a:pt x="101" y="101"/>
                    <a:pt x="110" y="94"/>
                    <a:pt x="112" y="91"/>
                  </a:cubicBezTo>
                  <a:cubicBezTo>
                    <a:pt x="114" y="87"/>
                    <a:pt x="106" y="84"/>
                    <a:pt x="111" y="80"/>
                  </a:cubicBezTo>
                  <a:cubicBezTo>
                    <a:pt x="116" y="76"/>
                    <a:pt x="112" y="72"/>
                    <a:pt x="115" y="71"/>
                  </a:cubicBezTo>
                  <a:cubicBezTo>
                    <a:pt x="119" y="69"/>
                    <a:pt x="120" y="68"/>
                    <a:pt x="123" y="65"/>
                  </a:cubicBezTo>
                  <a:cubicBezTo>
                    <a:pt x="125" y="62"/>
                    <a:pt x="128" y="65"/>
                    <a:pt x="134" y="64"/>
                  </a:cubicBezTo>
                  <a:cubicBezTo>
                    <a:pt x="137" y="63"/>
                    <a:pt x="139" y="63"/>
                    <a:pt x="140" y="64"/>
                  </a:cubicBezTo>
                  <a:cubicBezTo>
                    <a:pt x="140" y="61"/>
                    <a:pt x="140" y="59"/>
                    <a:pt x="139" y="58"/>
                  </a:cubicBezTo>
                  <a:close/>
                  <a:moveTo>
                    <a:pt x="83" y="205"/>
                  </a:moveTo>
                  <a:cubicBezTo>
                    <a:pt x="76" y="205"/>
                    <a:pt x="73" y="218"/>
                    <a:pt x="75" y="220"/>
                  </a:cubicBezTo>
                  <a:cubicBezTo>
                    <a:pt x="76" y="221"/>
                    <a:pt x="89" y="205"/>
                    <a:pt x="83" y="20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39" name="Freeform 135">
              <a:extLst>
                <a:ext uri="{FF2B5EF4-FFF2-40B4-BE49-F238E27FC236}">
                  <a16:creationId xmlns:a16="http://schemas.microsoft.com/office/drawing/2014/main" id="{4CE6F22B-D8CE-498A-A93F-CE59D9031C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26000" y="1774825"/>
              <a:ext cx="136525" cy="66675"/>
            </a:xfrm>
            <a:custGeom>
              <a:avLst/>
              <a:gdLst/>
              <a:ahLst/>
              <a:cxnLst>
                <a:cxn ang="0">
                  <a:pos x="66" y="10"/>
                </a:cxn>
                <a:cxn ang="0">
                  <a:pos x="69" y="2"/>
                </a:cxn>
                <a:cxn ang="0">
                  <a:pos x="66" y="4"/>
                </a:cxn>
                <a:cxn ang="0">
                  <a:pos x="45" y="1"/>
                </a:cxn>
                <a:cxn ang="0">
                  <a:pos x="24" y="6"/>
                </a:cxn>
                <a:cxn ang="0">
                  <a:pos x="17" y="12"/>
                </a:cxn>
                <a:cxn ang="0">
                  <a:pos x="19" y="19"/>
                </a:cxn>
                <a:cxn ang="0">
                  <a:pos x="26" y="23"/>
                </a:cxn>
                <a:cxn ang="0">
                  <a:pos x="28" y="28"/>
                </a:cxn>
                <a:cxn ang="0">
                  <a:pos x="28" y="28"/>
                </a:cxn>
                <a:cxn ang="0">
                  <a:pos x="40" y="28"/>
                </a:cxn>
                <a:cxn ang="0">
                  <a:pos x="52" y="34"/>
                </a:cxn>
                <a:cxn ang="0">
                  <a:pos x="62" y="35"/>
                </a:cxn>
                <a:cxn ang="0">
                  <a:pos x="63" y="32"/>
                </a:cxn>
                <a:cxn ang="0">
                  <a:pos x="66" y="28"/>
                </a:cxn>
                <a:cxn ang="0">
                  <a:pos x="63" y="22"/>
                </a:cxn>
                <a:cxn ang="0">
                  <a:pos x="63" y="16"/>
                </a:cxn>
                <a:cxn ang="0">
                  <a:pos x="66" y="10"/>
                </a:cxn>
                <a:cxn ang="0">
                  <a:pos x="7" y="18"/>
                </a:cxn>
                <a:cxn ang="0">
                  <a:pos x="3" y="28"/>
                </a:cxn>
                <a:cxn ang="0">
                  <a:pos x="15" y="20"/>
                </a:cxn>
                <a:cxn ang="0">
                  <a:pos x="7" y="18"/>
                </a:cxn>
                <a:cxn ang="0">
                  <a:pos x="12" y="13"/>
                </a:cxn>
                <a:cxn ang="0">
                  <a:pos x="5" y="14"/>
                </a:cxn>
                <a:cxn ang="0">
                  <a:pos x="12" y="13"/>
                </a:cxn>
              </a:cxnLst>
              <a:rect l="0" t="0" r="r" b="b"/>
              <a:pathLst>
                <a:path w="71" h="35">
                  <a:moveTo>
                    <a:pt x="66" y="10"/>
                  </a:moveTo>
                  <a:cubicBezTo>
                    <a:pt x="68" y="7"/>
                    <a:pt x="71" y="6"/>
                    <a:pt x="69" y="2"/>
                  </a:cubicBezTo>
                  <a:cubicBezTo>
                    <a:pt x="68" y="3"/>
                    <a:pt x="67" y="3"/>
                    <a:pt x="66" y="4"/>
                  </a:cubicBezTo>
                  <a:cubicBezTo>
                    <a:pt x="61" y="5"/>
                    <a:pt x="51" y="0"/>
                    <a:pt x="45" y="1"/>
                  </a:cubicBezTo>
                  <a:cubicBezTo>
                    <a:pt x="39" y="3"/>
                    <a:pt x="27" y="3"/>
                    <a:pt x="24" y="6"/>
                  </a:cubicBezTo>
                  <a:cubicBezTo>
                    <a:pt x="21" y="9"/>
                    <a:pt x="14" y="9"/>
                    <a:pt x="17" y="12"/>
                  </a:cubicBezTo>
                  <a:cubicBezTo>
                    <a:pt x="20" y="15"/>
                    <a:pt x="17" y="16"/>
                    <a:pt x="19" y="19"/>
                  </a:cubicBezTo>
                  <a:cubicBezTo>
                    <a:pt x="22" y="22"/>
                    <a:pt x="23" y="24"/>
                    <a:pt x="26" y="23"/>
                  </a:cubicBezTo>
                  <a:cubicBezTo>
                    <a:pt x="29" y="22"/>
                    <a:pt x="32" y="24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34" y="27"/>
                    <a:pt x="39" y="27"/>
                    <a:pt x="40" y="28"/>
                  </a:cubicBezTo>
                  <a:cubicBezTo>
                    <a:pt x="42" y="29"/>
                    <a:pt x="50" y="35"/>
                    <a:pt x="52" y="34"/>
                  </a:cubicBezTo>
                  <a:cubicBezTo>
                    <a:pt x="53" y="34"/>
                    <a:pt x="58" y="34"/>
                    <a:pt x="62" y="35"/>
                  </a:cubicBezTo>
                  <a:cubicBezTo>
                    <a:pt x="62" y="34"/>
                    <a:pt x="62" y="32"/>
                    <a:pt x="63" y="32"/>
                  </a:cubicBezTo>
                  <a:cubicBezTo>
                    <a:pt x="64" y="31"/>
                    <a:pt x="68" y="31"/>
                    <a:pt x="66" y="28"/>
                  </a:cubicBezTo>
                  <a:cubicBezTo>
                    <a:pt x="64" y="26"/>
                    <a:pt x="64" y="25"/>
                    <a:pt x="63" y="22"/>
                  </a:cubicBezTo>
                  <a:cubicBezTo>
                    <a:pt x="63" y="19"/>
                    <a:pt x="62" y="18"/>
                    <a:pt x="63" y="16"/>
                  </a:cubicBezTo>
                  <a:cubicBezTo>
                    <a:pt x="63" y="14"/>
                    <a:pt x="65" y="13"/>
                    <a:pt x="66" y="10"/>
                  </a:cubicBezTo>
                  <a:close/>
                  <a:moveTo>
                    <a:pt x="7" y="18"/>
                  </a:moveTo>
                  <a:cubicBezTo>
                    <a:pt x="1" y="20"/>
                    <a:pt x="0" y="28"/>
                    <a:pt x="3" y="28"/>
                  </a:cubicBezTo>
                  <a:cubicBezTo>
                    <a:pt x="6" y="28"/>
                    <a:pt x="13" y="22"/>
                    <a:pt x="15" y="20"/>
                  </a:cubicBezTo>
                  <a:cubicBezTo>
                    <a:pt x="16" y="18"/>
                    <a:pt x="13" y="16"/>
                    <a:pt x="7" y="18"/>
                  </a:cubicBezTo>
                  <a:close/>
                  <a:moveTo>
                    <a:pt x="12" y="13"/>
                  </a:moveTo>
                  <a:cubicBezTo>
                    <a:pt x="14" y="11"/>
                    <a:pt x="3" y="12"/>
                    <a:pt x="5" y="14"/>
                  </a:cubicBezTo>
                  <a:cubicBezTo>
                    <a:pt x="7" y="16"/>
                    <a:pt x="11" y="16"/>
                    <a:pt x="12" y="1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40" name="Freeform 136">
              <a:extLst>
                <a:ext uri="{FF2B5EF4-FFF2-40B4-BE49-F238E27FC236}">
                  <a16:creationId xmlns:a16="http://schemas.microsoft.com/office/drawing/2014/main" id="{6F848972-9451-4989-8638-B801BF05EED9}"/>
                </a:ext>
              </a:extLst>
            </p:cNvPr>
            <p:cNvSpPr/>
            <p:nvPr/>
          </p:nvSpPr>
          <p:spPr bwMode="auto">
            <a:xfrm>
              <a:off x="5076825" y="3148013"/>
              <a:ext cx="173038" cy="211138"/>
            </a:xfrm>
            <a:custGeom>
              <a:avLst/>
              <a:gdLst/>
              <a:ahLst/>
              <a:cxnLst>
                <a:cxn ang="0">
                  <a:pos x="80" y="25"/>
                </a:cxn>
                <a:cxn ang="0">
                  <a:pos x="85" y="17"/>
                </a:cxn>
                <a:cxn ang="0">
                  <a:pos x="91" y="9"/>
                </a:cxn>
                <a:cxn ang="0">
                  <a:pos x="85" y="11"/>
                </a:cxn>
                <a:cxn ang="0">
                  <a:pos x="80" y="8"/>
                </a:cxn>
                <a:cxn ang="0">
                  <a:pos x="70" y="10"/>
                </a:cxn>
                <a:cxn ang="0">
                  <a:pos x="62" y="16"/>
                </a:cxn>
                <a:cxn ang="0">
                  <a:pos x="49" y="14"/>
                </a:cxn>
                <a:cxn ang="0">
                  <a:pos x="36" y="7"/>
                </a:cxn>
                <a:cxn ang="0">
                  <a:pos x="25" y="4"/>
                </a:cxn>
                <a:cxn ang="0">
                  <a:pos x="18" y="1"/>
                </a:cxn>
                <a:cxn ang="0">
                  <a:pos x="12" y="0"/>
                </a:cxn>
                <a:cxn ang="0">
                  <a:pos x="3" y="6"/>
                </a:cxn>
                <a:cxn ang="0">
                  <a:pos x="1" y="8"/>
                </a:cxn>
                <a:cxn ang="0">
                  <a:pos x="6" y="13"/>
                </a:cxn>
                <a:cxn ang="0">
                  <a:pos x="7" y="21"/>
                </a:cxn>
                <a:cxn ang="0">
                  <a:pos x="12" y="25"/>
                </a:cxn>
                <a:cxn ang="0">
                  <a:pos x="11" y="34"/>
                </a:cxn>
                <a:cxn ang="0">
                  <a:pos x="4" y="47"/>
                </a:cxn>
                <a:cxn ang="0">
                  <a:pos x="1" y="54"/>
                </a:cxn>
                <a:cxn ang="0">
                  <a:pos x="8" y="59"/>
                </a:cxn>
                <a:cxn ang="0">
                  <a:pos x="0" y="66"/>
                </a:cxn>
                <a:cxn ang="0">
                  <a:pos x="0" y="67"/>
                </a:cxn>
                <a:cxn ang="0">
                  <a:pos x="43" y="90"/>
                </a:cxn>
                <a:cxn ang="0">
                  <a:pos x="42" y="96"/>
                </a:cxn>
                <a:cxn ang="0">
                  <a:pos x="61" y="110"/>
                </a:cxn>
                <a:cxn ang="0">
                  <a:pos x="72" y="85"/>
                </a:cxn>
                <a:cxn ang="0">
                  <a:pos x="79" y="80"/>
                </a:cxn>
                <a:cxn ang="0">
                  <a:pos x="85" y="76"/>
                </a:cxn>
                <a:cxn ang="0">
                  <a:pos x="86" y="74"/>
                </a:cxn>
                <a:cxn ang="0">
                  <a:pos x="81" y="65"/>
                </a:cxn>
                <a:cxn ang="0">
                  <a:pos x="80" y="25"/>
                </a:cxn>
              </a:cxnLst>
              <a:rect l="0" t="0" r="r" b="b"/>
              <a:pathLst>
                <a:path w="91" h="110">
                  <a:moveTo>
                    <a:pt x="80" y="25"/>
                  </a:moveTo>
                  <a:cubicBezTo>
                    <a:pt x="85" y="17"/>
                    <a:pt x="85" y="17"/>
                    <a:pt x="85" y="17"/>
                  </a:cubicBezTo>
                  <a:cubicBezTo>
                    <a:pt x="91" y="9"/>
                    <a:pt x="91" y="9"/>
                    <a:pt x="91" y="9"/>
                  </a:cubicBezTo>
                  <a:cubicBezTo>
                    <a:pt x="88" y="10"/>
                    <a:pt x="86" y="10"/>
                    <a:pt x="85" y="11"/>
                  </a:cubicBezTo>
                  <a:cubicBezTo>
                    <a:pt x="83" y="12"/>
                    <a:pt x="80" y="10"/>
                    <a:pt x="80" y="8"/>
                  </a:cubicBezTo>
                  <a:cubicBezTo>
                    <a:pt x="79" y="7"/>
                    <a:pt x="74" y="8"/>
                    <a:pt x="70" y="10"/>
                  </a:cubicBezTo>
                  <a:cubicBezTo>
                    <a:pt x="66" y="13"/>
                    <a:pt x="64" y="17"/>
                    <a:pt x="62" y="16"/>
                  </a:cubicBezTo>
                  <a:cubicBezTo>
                    <a:pt x="61" y="15"/>
                    <a:pt x="52" y="14"/>
                    <a:pt x="49" y="14"/>
                  </a:cubicBezTo>
                  <a:cubicBezTo>
                    <a:pt x="47" y="14"/>
                    <a:pt x="39" y="9"/>
                    <a:pt x="36" y="7"/>
                  </a:cubicBezTo>
                  <a:cubicBezTo>
                    <a:pt x="34" y="4"/>
                    <a:pt x="27" y="5"/>
                    <a:pt x="25" y="4"/>
                  </a:cubicBezTo>
                  <a:cubicBezTo>
                    <a:pt x="23" y="3"/>
                    <a:pt x="20" y="3"/>
                    <a:pt x="18" y="1"/>
                  </a:cubicBezTo>
                  <a:cubicBezTo>
                    <a:pt x="17" y="0"/>
                    <a:pt x="14" y="0"/>
                    <a:pt x="12" y="0"/>
                  </a:cubicBezTo>
                  <a:cubicBezTo>
                    <a:pt x="9" y="1"/>
                    <a:pt x="3" y="4"/>
                    <a:pt x="3" y="6"/>
                  </a:cubicBezTo>
                  <a:cubicBezTo>
                    <a:pt x="2" y="7"/>
                    <a:pt x="2" y="8"/>
                    <a:pt x="1" y="8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5"/>
                    <a:pt x="12" y="30"/>
                    <a:pt x="11" y="34"/>
                  </a:cubicBezTo>
                  <a:cubicBezTo>
                    <a:pt x="11" y="39"/>
                    <a:pt x="7" y="45"/>
                    <a:pt x="4" y="47"/>
                  </a:cubicBezTo>
                  <a:cubicBezTo>
                    <a:pt x="3" y="48"/>
                    <a:pt x="2" y="51"/>
                    <a:pt x="1" y="54"/>
                  </a:cubicBezTo>
                  <a:cubicBezTo>
                    <a:pt x="5" y="56"/>
                    <a:pt x="8" y="57"/>
                    <a:pt x="8" y="59"/>
                  </a:cubicBezTo>
                  <a:cubicBezTo>
                    <a:pt x="8" y="61"/>
                    <a:pt x="0" y="60"/>
                    <a:pt x="0" y="66"/>
                  </a:cubicBezTo>
                  <a:cubicBezTo>
                    <a:pt x="0" y="66"/>
                    <a:pt x="0" y="67"/>
                    <a:pt x="0" y="67"/>
                  </a:cubicBezTo>
                  <a:cubicBezTo>
                    <a:pt x="43" y="90"/>
                    <a:pt x="43" y="90"/>
                    <a:pt x="43" y="90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96"/>
                    <a:pt x="52" y="103"/>
                    <a:pt x="61" y="110"/>
                  </a:cubicBezTo>
                  <a:cubicBezTo>
                    <a:pt x="65" y="99"/>
                    <a:pt x="71" y="88"/>
                    <a:pt x="72" y="85"/>
                  </a:cubicBezTo>
                  <a:cubicBezTo>
                    <a:pt x="75" y="82"/>
                    <a:pt x="77" y="82"/>
                    <a:pt x="79" y="80"/>
                  </a:cubicBezTo>
                  <a:cubicBezTo>
                    <a:pt x="81" y="77"/>
                    <a:pt x="82" y="81"/>
                    <a:pt x="85" y="76"/>
                  </a:cubicBezTo>
                  <a:cubicBezTo>
                    <a:pt x="86" y="75"/>
                    <a:pt x="86" y="75"/>
                    <a:pt x="86" y="74"/>
                  </a:cubicBezTo>
                  <a:cubicBezTo>
                    <a:pt x="81" y="65"/>
                    <a:pt x="81" y="65"/>
                    <a:pt x="81" y="65"/>
                  </a:cubicBezTo>
                  <a:lnTo>
                    <a:pt x="80" y="25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41" name="Freeform 137">
              <a:extLst>
                <a:ext uri="{FF2B5EF4-FFF2-40B4-BE49-F238E27FC236}">
                  <a16:creationId xmlns:a16="http://schemas.microsoft.com/office/drawing/2014/main" id="{9CF6BAA9-CB66-4278-9FB0-934FC6A7DDB1}"/>
                </a:ext>
              </a:extLst>
            </p:cNvPr>
            <p:cNvSpPr/>
            <p:nvPr/>
          </p:nvSpPr>
          <p:spPr bwMode="auto">
            <a:xfrm>
              <a:off x="4981575" y="3163888"/>
              <a:ext cx="117475" cy="122238"/>
            </a:xfrm>
            <a:custGeom>
              <a:avLst/>
              <a:gdLst/>
              <a:ahLst/>
              <a:cxnLst>
                <a:cxn ang="0">
                  <a:pos x="57" y="13"/>
                </a:cxn>
                <a:cxn ang="0">
                  <a:pos x="56" y="5"/>
                </a:cxn>
                <a:cxn ang="0">
                  <a:pos x="51" y="0"/>
                </a:cxn>
                <a:cxn ang="0">
                  <a:pos x="47" y="4"/>
                </a:cxn>
                <a:cxn ang="0">
                  <a:pos x="40" y="4"/>
                </a:cxn>
                <a:cxn ang="0">
                  <a:pos x="32" y="7"/>
                </a:cxn>
                <a:cxn ang="0">
                  <a:pos x="25" y="5"/>
                </a:cxn>
                <a:cxn ang="0">
                  <a:pos x="17" y="7"/>
                </a:cxn>
                <a:cxn ang="0">
                  <a:pos x="16" y="17"/>
                </a:cxn>
                <a:cxn ang="0">
                  <a:pos x="19" y="22"/>
                </a:cxn>
                <a:cxn ang="0">
                  <a:pos x="16" y="28"/>
                </a:cxn>
                <a:cxn ang="0">
                  <a:pos x="11" y="31"/>
                </a:cxn>
                <a:cxn ang="0">
                  <a:pos x="7" y="38"/>
                </a:cxn>
                <a:cxn ang="0">
                  <a:pos x="4" y="46"/>
                </a:cxn>
                <a:cxn ang="0">
                  <a:pos x="2" y="55"/>
                </a:cxn>
                <a:cxn ang="0">
                  <a:pos x="0" y="63"/>
                </a:cxn>
                <a:cxn ang="0">
                  <a:pos x="6" y="62"/>
                </a:cxn>
                <a:cxn ang="0">
                  <a:pos x="18" y="59"/>
                </a:cxn>
                <a:cxn ang="0">
                  <a:pos x="27" y="58"/>
                </a:cxn>
                <a:cxn ang="0">
                  <a:pos x="36" y="46"/>
                </a:cxn>
                <a:cxn ang="0">
                  <a:pos x="51" y="46"/>
                </a:cxn>
                <a:cxn ang="0">
                  <a:pos x="54" y="39"/>
                </a:cxn>
                <a:cxn ang="0">
                  <a:pos x="61" y="26"/>
                </a:cxn>
                <a:cxn ang="0">
                  <a:pos x="62" y="17"/>
                </a:cxn>
                <a:cxn ang="0">
                  <a:pos x="57" y="13"/>
                </a:cxn>
              </a:cxnLst>
              <a:rect l="0" t="0" r="r" b="b"/>
              <a:pathLst>
                <a:path w="62" h="64">
                  <a:moveTo>
                    <a:pt x="57" y="13"/>
                  </a:moveTo>
                  <a:cubicBezTo>
                    <a:pt x="56" y="5"/>
                    <a:pt x="56" y="5"/>
                    <a:pt x="56" y="5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1"/>
                    <a:pt x="48" y="3"/>
                    <a:pt x="47" y="4"/>
                  </a:cubicBezTo>
                  <a:cubicBezTo>
                    <a:pt x="47" y="6"/>
                    <a:pt x="42" y="5"/>
                    <a:pt x="40" y="4"/>
                  </a:cubicBezTo>
                  <a:cubicBezTo>
                    <a:pt x="38" y="3"/>
                    <a:pt x="33" y="6"/>
                    <a:pt x="32" y="7"/>
                  </a:cubicBezTo>
                  <a:cubicBezTo>
                    <a:pt x="31" y="9"/>
                    <a:pt x="28" y="4"/>
                    <a:pt x="25" y="5"/>
                  </a:cubicBezTo>
                  <a:cubicBezTo>
                    <a:pt x="23" y="5"/>
                    <a:pt x="17" y="7"/>
                    <a:pt x="17" y="7"/>
                  </a:cubicBezTo>
                  <a:cubicBezTo>
                    <a:pt x="17" y="7"/>
                    <a:pt x="16" y="14"/>
                    <a:pt x="16" y="17"/>
                  </a:cubicBezTo>
                  <a:cubicBezTo>
                    <a:pt x="16" y="20"/>
                    <a:pt x="19" y="20"/>
                    <a:pt x="19" y="22"/>
                  </a:cubicBezTo>
                  <a:cubicBezTo>
                    <a:pt x="19" y="25"/>
                    <a:pt x="16" y="27"/>
                    <a:pt x="16" y="28"/>
                  </a:cubicBezTo>
                  <a:cubicBezTo>
                    <a:pt x="16" y="30"/>
                    <a:pt x="14" y="31"/>
                    <a:pt x="11" y="31"/>
                  </a:cubicBezTo>
                  <a:cubicBezTo>
                    <a:pt x="9" y="32"/>
                    <a:pt x="9" y="36"/>
                    <a:pt x="7" y="38"/>
                  </a:cubicBezTo>
                  <a:cubicBezTo>
                    <a:pt x="5" y="39"/>
                    <a:pt x="6" y="43"/>
                    <a:pt x="4" y="46"/>
                  </a:cubicBezTo>
                  <a:cubicBezTo>
                    <a:pt x="3" y="48"/>
                    <a:pt x="2" y="52"/>
                    <a:pt x="2" y="55"/>
                  </a:cubicBezTo>
                  <a:cubicBezTo>
                    <a:pt x="2" y="58"/>
                    <a:pt x="2" y="62"/>
                    <a:pt x="0" y="63"/>
                  </a:cubicBezTo>
                  <a:cubicBezTo>
                    <a:pt x="4" y="64"/>
                    <a:pt x="5" y="63"/>
                    <a:pt x="6" y="62"/>
                  </a:cubicBezTo>
                  <a:cubicBezTo>
                    <a:pt x="8" y="61"/>
                    <a:pt x="18" y="59"/>
                    <a:pt x="18" y="59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9" y="52"/>
                    <a:pt x="32" y="47"/>
                    <a:pt x="36" y="46"/>
                  </a:cubicBezTo>
                  <a:cubicBezTo>
                    <a:pt x="40" y="45"/>
                    <a:pt x="46" y="45"/>
                    <a:pt x="51" y="46"/>
                  </a:cubicBezTo>
                  <a:cubicBezTo>
                    <a:pt x="52" y="43"/>
                    <a:pt x="53" y="40"/>
                    <a:pt x="54" y="39"/>
                  </a:cubicBezTo>
                  <a:cubicBezTo>
                    <a:pt x="57" y="37"/>
                    <a:pt x="61" y="31"/>
                    <a:pt x="61" y="26"/>
                  </a:cubicBezTo>
                  <a:cubicBezTo>
                    <a:pt x="62" y="22"/>
                    <a:pt x="62" y="17"/>
                    <a:pt x="62" y="17"/>
                  </a:cubicBezTo>
                  <a:lnTo>
                    <a:pt x="57" y="13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42" name="Freeform 138">
              <a:extLst>
                <a:ext uri="{FF2B5EF4-FFF2-40B4-BE49-F238E27FC236}">
                  <a16:creationId xmlns:a16="http://schemas.microsoft.com/office/drawing/2014/main" id="{7B315E9D-822E-4CE2-B2C7-E7CCF5FF9388}"/>
                </a:ext>
              </a:extLst>
            </p:cNvPr>
            <p:cNvSpPr/>
            <p:nvPr/>
          </p:nvSpPr>
          <p:spPr bwMode="auto">
            <a:xfrm>
              <a:off x="5562600" y="2193925"/>
              <a:ext cx="382588" cy="220663"/>
            </a:xfrm>
            <a:custGeom>
              <a:avLst/>
              <a:gdLst/>
              <a:ahLst/>
              <a:cxnLst>
                <a:cxn ang="0">
                  <a:pos x="194" y="65"/>
                </a:cxn>
                <a:cxn ang="0">
                  <a:pos x="179" y="58"/>
                </a:cxn>
                <a:cxn ang="0">
                  <a:pos x="170" y="59"/>
                </a:cxn>
                <a:cxn ang="0">
                  <a:pos x="159" y="55"/>
                </a:cxn>
                <a:cxn ang="0">
                  <a:pos x="148" y="64"/>
                </a:cxn>
                <a:cxn ang="0">
                  <a:pos x="142" y="66"/>
                </a:cxn>
                <a:cxn ang="0">
                  <a:pos x="133" y="60"/>
                </a:cxn>
                <a:cxn ang="0">
                  <a:pos x="123" y="58"/>
                </a:cxn>
                <a:cxn ang="0">
                  <a:pos x="117" y="46"/>
                </a:cxn>
                <a:cxn ang="0">
                  <a:pos x="114" y="35"/>
                </a:cxn>
                <a:cxn ang="0">
                  <a:pos x="105" y="29"/>
                </a:cxn>
                <a:cxn ang="0">
                  <a:pos x="83" y="28"/>
                </a:cxn>
                <a:cxn ang="0">
                  <a:pos x="68" y="29"/>
                </a:cxn>
                <a:cxn ang="0">
                  <a:pos x="55" y="14"/>
                </a:cxn>
                <a:cxn ang="0">
                  <a:pos x="51" y="19"/>
                </a:cxn>
                <a:cxn ang="0">
                  <a:pos x="38" y="17"/>
                </a:cxn>
                <a:cxn ang="0">
                  <a:pos x="36" y="1"/>
                </a:cxn>
                <a:cxn ang="0">
                  <a:pos x="32" y="17"/>
                </a:cxn>
                <a:cxn ang="0">
                  <a:pos x="30" y="0"/>
                </a:cxn>
                <a:cxn ang="0">
                  <a:pos x="2" y="7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8" y="59"/>
                </a:cxn>
                <a:cxn ang="0">
                  <a:pos x="12" y="54"/>
                </a:cxn>
                <a:cxn ang="0">
                  <a:pos x="20" y="48"/>
                </a:cxn>
                <a:cxn ang="0">
                  <a:pos x="24" y="44"/>
                </a:cxn>
                <a:cxn ang="0">
                  <a:pos x="29" y="41"/>
                </a:cxn>
                <a:cxn ang="0">
                  <a:pos x="37" y="43"/>
                </a:cxn>
                <a:cxn ang="0">
                  <a:pos x="45" y="46"/>
                </a:cxn>
                <a:cxn ang="0">
                  <a:pos x="49" y="58"/>
                </a:cxn>
                <a:cxn ang="0">
                  <a:pos x="66" y="60"/>
                </a:cxn>
                <a:cxn ang="0">
                  <a:pos x="71" y="68"/>
                </a:cxn>
                <a:cxn ang="0">
                  <a:pos x="76" y="77"/>
                </a:cxn>
                <a:cxn ang="0">
                  <a:pos x="87" y="85"/>
                </a:cxn>
                <a:cxn ang="0">
                  <a:pos x="100" y="93"/>
                </a:cxn>
                <a:cxn ang="0">
                  <a:pos x="112" y="101"/>
                </a:cxn>
                <a:cxn ang="0">
                  <a:pos x="122" y="104"/>
                </a:cxn>
                <a:cxn ang="0">
                  <a:pos x="123" y="111"/>
                </a:cxn>
                <a:cxn ang="0">
                  <a:pos x="124" y="111"/>
                </a:cxn>
                <a:cxn ang="0">
                  <a:pos x="133" y="114"/>
                </a:cxn>
                <a:cxn ang="0">
                  <a:pos x="137" y="116"/>
                </a:cxn>
                <a:cxn ang="0">
                  <a:pos x="142" y="105"/>
                </a:cxn>
                <a:cxn ang="0">
                  <a:pos x="141" y="95"/>
                </a:cxn>
                <a:cxn ang="0">
                  <a:pos x="134" y="86"/>
                </a:cxn>
                <a:cxn ang="0">
                  <a:pos x="144" y="82"/>
                </a:cxn>
                <a:cxn ang="0">
                  <a:pos x="148" y="76"/>
                </a:cxn>
                <a:cxn ang="0">
                  <a:pos x="153" y="70"/>
                </a:cxn>
                <a:cxn ang="0">
                  <a:pos x="162" y="68"/>
                </a:cxn>
                <a:cxn ang="0">
                  <a:pos x="170" y="66"/>
                </a:cxn>
                <a:cxn ang="0">
                  <a:pos x="166" y="75"/>
                </a:cxn>
                <a:cxn ang="0">
                  <a:pos x="179" y="73"/>
                </a:cxn>
                <a:cxn ang="0">
                  <a:pos x="189" y="71"/>
                </a:cxn>
                <a:cxn ang="0">
                  <a:pos x="194" y="65"/>
                </a:cxn>
              </a:cxnLst>
              <a:rect l="0" t="0" r="r" b="b"/>
              <a:pathLst>
                <a:path w="200" h="116">
                  <a:moveTo>
                    <a:pt x="194" y="65"/>
                  </a:moveTo>
                  <a:cubicBezTo>
                    <a:pt x="189" y="61"/>
                    <a:pt x="180" y="55"/>
                    <a:pt x="179" y="58"/>
                  </a:cubicBezTo>
                  <a:cubicBezTo>
                    <a:pt x="178" y="61"/>
                    <a:pt x="172" y="61"/>
                    <a:pt x="170" y="59"/>
                  </a:cubicBezTo>
                  <a:cubicBezTo>
                    <a:pt x="168" y="56"/>
                    <a:pt x="166" y="53"/>
                    <a:pt x="159" y="55"/>
                  </a:cubicBezTo>
                  <a:cubicBezTo>
                    <a:pt x="152" y="58"/>
                    <a:pt x="148" y="62"/>
                    <a:pt x="148" y="64"/>
                  </a:cubicBezTo>
                  <a:cubicBezTo>
                    <a:pt x="147" y="67"/>
                    <a:pt x="143" y="70"/>
                    <a:pt x="142" y="66"/>
                  </a:cubicBezTo>
                  <a:cubicBezTo>
                    <a:pt x="142" y="63"/>
                    <a:pt x="136" y="61"/>
                    <a:pt x="133" y="60"/>
                  </a:cubicBezTo>
                  <a:cubicBezTo>
                    <a:pt x="129" y="59"/>
                    <a:pt x="124" y="61"/>
                    <a:pt x="123" y="58"/>
                  </a:cubicBezTo>
                  <a:cubicBezTo>
                    <a:pt x="123" y="54"/>
                    <a:pt x="117" y="50"/>
                    <a:pt x="117" y="46"/>
                  </a:cubicBezTo>
                  <a:cubicBezTo>
                    <a:pt x="116" y="42"/>
                    <a:pt x="118" y="36"/>
                    <a:pt x="114" y="35"/>
                  </a:cubicBezTo>
                  <a:cubicBezTo>
                    <a:pt x="111" y="35"/>
                    <a:pt x="108" y="29"/>
                    <a:pt x="105" y="29"/>
                  </a:cubicBezTo>
                  <a:cubicBezTo>
                    <a:pt x="102" y="29"/>
                    <a:pt x="85" y="29"/>
                    <a:pt x="83" y="28"/>
                  </a:cubicBezTo>
                  <a:cubicBezTo>
                    <a:pt x="80" y="27"/>
                    <a:pt x="69" y="31"/>
                    <a:pt x="68" y="29"/>
                  </a:cubicBezTo>
                  <a:cubicBezTo>
                    <a:pt x="67" y="27"/>
                    <a:pt x="59" y="18"/>
                    <a:pt x="55" y="14"/>
                  </a:cubicBezTo>
                  <a:cubicBezTo>
                    <a:pt x="54" y="16"/>
                    <a:pt x="53" y="18"/>
                    <a:pt x="51" y="19"/>
                  </a:cubicBezTo>
                  <a:cubicBezTo>
                    <a:pt x="43" y="25"/>
                    <a:pt x="35" y="24"/>
                    <a:pt x="38" y="17"/>
                  </a:cubicBezTo>
                  <a:cubicBezTo>
                    <a:pt x="40" y="10"/>
                    <a:pt x="41" y="1"/>
                    <a:pt x="36" y="1"/>
                  </a:cubicBezTo>
                  <a:cubicBezTo>
                    <a:pt x="32" y="1"/>
                    <a:pt x="35" y="16"/>
                    <a:pt x="32" y="17"/>
                  </a:cubicBezTo>
                  <a:cubicBezTo>
                    <a:pt x="29" y="18"/>
                    <a:pt x="28" y="6"/>
                    <a:pt x="30" y="0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" y="59"/>
                    <a:pt x="6" y="59"/>
                    <a:pt x="8" y="59"/>
                  </a:cubicBezTo>
                  <a:cubicBezTo>
                    <a:pt x="12" y="60"/>
                    <a:pt x="12" y="56"/>
                    <a:pt x="12" y="54"/>
                  </a:cubicBezTo>
                  <a:cubicBezTo>
                    <a:pt x="12" y="52"/>
                    <a:pt x="17" y="48"/>
                    <a:pt x="20" y="48"/>
                  </a:cubicBezTo>
                  <a:cubicBezTo>
                    <a:pt x="23" y="48"/>
                    <a:pt x="23" y="44"/>
                    <a:pt x="24" y="44"/>
                  </a:cubicBezTo>
                  <a:cubicBezTo>
                    <a:pt x="25" y="44"/>
                    <a:pt x="28" y="43"/>
                    <a:pt x="29" y="41"/>
                  </a:cubicBezTo>
                  <a:cubicBezTo>
                    <a:pt x="30" y="40"/>
                    <a:pt x="35" y="42"/>
                    <a:pt x="37" y="43"/>
                  </a:cubicBezTo>
                  <a:cubicBezTo>
                    <a:pt x="38" y="45"/>
                    <a:pt x="42" y="46"/>
                    <a:pt x="45" y="46"/>
                  </a:cubicBezTo>
                  <a:cubicBezTo>
                    <a:pt x="48" y="47"/>
                    <a:pt x="49" y="56"/>
                    <a:pt x="49" y="58"/>
                  </a:cubicBezTo>
                  <a:cubicBezTo>
                    <a:pt x="49" y="60"/>
                    <a:pt x="64" y="60"/>
                    <a:pt x="66" y="60"/>
                  </a:cubicBezTo>
                  <a:cubicBezTo>
                    <a:pt x="68" y="61"/>
                    <a:pt x="68" y="65"/>
                    <a:pt x="71" y="68"/>
                  </a:cubicBezTo>
                  <a:cubicBezTo>
                    <a:pt x="73" y="71"/>
                    <a:pt x="75" y="75"/>
                    <a:pt x="76" y="77"/>
                  </a:cubicBezTo>
                  <a:cubicBezTo>
                    <a:pt x="77" y="79"/>
                    <a:pt x="85" y="82"/>
                    <a:pt x="87" y="85"/>
                  </a:cubicBezTo>
                  <a:cubicBezTo>
                    <a:pt x="89" y="88"/>
                    <a:pt x="95" y="91"/>
                    <a:pt x="100" y="93"/>
                  </a:cubicBezTo>
                  <a:cubicBezTo>
                    <a:pt x="105" y="95"/>
                    <a:pt x="109" y="101"/>
                    <a:pt x="112" y="101"/>
                  </a:cubicBezTo>
                  <a:cubicBezTo>
                    <a:pt x="114" y="100"/>
                    <a:pt x="122" y="104"/>
                    <a:pt x="122" y="104"/>
                  </a:cubicBezTo>
                  <a:cubicBezTo>
                    <a:pt x="123" y="111"/>
                    <a:pt x="123" y="111"/>
                    <a:pt x="123" y="111"/>
                  </a:cubicBezTo>
                  <a:cubicBezTo>
                    <a:pt x="123" y="111"/>
                    <a:pt x="123" y="111"/>
                    <a:pt x="124" y="111"/>
                  </a:cubicBezTo>
                  <a:cubicBezTo>
                    <a:pt x="128" y="110"/>
                    <a:pt x="130" y="114"/>
                    <a:pt x="133" y="114"/>
                  </a:cubicBezTo>
                  <a:cubicBezTo>
                    <a:pt x="134" y="114"/>
                    <a:pt x="136" y="115"/>
                    <a:pt x="137" y="116"/>
                  </a:cubicBezTo>
                  <a:cubicBezTo>
                    <a:pt x="137" y="110"/>
                    <a:pt x="139" y="107"/>
                    <a:pt x="142" y="105"/>
                  </a:cubicBezTo>
                  <a:cubicBezTo>
                    <a:pt x="145" y="102"/>
                    <a:pt x="140" y="98"/>
                    <a:pt x="141" y="95"/>
                  </a:cubicBezTo>
                  <a:cubicBezTo>
                    <a:pt x="141" y="91"/>
                    <a:pt x="133" y="89"/>
                    <a:pt x="134" y="86"/>
                  </a:cubicBezTo>
                  <a:cubicBezTo>
                    <a:pt x="134" y="83"/>
                    <a:pt x="141" y="83"/>
                    <a:pt x="144" y="82"/>
                  </a:cubicBezTo>
                  <a:cubicBezTo>
                    <a:pt x="147" y="81"/>
                    <a:pt x="145" y="76"/>
                    <a:pt x="148" y="76"/>
                  </a:cubicBezTo>
                  <a:cubicBezTo>
                    <a:pt x="151" y="76"/>
                    <a:pt x="152" y="73"/>
                    <a:pt x="153" y="70"/>
                  </a:cubicBezTo>
                  <a:cubicBezTo>
                    <a:pt x="154" y="67"/>
                    <a:pt x="159" y="70"/>
                    <a:pt x="162" y="68"/>
                  </a:cubicBezTo>
                  <a:cubicBezTo>
                    <a:pt x="165" y="66"/>
                    <a:pt x="169" y="64"/>
                    <a:pt x="170" y="66"/>
                  </a:cubicBezTo>
                  <a:cubicBezTo>
                    <a:pt x="170" y="67"/>
                    <a:pt x="167" y="73"/>
                    <a:pt x="166" y="75"/>
                  </a:cubicBezTo>
                  <a:cubicBezTo>
                    <a:pt x="170" y="75"/>
                    <a:pt x="177" y="74"/>
                    <a:pt x="179" y="73"/>
                  </a:cubicBezTo>
                  <a:cubicBezTo>
                    <a:pt x="180" y="71"/>
                    <a:pt x="187" y="75"/>
                    <a:pt x="189" y="71"/>
                  </a:cubicBezTo>
                  <a:cubicBezTo>
                    <a:pt x="192" y="67"/>
                    <a:pt x="200" y="70"/>
                    <a:pt x="194" y="6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43" name="Freeform 139">
              <a:extLst>
                <a:ext uri="{FF2B5EF4-FFF2-40B4-BE49-F238E27FC236}">
                  <a16:creationId xmlns:a16="http://schemas.microsoft.com/office/drawing/2014/main" id="{01A6C4F8-31DC-4F4C-AB6C-D8150A9C27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68813" y="946150"/>
              <a:ext cx="558800" cy="882650"/>
            </a:xfrm>
            <a:custGeom>
              <a:avLst/>
              <a:gdLst/>
              <a:ahLst/>
              <a:cxnLst>
                <a:cxn ang="0">
                  <a:pos x="276" y="242"/>
                </a:cxn>
                <a:cxn ang="0">
                  <a:pos x="277" y="228"/>
                </a:cxn>
                <a:cxn ang="0">
                  <a:pos x="261" y="226"/>
                </a:cxn>
                <a:cxn ang="0">
                  <a:pos x="243" y="225"/>
                </a:cxn>
                <a:cxn ang="0">
                  <a:pos x="234" y="224"/>
                </a:cxn>
                <a:cxn ang="0">
                  <a:pos x="216" y="228"/>
                </a:cxn>
                <a:cxn ang="0">
                  <a:pos x="202" y="243"/>
                </a:cxn>
                <a:cxn ang="0">
                  <a:pos x="202" y="226"/>
                </a:cxn>
                <a:cxn ang="0">
                  <a:pos x="182" y="238"/>
                </a:cxn>
                <a:cxn ang="0">
                  <a:pos x="174" y="242"/>
                </a:cxn>
                <a:cxn ang="0">
                  <a:pos x="165" y="240"/>
                </a:cxn>
                <a:cxn ang="0">
                  <a:pos x="150" y="251"/>
                </a:cxn>
                <a:cxn ang="0">
                  <a:pos x="139" y="260"/>
                </a:cxn>
                <a:cxn ang="0">
                  <a:pos x="129" y="265"/>
                </a:cxn>
                <a:cxn ang="0">
                  <a:pos x="112" y="269"/>
                </a:cxn>
                <a:cxn ang="0">
                  <a:pos x="105" y="279"/>
                </a:cxn>
                <a:cxn ang="0">
                  <a:pos x="129" y="279"/>
                </a:cxn>
                <a:cxn ang="0">
                  <a:pos x="111" y="292"/>
                </a:cxn>
                <a:cxn ang="0">
                  <a:pos x="86" y="319"/>
                </a:cxn>
                <a:cxn ang="0">
                  <a:pos x="70" y="341"/>
                </a:cxn>
                <a:cxn ang="0">
                  <a:pos x="56" y="361"/>
                </a:cxn>
                <a:cxn ang="0">
                  <a:pos x="36" y="374"/>
                </a:cxn>
                <a:cxn ang="0">
                  <a:pos x="16" y="387"/>
                </a:cxn>
                <a:cxn ang="0">
                  <a:pos x="6" y="404"/>
                </a:cxn>
                <a:cxn ang="0">
                  <a:pos x="2" y="425"/>
                </a:cxn>
                <a:cxn ang="0">
                  <a:pos x="12" y="432"/>
                </a:cxn>
                <a:cxn ang="0">
                  <a:pos x="10" y="440"/>
                </a:cxn>
                <a:cxn ang="0">
                  <a:pos x="20" y="458"/>
                </a:cxn>
                <a:cxn ang="0">
                  <a:pos x="65" y="436"/>
                </a:cxn>
                <a:cxn ang="0">
                  <a:pos x="78" y="440"/>
                </a:cxn>
                <a:cxn ang="0">
                  <a:pos x="86" y="412"/>
                </a:cxn>
                <a:cxn ang="0">
                  <a:pos x="83" y="376"/>
                </a:cxn>
                <a:cxn ang="0">
                  <a:pos x="103" y="351"/>
                </a:cxn>
                <a:cxn ang="0">
                  <a:pos x="117" y="318"/>
                </a:cxn>
                <a:cxn ang="0">
                  <a:pos x="131" y="289"/>
                </a:cxn>
                <a:cxn ang="0">
                  <a:pos x="163" y="273"/>
                </a:cxn>
                <a:cxn ang="0">
                  <a:pos x="185" y="258"/>
                </a:cxn>
                <a:cxn ang="0">
                  <a:pos x="225" y="270"/>
                </a:cxn>
                <a:cxn ang="0">
                  <a:pos x="250" y="243"/>
                </a:cxn>
                <a:cxn ang="0">
                  <a:pos x="276" y="255"/>
                </a:cxn>
                <a:cxn ang="0">
                  <a:pos x="81" y="34"/>
                </a:cxn>
                <a:cxn ang="0">
                  <a:pos x="108" y="49"/>
                </a:cxn>
                <a:cxn ang="0">
                  <a:pos x="129" y="54"/>
                </a:cxn>
                <a:cxn ang="0">
                  <a:pos x="131" y="69"/>
                </a:cxn>
                <a:cxn ang="0">
                  <a:pos x="111" y="87"/>
                </a:cxn>
                <a:cxn ang="0">
                  <a:pos x="133" y="96"/>
                </a:cxn>
                <a:cxn ang="0">
                  <a:pos x="160" y="52"/>
                </a:cxn>
                <a:cxn ang="0">
                  <a:pos x="181" y="63"/>
                </a:cxn>
                <a:cxn ang="0">
                  <a:pos x="210" y="75"/>
                </a:cxn>
                <a:cxn ang="0">
                  <a:pos x="201" y="60"/>
                </a:cxn>
                <a:cxn ang="0">
                  <a:pos x="176" y="39"/>
                </a:cxn>
                <a:cxn ang="0">
                  <a:pos x="150" y="26"/>
                </a:cxn>
                <a:cxn ang="0">
                  <a:pos x="126" y="12"/>
                </a:cxn>
                <a:cxn ang="0">
                  <a:pos x="117" y="26"/>
                </a:cxn>
                <a:cxn ang="0">
                  <a:pos x="93" y="24"/>
                </a:cxn>
                <a:cxn ang="0">
                  <a:pos x="78" y="19"/>
                </a:cxn>
                <a:cxn ang="0">
                  <a:pos x="71" y="54"/>
                </a:cxn>
                <a:cxn ang="0">
                  <a:pos x="71" y="54"/>
                </a:cxn>
                <a:cxn ang="0">
                  <a:pos x="167" y="27"/>
                </a:cxn>
                <a:cxn ang="0">
                  <a:pos x="234" y="25"/>
                </a:cxn>
                <a:cxn ang="0">
                  <a:pos x="204" y="10"/>
                </a:cxn>
                <a:cxn ang="0">
                  <a:pos x="177" y="8"/>
                </a:cxn>
                <a:cxn ang="0">
                  <a:pos x="158" y="10"/>
                </a:cxn>
              </a:cxnLst>
              <a:rect l="0" t="0" r="r" b="b"/>
              <a:pathLst>
                <a:path w="292" h="462">
                  <a:moveTo>
                    <a:pt x="283" y="247"/>
                  </a:moveTo>
                  <a:cubicBezTo>
                    <a:pt x="282" y="250"/>
                    <a:pt x="278" y="249"/>
                    <a:pt x="278" y="247"/>
                  </a:cubicBezTo>
                  <a:cubicBezTo>
                    <a:pt x="278" y="244"/>
                    <a:pt x="271" y="242"/>
                    <a:pt x="270" y="241"/>
                  </a:cubicBezTo>
                  <a:cubicBezTo>
                    <a:pt x="270" y="240"/>
                    <a:pt x="273" y="240"/>
                    <a:pt x="276" y="242"/>
                  </a:cubicBezTo>
                  <a:cubicBezTo>
                    <a:pt x="279" y="243"/>
                    <a:pt x="281" y="242"/>
                    <a:pt x="284" y="239"/>
                  </a:cubicBezTo>
                  <a:cubicBezTo>
                    <a:pt x="287" y="236"/>
                    <a:pt x="291" y="239"/>
                    <a:pt x="291" y="236"/>
                  </a:cubicBezTo>
                  <a:cubicBezTo>
                    <a:pt x="292" y="234"/>
                    <a:pt x="286" y="232"/>
                    <a:pt x="285" y="231"/>
                  </a:cubicBezTo>
                  <a:cubicBezTo>
                    <a:pt x="284" y="229"/>
                    <a:pt x="281" y="227"/>
                    <a:pt x="277" y="228"/>
                  </a:cubicBezTo>
                  <a:cubicBezTo>
                    <a:pt x="273" y="228"/>
                    <a:pt x="273" y="227"/>
                    <a:pt x="271" y="225"/>
                  </a:cubicBezTo>
                  <a:cubicBezTo>
                    <a:pt x="269" y="223"/>
                    <a:pt x="262" y="226"/>
                    <a:pt x="262" y="231"/>
                  </a:cubicBezTo>
                  <a:cubicBezTo>
                    <a:pt x="262" y="236"/>
                    <a:pt x="258" y="234"/>
                    <a:pt x="259" y="232"/>
                  </a:cubicBezTo>
                  <a:cubicBezTo>
                    <a:pt x="261" y="229"/>
                    <a:pt x="257" y="226"/>
                    <a:pt x="261" y="226"/>
                  </a:cubicBezTo>
                  <a:cubicBezTo>
                    <a:pt x="264" y="225"/>
                    <a:pt x="262" y="220"/>
                    <a:pt x="256" y="219"/>
                  </a:cubicBezTo>
                  <a:cubicBezTo>
                    <a:pt x="250" y="219"/>
                    <a:pt x="248" y="224"/>
                    <a:pt x="249" y="226"/>
                  </a:cubicBezTo>
                  <a:cubicBezTo>
                    <a:pt x="251" y="227"/>
                    <a:pt x="245" y="234"/>
                    <a:pt x="242" y="234"/>
                  </a:cubicBezTo>
                  <a:cubicBezTo>
                    <a:pt x="240" y="234"/>
                    <a:pt x="243" y="228"/>
                    <a:pt x="243" y="225"/>
                  </a:cubicBezTo>
                  <a:cubicBezTo>
                    <a:pt x="242" y="222"/>
                    <a:pt x="240" y="223"/>
                    <a:pt x="235" y="229"/>
                  </a:cubicBezTo>
                  <a:cubicBezTo>
                    <a:pt x="231" y="234"/>
                    <a:pt x="227" y="239"/>
                    <a:pt x="225" y="239"/>
                  </a:cubicBezTo>
                  <a:cubicBezTo>
                    <a:pt x="222" y="240"/>
                    <a:pt x="222" y="235"/>
                    <a:pt x="227" y="232"/>
                  </a:cubicBezTo>
                  <a:cubicBezTo>
                    <a:pt x="231" y="230"/>
                    <a:pt x="231" y="224"/>
                    <a:pt x="234" y="224"/>
                  </a:cubicBezTo>
                  <a:cubicBezTo>
                    <a:pt x="237" y="224"/>
                    <a:pt x="237" y="220"/>
                    <a:pt x="233" y="219"/>
                  </a:cubicBezTo>
                  <a:cubicBezTo>
                    <a:pt x="228" y="218"/>
                    <a:pt x="228" y="223"/>
                    <a:pt x="226" y="224"/>
                  </a:cubicBezTo>
                  <a:cubicBezTo>
                    <a:pt x="225" y="226"/>
                    <a:pt x="218" y="222"/>
                    <a:pt x="218" y="223"/>
                  </a:cubicBezTo>
                  <a:cubicBezTo>
                    <a:pt x="219" y="225"/>
                    <a:pt x="215" y="225"/>
                    <a:pt x="216" y="228"/>
                  </a:cubicBezTo>
                  <a:cubicBezTo>
                    <a:pt x="218" y="230"/>
                    <a:pt x="216" y="232"/>
                    <a:pt x="214" y="229"/>
                  </a:cubicBezTo>
                  <a:cubicBezTo>
                    <a:pt x="212" y="226"/>
                    <a:pt x="208" y="229"/>
                    <a:pt x="206" y="232"/>
                  </a:cubicBezTo>
                  <a:cubicBezTo>
                    <a:pt x="204" y="235"/>
                    <a:pt x="201" y="235"/>
                    <a:pt x="203" y="236"/>
                  </a:cubicBezTo>
                  <a:cubicBezTo>
                    <a:pt x="205" y="237"/>
                    <a:pt x="205" y="242"/>
                    <a:pt x="202" y="243"/>
                  </a:cubicBezTo>
                  <a:cubicBezTo>
                    <a:pt x="199" y="244"/>
                    <a:pt x="200" y="235"/>
                    <a:pt x="198" y="235"/>
                  </a:cubicBezTo>
                  <a:cubicBezTo>
                    <a:pt x="196" y="236"/>
                    <a:pt x="197" y="231"/>
                    <a:pt x="200" y="231"/>
                  </a:cubicBezTo>
                  <a:cubicBezTo>
                    <a:pt x="204" y="231"/>
                    <a:pt x="207" y="226"/>
                    <a:pt x="206" y="225"/>
                  </a:cubicBezTo>
                  <a:cubicBezTo>
                    <a:pt x="206" y="223"/>
                    <a:pt x="202" y="224"/>
                    <a:pt x="202" y="226"/>
                  </a:cubicBezTo>
                  <a:cubicBezTo>
                    <a:pt x="202" y="229"/>
                    <a:pt x="197" y="228"/>
                    <a:pt x="193" y="228"/>
                  </a:cubicBezTo>
                  <a:cubicBezTo>
                    <a:pt x="189" y="228"/>
                    <a:pt x="189" y="233"/>
                    <a:pt x="194" y="236"/>
                  </a:cubicBezTo>
                  <a:cubicBezTo>
                    <a:pt x="199" y="238"/>
                    <a:pt x="193" y="240"/>
                    <a:pt x="191" y="238"/>
                  </a:cubicBezTo>
                  <a:cubicBezTo>
                    <a:pt x="188" y="236"/>
                    <a:pt x="185" y="237"/>
                    <a:pt x="182" y="238"/>
                  </a:cubicBezTo>
                  <a:cubicBezTo>
                    <a:pt x="180" y="239"/>
                    <a:pt x="188" y="242"/>
                    <a:pt x="189" y="244"/>
                  </a:cubicBezTo>
                  <a:cubicBezTo>
                    <a:pt x="189" y="245"/>
                    <a:pt x="184" y="242"/>
                    <a:pt x="183" y="243"/>
                  </a:cubicBezTo>
                  <a:cubicBezTo>
                    <a:pt x="182" y="244"/>
                    <a:pt x="178" y="242"/>
                    <a:pt x="177" y="239"/>
                  </a:cubicBezTo>
                  <a:cubicBezTo>
                    <a:pt x="177" y="237"/>
                    <a:pt x="169" y="241"/>
                    <a:pt x="174" y="242"/>
                  </a:cubicBezTo>
                  <a:cubicBezTo>
                    <a:pt x="178" y="243"/>
                    <a:pt x="176" y="245"/>
                    <a:pt x="176" y="249"/>
                  </a:cubicBezTo>
                  <a:cubicBezTo>
                    <a:pt x="176" y="253"/>
                    <a:pt x="171" y="250"/>
                    <a:pt x="172" y="247"/>
                  </a:cubicBezTo>
                  <a:cubicBezTo>
                    <a:pt x="173" y="243"/>
                    <a:pt x="169" y="244"/>
                    <a:pt x="166" y="246"/>
                  </a:cubicBezTo>
                  <a:cubicBezTo>
                    <a:pt x="163" y="248"/>
                    <a:pt x="167" y="242"/>
                    <a:pt x="165" y="240"/>
                  </a:cubicBezTo>
                  <a:cubicBezTo>
                    <a:pt x="164" y="237"/>
                    <a:pt x="161" y="240"/>
                    <a:pt x="157" y="240"/>
                  </a:cubicBezTo>
                  <a:cubicBezTo>
                    <a:pt x="154" y="241"/>
                    <a:pt x="152" y="241"/>
                    <a:pt x="154" y="243"/>
                  </a:cubicBezTo>
                  <a:cubicBezTo>
                    <a:pt x="156" y="246"/>
                    <a:pt x="156" y="249"/>
                    <a:pt x="153" y="249"/>
                  </a:cubicBezTo>
                  <a:cubicBezTo>
                    <a:pt x="150" y="248"/>
                    <a:pt x="149" y="249"/>
                    <a:pt x="150" y="251"/>
                  </a:cubicBezTo>
                  <a:cubicBezTo>
                    <a:pt x="150" y="254"/>
                    <a:pt x="146" y="254"/>
                    <a:pt x="146" y="252"/>
                  </a:cubicBezTo>
                  <a:cubicBezTo>
                    <a:pt x="145" y="249"/>
                    <a:pt x="140" y="250"/>
                    <a:pt x="138" y="253"/>
                  </a:cubicBezTo>
                  <a:cubicBezTo>
                    <a:pt x="136" y="255"/>
                    <a:pt x="132" y="257"/>
                    <a:pt x="132" y="260"/>
                  </a:cubicBezTo>
                  <a:cubicBezTo>
                    <a:pt x="133" y="263"/>
                    <a:pt x="136" y="259"/>
                    <a:pt x="139" y="260"/>
                  </a:cubicBezTo>
                  <a:cubicBezTo>
                    <a:pt x="142" y="261"/>
                    <a:pt x="139" y="262"/>
                    <a:pt x="141" y="264"/>
                  </a:cubicBezTo>
                  <a:cubicBezTo>
                    <a:pt x="142" y="265"/>
                    <a:pt x="142" y="269"/>
                    <a:pt x="140" y="267"/>
                  </a:cubicBezTo>
                  <a:cubicBezTo>
                    <a:pt x="137" y="265"/>
                    <a:pt x="134" y="264"/>
                    <a:pt x="134" y="268"/>
                  </a:cubicBezTo>
                  <a:cubicBezTo>
                    <a:pt x="133" y="271"/>
                    <a:pt x="131" y="267"/>
                    <a:pt x="129" y="265"/>
                  </a:cubicBezTo>
                  <a:cubicBezTo>
                    <a:pt x="127" y="262"/>
                    <a:pt x="125" y="269"/>
                    <a:pt x="123" y="268"/>
                  </a:cubicBezTo>
                  <a:cubicBezTo>
                    <a:pt x="121" y="266"/>
                    <a:pt x="127" y="261"/>
                    <a:pt x="125" y="258"/>
                  </a:cubicBezTo>
                  <a:cubicBezTo>
                    <a:pt x="124" y="256"/>
                    <a:pt x="123" y="260"/>
                    <a:pt x="119" y="264"/>
                  </a:cubicBezTo>
                  <a:cubicBezTo>
                    <a:pt x="115" y="267"/>
                    <a:pt x="110" y="267"/>
                    <a:pt x="112" y="269"/>
                  </a:cubicBezTo>
                  <a:cubicBezTo>
                    <a:pt x="113" y="271"/>
                    <a:pt x="108" y="272"/>
                    <a:pt x="107" y="275"/>
                  </a:cubicBezTo>
                  <a:cubicBezTo>
                    <a:pt x="106" y="278"/>
                    <a:pt x="98" y="279"/>
                    <a:pt x="93" y="283"/>
                  </a:cubicBezTo>
                  <a:cubicBezTo>
                    <a:pt x="88" y="286"/>
                    <a:pt x="94" y="286"/>
                    <a:pt x="97" y="283"/>
                  </a:cubicBezTo>
                  <a:cubicBezTo>
                    <a:pt x="100" y="280"/>
                    <a:pt x="101" y="282"/>
                    <a:pt x="105" y="279"/>
                  </a:cubicBezTo>
                  <a:cubicBezTo>
                    <a:pt x="110" y="276"/>
                    <a:pt x="114" y="274"/>
                    <a:pt x="116" y="275"/>
                  </a:cubicBezTo>
                  <a:cubicBezTo>
                    <a:pt x="118" y="276"/>
                    <a:pt x="121" y="277"/>
                    <a:pt x="123" y="274"/>
                  </a:cubicBezTo>
                  <a:cubicBezTo>
                    <a:pt x="125" y="271"/>
                    <a:pt x="128" y="272"/>
                    <a:pt x="130" y="273"/>
                  </a:cubicBezTo>
                  <a:cubicBezTo>
                    <a:pt x="132" y="275"/>
                    <a:pt x="126" y="277"/>
                    <a:pt x="129" y="279"/>
                  </a:cubicBezTo>
                  <a:cubicBezTo>
                    <a:pt x="131" y="282"/>
                    <a:pt x="126" y="284"/>
                    <a:pt x="126" y="281"/>
                  </a:cubicBezTo>
                  <a:cubicBezTo>
                    <a:pt x="126" y="279"/>
                    <a:pt x="122" y="277"/>
                    <a:pt x="121" y="279"/>
                  </a:cubicBezTo>
                  <a:cubicBezTo>
                    <a:pt x="120" y="281"/>
                    <a:pt x="118" y="284"/>
                    <a:pt x="116" y="284"/>
                  </a:cubicBezTo>
                  <a:cubicBezTo>
                    <a:pt x="114" y="284"/>
                    <a:pt x="111" y="288"/>
                    <a:pt x="111" y="292"/>
                  </a:cubicBezTo>
                  <a:cubicBezTo>
                    <a:pt x="111" y="296"/>
                    <a:pt x="107" y="292"/>
                    <a:pt x="107" y="295"/>
                  </a:cubicBezTo>
                  <a:cubicBezTo>
                    <a:pt x="107" y="299"/>
                    <a:pt x="101" y="305"/>
                    <a:pt x="97" y="310"/>
                  </a:cubicBezTo>
                  <a:cubicBezTo>
                    <a:pt x="92" y="314"/>
                    <a:pt x="96" y="315"/>
                    <a:pt x="95" y="318"/>
                  </a:cubicBezTo>
                  <a:cubicBezTo>
                    <a:pt x="93" y="321"/>
                    <a:pt x="88" y="318"/>
                    <a:pt x="86" y="319"/>
                  </a:cubicBezTo>
                  <a:cubicBezTo>
                    <a:pt x="84" y="321"/>
                    <a:pt x="87" y="328"/>
                    <a:pt x="85" y="330"/>
                  </a:cubicBezTo>
                  <a:cubicBezTo>
                    <a:pt x="82" y="332"/>
                    <a:pt x="85" y="335"/>
                    <a:pt x="85" y="337"/>
                  </a:cubicBezTo>
                  <a:cubicBezTo>
                    <a:pt x="85" y="340"/>
                    <a:pt x="78" y="336"/>
                    <a:pt x="78" y="338"/>
                  </a:cubicBezTo>
                  <a:cubicBezTo>
                    <a:pt x="77" y="341"/>
                    <a:pt x="71" y="340"/>
                    <a:pt x="70" y="341"/>
                  </a:cubicBezTo>
                  <a:cubicBezTo>
                    <a:pt x="68" y="342"/>
                    <a:pt x="73" y="346"/>
                    <a:pt x="76" y="348"/>
                  </a:cubicBezTo>
                  <a:cubicBezTo>
                    <a:pt x="79" y="350"/>
                    <a:pt x="73" y="352"/>
                    <a:pt x="73" y="349"/>
                  </a:cubicBezTo>
                  <a:cubicBezTo>
                    <a:pt x="72" y="347"/>
                    <a:pt x="68" y="351"/>
                    <a:pt x="63" y="353"/>
                  </a:cubicBezTo>
                  <a:cubicBezTo>
                    <a:pt x="57" y="356"/>
                    <a:pt x="60" y="360"/>
                    <a:pt x="56" y="361"/>
                  </a:cubicBezTo>
                  <a:cubicBezTo>
                    <a:pt x="52" y="361"/>
                    <a:pt x="53" y="367"/>
                    <a:pt x="50" y="369"/>
                  </a:cubicBezTo>
                  <a:cubicBezTo>
                    <a:pt x="47" y="371"/>
                    <a:pt x="48" y="364"/>
                    <a:pt x="44" y="364"/>
                  </a:cubicBezTo>
                  <a:cubicBezTo>
                    <a:pt x="40" y="364"/>
                    <a:pt x="40" y="367"/>
                    <a:pt x="43" y="371"/>
                  </a:cubicBezTo>
                  <a:cubicBezTo>
                    <a:pt x="45" y="374"/>
                    <a:pt x="39" y="371"/>
                    <a:pt x="36" y="374"/>
                  </a:cubicBezTo>
                  <a:cubicBezTo>
                    <a:pt x="34" y="377"/>
                    <a:pt x="27" y="376"/>
                    <a:pt x="26" y="378"/>
                  </a:cubicBezTo>
                  <a:cubicBezTo>
                    <a:pt x="24" y="381"/>
                    <a:pt x="31" y="381"/>
                    <a:pt x="32" y="383"/>
                  </a:cubicBezTo>
                  <a:cubicBezTo>
                    <a:pt x="33" y="385"/>
                    <a:pt x="26" y="384"/>
                    <a:pt x="22" y="383"/>
                  </a:cubicBezTo>
                  <a:cubicBezTo>
                    <a:pt x="18" y="382"/>
                    <a:pt x="19" y="388"/>
                    <a:pt x="16" y="387"/>
                  </a:cubicBezTo>
                  <a:cubicBezTo>
                    <a:pt x="13" y="386"/>
                    <a:pt x="8" y="390"/>
                    <a:pt x="11" y="392"/>
                  </a:cubicBezTo>
                  <a:cubicBezTo>
                    <a:pt x="13" y="395"/>
                    <a:pt x="9" y="395"/>
                    <a:pt x="7" y="393"/>
                  </a:cubicBezTo>
                  <a:cubicBezTo>
                    <a:pt x="4" y="392"/>
                    <a:pt x="2" y="396"/>
                    <a:pt x="1" y="398"/>
                  </a:cubicBezTo>
                  <a:cubicBezTo>
                    <a:pt x="1" y="401"/>
                    <a:pt x="6" y="403"/>
                    <a:pt x="6" y="404"/>
                  </a:cubicBezTo>
                  <a:cubicBezTo>
                    <a:pt x="6" y="405"/>
                    <a:pt x="1" y="408"/>
                    <a:pt x="4" y="408"/>
                  </a:cubicBezTo>
                  <a:cubicBezTo>
                    <a:pt x="7" y="409"/>
                    <a:pt x="5" y="412"/>
                    <a:pt x="3" y="412"/>
                  </a:cubicBezTo>
                  <a:cubicBezTo>
                    <a:pt x="1" y="413"/>
                    <a:pt x="1" y="415"/>
                    <a:pt x="3" y="418"/>
                  </a:cubicBezTo>
                  <a:cubicBezTo>
                    <a:pt x="5" y="420"/>
                    <a:pt x="0" y="421"/>
                    <a:pt x="2" y="425"/>
                  </a:cubicBezTo>
                  <a:cubicBezTo>
                    <a:pt x="5" y="428"/>
                    <a:pt x="7" y="424"/>
                    <a:pt x="8" y="426"/>
                  </a:cubicBezTo>
                  <a:cubicBezTo>
                    <a:pt x="9" y="429"/>
                    <a:pt x="13" y="427"/>
                    <a:pt x="16" y="423"/>
                  </a:cubicBezTo>
                  <a:cubicBezTo>
                    <a:pt x="20" y="420"/>
                    <a:pt x="21" y="427"/>
                    <a:pt x="18" y="427"/>
                  </a:cubicBezTo>
                  <a:cubicBezTo>
                    <a:pt x="15" y="427"/>
                    <a:pt x="12" y="429"/>
                    <a:pt x="12" y="432"/>
                  </a:cubicBezTo>
                  <a:cubicBezTo>
                    <a:pt x="13" y="435"/>
                    <a:pt x="8" y="434"/>
                    <a:pt x="8" y="430"/>
                  </a:cubicBezTo>
                  <a:cubicBezTo>
                    <a:pt x="8" y="427"/>
                    <a:pt x="2" y="431"/>
                    <a:pt x="4" y="434"/>
                  </a:cubicBezTo>
                  <a:cubicBezTo>
                    <a:pt x="6" y="436"/>
                    <a:pt x="3" y="438"/>
                    <a:pt x="3" y="440"/>
                  </a:cubicBezTo>
                  <a:cubicBezTo>
                    <a:pt x="3" y="443"/>
                    <a:pt x="8" y="442"/>
                    <a:pt x="10" y="440"/>
                  </a:cubicBezTo>
                  <a:cubicBezTo>
                    <a:pt x="11" y="437"/>
                    <a:pt x="14" y="437"/>
                    <a:pt x="16" y="440"/>
                  </a:cubicBezTo>
                  <a:cubicBezTo>
                    <a:pt x="17" y="443"/>
                    <a:pt x="13" y="441"/>
                    <a:pt x="13" y="445"/>
                  </a:cubicBezTo>
                  <a:cubicBezTo>
                    <a:pt x="13" y="449"/>
                    <a:pt x="10" y="445"/>
                    <a:pt x="8" y="448"/>
                  </a:cubicBezTo>
                  <a:cubicBezTo>
                    <a:pt x="6" y="451"/>
                    <a:pt x="17" y="457"/>
                    <a:pt x="20" y="458"/>
                  </a:cubicBezTo>
                  <a:cubicBezTo>
                    <a:pt x="23" y="458"/>
                    <a:pt x="26" y="462"/>
                    <a:pt x="33" y="461"/>
                  </a:cubicBezTo>
                  <a:cubicBezTo>
                    <a:pt x="40" y="460"/>
                    <a:pt x="52" y="448"/>
                    <a:pt x="54" y="446"/>
                  </a:cubicBezTo>
                  <a:cubicBezTo>
                    <a:pt x="56" y="443"/>
                    <a:pt x="59" y="446"/>
                    <a:pt x="62" y="444"/>
                  </a:cubicBezTo>
                  <a:cubicBezTo>
                    <a:pt x="64" y="442"/>
                    <a:pt x="63" y="437"/>
                    <a:pt x="65" y="436"/>
                  </a:cubicBezTo>
                  <a:cubicBezTo>
                    <a:pt x="67" y="435"/>
                    <a:pt x="68" y="441"/>
                    <a:pt x="69" y="442"/>
                  </a:cubicBezTo>
                  <a:cubicBezTo>
                    <a:pt x="71" y="442"/>
                    <a:pt x="72" y="444"/>
                    <a:pt x="72" y="447"/>
                  </a:cubicBezTo>
                  <a:cubicBezTo>
                    <a:pt x="73" y="447"/>
                    <a:pt x="75" y="447"/>
                    <a:pt x="75" y="447"/>
                  </a:cubicBezTo>
                  <a:cubicBezTo>
                    <a:pt x="78" y="449"/>
                    <a:pt x="78" y="442"/>
                    <a:pt x="78" y="440"/>
                  </a:cubicBezTo>
                  <a:cubicBezTo>
                    <a:pt x="78" y="438"/>
                    <a:pt x="80" y="434"/>
                    <a:pt x="80" y="431"/>
                  </a:cubicBezTo>
                  <a:cubicBezTo>
                    <a:pt x="79" y="428"/>
                    <a:pt x="86" y="430"/>
                    <a:pt x="87" y="428"/>
                  </a:cubicBezTo>
                  <a:cubicBezTo>
                    <a:pt x="88" y="426"/>
                    <a:pt x="89" y="419"/>
                    <a:pt x="87" y="417"/>
                  </a:cubicBezTo>
                  <a:cubicBezTo>
                    <a:pt x="84" y="416"/>
                    <a:pt x="84" y="412"/>
                    <a:pt x="86" y="412"/>
                  </a:cubicBezTo>
                  <a:cubicBezTo>
                    <a:pt x="88" y="412"/>
                    <a:pt x="91" y="411"/>
                    <a:pt x="90" y="406"/>
                  </a:cubicBezTo>
                  <a:cubicBezTo>
                    <a:pt x="90" y="402"/>
                    <a:pt x="83" y="402"/>
                    <a:pt x="83" y="398"/>
                  </a:cubicBezTo>
                  <a:cubicBezTo>
                    <a:pt x="82" y="394"/>
                    <a:pt x="86" y="393"/>
                    <a:pt x="83" y="387"/>
                  </a:cubicBezTo>
                  <a:cubicBezTo>
                    <a:pt x="81" y="382"/>
                    <a:pt x="84" y="379"/>
                    <a:pt x="83" y="376"/>
                  </a:cubicBezTo>
                  <a:cubicBezTo>
                    <a:pt x="82" y="374"/>
                    <a:pt x="81" y="370"/>
                    <a:pt x="84" y="365"/>
                  </a:cubicBezTo>
                  <a:cubicBezTo>
                    <a:pt x="88" y="360"/>
                    <a:pt x="94" y="357"/>
                    <a:pt x="96" y="357"/>
                  </a:cubicBezTo>
                  <a:cubicBezTo>
                    <a:pt x="98" y="358"/>
                    <a:pt x="102" y="360"/>
                    <a:pt x="103" y="357"/>
                  </a:cubicBezTo>
                  <a:cubicBezTo>
                    <a:pt x="105" y="354"/>
                    <a:pt x="105" y="351"/>
                    <a:pt x="103" y="351"/>
                  </a:cubicBezTo>
                  <a:cubicBezTo>
                    <a:pt x="102" y="350"/>
                    <a:pt x="97" y="349"/>
                    <a:pt x="101" y="345"/>
                  </a:cubicBezTo>
                  <a:cubicBezTo>
                    <a:pt x="104" y="340"/>
                    <a:pt x="108" y="335"/>
                    <a:pt x="108" y="330"/>
                  </a:cubicBezTo>
                  <a:cubicBezTo>
                    <a:pt x="109" y="325"/>
                    <a:pt x="107" y="322"/>
                    <a:pt x="109" y="320"/>
                  </a:cubicBezTo>
                  <a:cubicBezTo>
                    <a:pt x="110" y="318"/>
                    <a:pt x="114" y="320"/>
                    <a:pt x="117" y="318"/>
                  </a:cubicBezTo>
                  <a:cubicBezTo>
                    <a:pt x="120" y="316"/>
                    <a:pt x="118" y="313"/>
                    <a:pt x="119" y="311"/>
                  </a:cubicBezTo>
                  <a:cubicBezTo>
                    <a:pt x="121" y="310"/>
                    <a:pt x="123" y="304"/>
                    <a:pt x="125" y="303"/>
                  </a:cubicBezTo>
                  <a:cubicBezTo>
                    <a:pt x="127" y="301"/>
                    <a:pt x="129" y="299"/>
                    <a:pt x="128" y="297"/>
                  </a:cubicBezTo>
                  <a:cubicBezTo>
                    <a:pt x="126" y="295"/>
                    <a:pt x="131" y="293"/>
                    <a:pt x="131" y="289"/>
                  </a:cubicBezTo>
                  <a:cubicBezTo>
                    <a:pt x="131" y="285"/>
                    <a:pt x="136" y="283"/>
                    <a:pt x="140" y="283"/>
                  </a:cubicBezTo>
                  <a:cubicBezTo>
                    <a:pt x="143" y="283"/>
                    <a:pt x="148" y="283"/>
                    <a:pt x="148" y="279"/>
                  </a:cubicBezTo>
                  <a:cubicBezTo>
                    <a:pt x="148" y="276"/>
                    <a:pt x="146" y="269"/>
                    <a:pt x="151" y="271"/>
                  </a:cubicBezTo>
                  <a:cubicBezTo>
                    <a:pt x="156" y="273"/>
                    <a:pt x="159" y="271"/>
                    <a:pt x="163" y="273"/>
                  </a:cubicBezTo>
                  <a:cubicBezTo>
                    <a:pt x="166" y="276"/>
                    <a:pt x="170" y="276"/>
                    <a:pt x="170" y="271"/>
                  </a:cubicBezTo>
                  <a:cubicBezTo>
                    <a:pt x="170" y="267"/>
                    <a:pt x="172" y="260"/>
                    <a:pt x="177" y="263"/>
                  </a:cubicBezTo>
                  <a:cubicBezTo>
                    <a:pt x="177" y="263"/>
                    <a:pt x="177" y="263"/>
                    <a:pt x="178" y="263"/>
                  </a:cubicBezTo>
                  <a:cubicBezTo>
                    <a:pt x="179" y="260"/>
                    <a:pt x="182" y="258"/>
                    <a:pt x="185" y="258"/>
                  </a:cubicBezTo>
                  <a:cubicBezTo>
                    <a:pt x="189" y="258"/>
                    <a:pt x="192" y="266"/>
                    <a:pt x="197" y="267"/>
                  </a:cubicBezTo>
                  <a:cubicBezTo>
                    <a:pt x="203" y="268"/>
                    <a:pt x="208" y="270"/>
                    <a:pt x="210" y="268"/>
                  </a:cubicBezTo>
                  <a:cubicBezTo>
                    <a:pt x="211" y="265"/>
                    <a:pt x="215" y="269"/>
                    <a:pt x="218" y="268"/>
                  </a:cubicBezTo>
                  <a:cubicBezTo>
                    <a:pt x="222" y="267"/>
                    <a:pt x="222" y="274"/>
                    <a:pt x="225" y="270"/>
                  </a:cubicBezTo>
                  <a:cubicBezTo>
                    <a:pt x="228" y="265"/>
                    <a:pt x="224" y="263"/>
                    <a:pt x="230" y="263"/>
                  </a:cubicBezTo>
                  <a:cubicBezTo>
                    <a:pt x="235" y="264"/>
                    <a:pt x="232" y="257"/>
                    <a:pt x="232" y="254"/>
                  </a:cubicBezTo>
                  <a:cubicBezTo>
                    <a:pt x="232" y="250"/>
                    <a:pt x="239" y="249"/>
                    <a:pt x="239" y="246"/>
                  </a:cubicBezTo>
                  <a:cubicBezTo>
                    <a:pt x="239" y="243"/>
                    <a:pt x="248" y="246"/>
                    <a:pt x="250" y="243"/>
                  </a:cubicBezTo>
                  <a:cubicBezTo>
                    <a:pt x="252" y="241"/>
                    <a:pt x="257" y="240"/>
                    <a:pt x="259" y="243"/>
                  </a:cubicBezTo>
                  <a:cubicBezTo>
                    <a:pt x="261" y="247"/>
                    <a:pt x="270" y="248"/>
                    <a:pt x="271" y="251"/>
                  </a:cubicBezTo>
                  <a:cubicBezTo>
                    <a:pt x="271" y="253"/>
                    <a:pt x="271" y="255"/>
                    <a:pt x="271" y="258"/>
                  </a:cubicBezTo>
                  <a:cubicBezTo>
                    <a:pt x="272" y="256"/>
                    <a:pt x="274" y="255"/>
                    <a:pt x="276" y="255"/>
                  </a:cubicBezTo>
                  <a:cubicBezTo>
                    <a:pt x="279" y="255"/>
                    <a:pt x="282" y="250"/>
                    <a:pt x="285" y="251"/>
                  </a:cubicBezTo>
                  <a:cubicBezTo>
                    <a:pt x="288" y="251"/>
                    <a:pt x="290" y="251"/>
                    <a:pt x="291" y="247"/>
                  </a:cubicBezTo>
                  <a:cubicBezTo>
                    <a:pt x="288" y="245"/>
                    <a:pt x="283" y="245"/>
                    <a:pt x="283" y="247"/>
                  </a:cubicBezTo>
                  <a:close/>
                  <a:moveTo>
                    <a:pt x="81" y="34"/>
                  </a:moveTo>
                  <a:cubicBezTo>
                    <a:pt x="86" y="35"/>
                    <a:pt x="76" y="40"/>
                    <a:pt x="75" y="45"/>
                  </a:cubicBezTo>
                  <a:cubicBezTo>
                    <a:pt x="73" y="49"/>
                    <a:pt x="82" y="54"/>
                    <a:pt x="86" y="57"/>
                  </a:cubicBezTo>
                  <a:cubicBezTo>
                    <a:pt x="90" y="61"/>
                    <a:pt x="99" y="60"/>
                    <a:pt x="102" y="58"/>
                  </a:cubicBezTo>
                  <a:cubicBezTo>
                    <a:pt x="105" y="56"/>
                    <a:pt x="104" y="49"/>
                    <a:pt x="108" y="49"/>
                  </a:cubicBezTo>
                  <a:cubicBezTo>
                    <a:pt x="113" y="50"/>
                    <a:pt x="110" y="46"/>
                    <a:pt x="114" y="44"/>
                  </a:cubicBezTo>
                  <a:cubicBezTo>
                    <a:pt x="117" y="43"/>
                    <a:pt x="118" y="48"/>
                    <a:pt x="115" y="51"/>
                  </a:cubicBezTo>
                  <a:cubicBezTo>
                    <a:pt x="112" y="55"/>
                    <a:pt x="120" y="54"/>
                    <a:pt x="125" y="50"/>
                  </a:cubicBezTo>
                  <a:cubicBezTo>
                    <a:pt x="129" y="46"/>
                    <a:pt x="130" y="50"/>
                    <a:pt x="129" y="54"/>
                  </a:cubicBezTo>
                  <a:cubicBezTo>
                    <a:pt x="128" y="58"/>
                    <a:pt x="119" y="56"/>
                    <a:pt x="116" y="60"/>
                  </a:cubicBezTo>
                  <a:cubicBezTo>
                    <a:pt x="112" y="65"/>
                    <a:pt x="102" y="61"/>
                    <a:pt x="98" y="66"/>
                  </a:cubicBezTo>
                  <a:cubicBezTo>
                    <a:pt x="93" y="71"/>
                    <a:pt x="102" y="71"/>
                    <a:pt x="108" y="70"/>
                  </a:cubicBezTo>
                  <a:cubicBezTo>
                    <a:pt x="114" y="69"/>
                    <a:pt x="126" y="68"/>
                    <a:pt x="131" y="69"/>
                  </a:cubicBezTo>
                  <a:cubicBezTo>
                    <a:pt x="135" y="70"/>
                    <a:pt x="128" y="72"/>
                    <a:pt x="120" y="72"/>
                  </a:cubicBezTo>
                  <a:cubicBezTo>
                    <a:pt x="113" y="72"/>
                    <a:pt x="110" y="74"/>
                    <a:pt x="111" y="76"/>
                  </a:cubicBezTo>
                  <a:cubicBezTo>
                    <a:pt x="111" y="78"/>
                    <a:pt x="100" y="74"/>
                    <a:pt x="100" y="78"/>
                  </a:cubicBezTo>
                  <a:cubicBezTo>
                    <a:pt x="99" y="83"/>
                    <a:pt x="110" y="84"/>
                    <a:pt x="111" y="87"/>
                  </a:cubicBezTo>
                  <a:cubicBezTo>
                    <a:pt x="112" y="90"/>
                    <a:pt x="119" y="87"/>
                    <a:pt x="122" y="88"/>
                  </a:cubicBezTo>
                  <a:cubicBezTo>
                    <a:pt x="125" y="89"/>
                    <a:pt x="117" y="91"/>
                    <a:pt x="116" y="93"/>
                  </a:cubicBezTo>
                  <a:cubicBezTo>
                    <a:pt x="115" y="94"/>
                    <a:pt x="124" y="96"/>
                    <a:pt x="126" y="98"/>
                  </a:cubicBezTo>
                  <a:cubicBezTo>
                    <a:pt x="127" y="101"/>
                    <a:pt x="133" y="99"/>
                    <a:pt x="133" y="96"/>
                  </a:cubicBezTo>
                  <a:cubicBezTo>
                    <a:pt x="133" y="91"/>
                    <a:pt x="139" y="78"/>
                    <a:pt x="146" y="76"/>
                  </a:cubicBezTo>
                  <a:cubicBezTo>
                    <a:pt x="154" y="73"/>
                    <a:pt x="149" y="70"/>
                    <a:pt x="150" y="66"/>
                  </a:cubicBezTo>
                  <a:cubicBezTo>
                    <a:pt x="151" y="62"/>
                    <a:pt x="157" y="65"/>
                    <a:pt x="156" y="62"/>
                  </a:cubicBezTo>
                  <a:cubicBezTo>
                    <a:pt x="154" y="58"/>
                    <a:pt x="155" y="57"/>
                    <a:pt x="160" y="52"/>
                  </a:cubicBezTo>
                  <a:cubicBezTo>
                    <a:pt x="164" y="48"/>
                    <a:pt x="167" y="51"/>
                    <a:pt x="173" y="48"/>
                  </a:cubicBezTo>
                  <a:cubicBezTo>
                    <a:pt x="179" y="46"/>
                    <a:pt x="182" y="50"/>
                    <a:pt x="175" y="51"/>
                  </a:cubicBezTo>
                  <a:cubicBezTo>
                    <a:pt x="170" y="51"/>
                    <a:pt x="173" y="58"/>
                    <a:pt x="177" y="59"/>
                  </a:cubicBezTo>
                  <a:cubicBezTo>
                    <a:pt x="182" y="61"/>
                    <a:pt x="178" y="63"/>
                    <a:pt x="181" y="63"/>
                  </a:cubicBezTo>
                  <a:cubicBezTo>
                    <a:pt x="185" y="64"/>
                    <a:pt x="184" y="69"/>
                    <a:pt x="179" y="74"/>
                  </a:cubicBezTo>
                  <a:cubicBezTo>
                    <a:pt x="175" y="79"/>
                    <a:pt x="180" y="80"/>
                    <a:pt x="190" y="76"/>
                  </a:cubicBezTo>
                  <a:cubicBezTo>
                    <a:pt x="199" y="73"/>
                    <a:pt x="193" y="79"/>
                    <a:pt x="196" y="82"/>
                  </a:cubicBezTo>
                  <a:cubicBezTo>
                    <a:pt x="199" y="85"/>
                    <a:pt x="206" y="80"/>
                    <a:pt x="210" y="75"/>
                  </a:cubicBezTo>
                  <a:cubicBezTo>
                    <a:pt x="214" y="71"/>
                    <a:pt x="220" y="71"/>
                    <a:pt x="220" y="69"/>
                  </a:cubicBezTo>
                  <a:cubicBezTo>
                    <a:pt x="220" y="66"/>
                    <a:pt x="216" y="65"/>
                    <a:pt x="212" y="67"/>
                  </a:cubicBezTo>
                  <a:cubicBezTo>
                    <a:pt x="209" y="68"/>
                    <a:pt x="200" y="67"/>
                    <a:pt x="203" y="65"/>
                  </a:cubicBezTo>
                  <a:cubicBezTo>
                    <a:pt x="206" y="62"/>
                    <a:pt x="205" y="60"/>
                    <a:pt x="201" y="60"/>
                  </a:cubicBezTo>
                  <a:cubicBezTo>
                    <a:pt x="196" y="61"/>
                    <a:pt x="188" y="58"/>
                    <a:pt x="192" y="57"/>
                  </a:cubicBezTo>
                  <a:cubicBezTo>
                    <a:pt x="196" y="55"/>
                    <a:pt x="189" y="50"/>
                    <a:pt x="186" y="51"/>
                  </a:cubicBezTo>
                  <a:cubicBezTo>
                    <a:pt x="182" y="51"/>
                    <a:pt x="183" y="47"/>
                    <a:pt x="184" y="44"/>
                  </a:cubicBezTo>
                  <a:cubicBezTo>
                    <a:pt x="184" y="41"/>
                    <a:pt x="174" y="40"/>
                    <a:pt x="176" y="39"/>
                  </a:cubicBezTo>
                  <a:cubicBezTo>
                    <a:pt x="178" y="38"/>
                    <a:pt x="171" y="36"/>
                    <a:pt x="170" y="38"/>
                  </a:cubicBezTo>
                  <a:cubicBezTo>
                    <a:pt x="168" y="40"/>
                    <a:pt x="165" y="39"/>
                    <a:pt x="165" y="36"/>
                  </a:cubicBezTo>
                  <a:cubicBezTo>
                    <a:pt x="165" y="33"/>
                    <a:pt x="158" y="34"/>
                    <a:pt x="155" y="34"/>
                  </a:cubicBezTo>
                  <a:cubicBezTo>
                    <a:pt x="152" y="35"/>
                    <a:pt x="153" y="28"/>
                    <a:pt x="150" y="26"/>
                  </a:cubicBezTo>
                  <a:cubicBezTo>
                    <a:pt x="147" y="23"/>
                    <a:pt x="143" y="30"/>
                    <a:pt x="141" y="30"/>
                  </a:cubicBezTo>
                  <a:cubicBezTo>
                    <a:pt x="139" y="29"/>
                    <a:pt x="143" y="25"/>
                    <a:pt x="144" y="22"/>
                  </a:cubicBezTo>
                  <a:cubicBezTo>
                    <a:pt x="145" y="19"/>
                    <a:pt x="134" y="15"/>
                    <a:pt x="132" y="18"/>
                  </a:cubicBezTo>
                  <a:cubicBezTo>
                    <a:pt x="131" y="21"/>
                    <a:pt x="129" y="13"/>
                    <a:pt x="126" y="12"/>
                  </a:cubicBezTo>
                  <a:cubicBezTo>
                    <a:pt x="124" y="12"/>
                    <a:pt x="126" y="17"/>
                    <a:pt x="124" y="18"/>
                  </a:cubicBezTo>
                  <a:cubicBezTo>
                    <a:pt x="121" y="18"/>
                    <a:pt x="118" y="21"/>
                    <a:pt x="122" y="23"/>
                  </a:cubicBezTo>
                  <a:cubicBezTo>
                    <a:pt x="126" y="26"/>
                    <a:pt x="130" y="38"/>
                    <a:pt x="129" y="40"/>
                  </a:cubicBezTo>
                  <a:cubicBezTo>
                    <a:pt x="129" y="42"/>
                    <a:pt x="117" y="31"/>
                    <a:pt x="117" y="26"/>
                  </a:cubicBezTo>
                  <a:cubicBezTo>
                    <a:pt x="116" y="21"/>
                    <a:pt x="110" y="16"/>
                    <a:pt x="109" y="20"/>
                  </a:cubicBezTo>
                  <a:cubicBezTo>
                    <a:pt x="107" y="24"/>
                    <a:pt x="103" y="25"/>
                    <a:pt x="104" y="29"/>
                  </a:cubicBezTo>
                  <a:cubicBezTo>
                    <a:pt x="106" y="33"/>
                    <a:pt x="101" y="34"/>
                    <a:pt x="101" y="31"/>
                  </a:cubicBezTo>
                  <a:cubicBezTo>
                    <a:pt x="101" y="28"/>
                    <a:pt x="95" y="25"/>
                    <a:pt x="93" y="24"/>
                  </a:cubicBezTo>
                  <a:cubicBezTo>
                    <a:pt x="91" y="24"/>
                    <a:pt x="99" y="23"/>
                    <a:pt x="102" y="21"/>
                  </a:cubicBezTo>
                  <a:cubicBezTo>
                    <a:pt x="106" y="19"/>
                    <a:pt x="99" y="17"/>
                    <a:pt x="96" y="19"/>
                  </a:cubicBezTo>
                  <a:cubicBezTo>
                    <a:pt x="93" y="21"/>
                    <a:pt x="88" y="17"/>
                    <a:pt x="86" y="20"/>
                  </a:cubicBezTo>
                  <a:cubicBezTo>
                    <a:pt x="84" y="23"/>
                    <a:pt x="82" y="20"/>
                    <a:pt x="78" y="19"/>
                  </a:cubicBezTo>
                  <a:cubicBezTo>
                    <a:pt x="75" y="19"/>
                    <a:pt x="72" y="24"/>
                    <a:pt x="69" y="23"/>
                  </a:cubicBezTo>
                  <a:cubicBezTo>
                    <a:pt x="67" y="22"/>
                    <a:pt x="65" y="28"/>
                    <a:pt x="69" y="35"/>
                  </a:cubicBezTo>
                  <a:cubicBezTo>
                    <a:pt x="73" y="41"/>
                    <a:pt x="76" y="33"/>
                    <a:pt x="81" y="34"/>
                  </a:cubicBezTo>
                  <a:close/>
                  <a:moveTo>
                    <a:pt x="71" y="54"/>
                  </a:moveTo>
                  <a:cubicBezTo>
                    <a:pt x="74" y="55"/>
                    <a:pt x="76" y="60"/>
                    <a:pt x="79" y="59"/>
                  </a:cubicBezTo>
                  <a:cubicBezTo>
                    <a:pt x="80" y="59"/>
                    <a:pt x="75" y="53"/>
                    <a:pt x="71" y="50"/>
                  </a:cubicBezTo>
                  <a:cubicBezTo>
                    <a:pt x="68" y="46"/>
                    <a:pt x="68" y="43"/>
                    <a:pt x="64" y="44"/>
                  </a:cubicBezTo>
                  <a:cubicBezTo>
                    <a:pt x="59" y="45"/>
                    <a:pt x="68" y="53"/>
                    <a:pt x="71" y="54"/>
                  </a:cubicBezTo>
                  <a:close/>
                  <a:moveTo>
                    <a:pt x="150" y="13"/>
                  </a:moveTo>
                  <a:cubicBezTo>
                    <a:pt x="153" y="15"/>
                    <a:pt x="147" y="15"/>
                    <a:pt x="149" y="18"/>
                  </a:cubicBezTo>
                  <a:cubicBezTo>
                    <a:pt x="157" y="25"/>
                    <a:pt x="186" y="17"/>
                    <a:pt x="190" y="19"/>
                  </a:cubicBezTo>
                  <a:cubicBezTo>
                    <a:pt x="194" y="21"/>
                    <a:pt x="165" y="24"/>
                    <a:pt x="167" y="27"/>
                  </a:cubicBezTo>
                  <a:cubicBezTo>
                    <a:pt x="168" y="30"/>
                    <a:pt x="191" y="32"/>
                    <a:pt x="193" y="30"/>
                  </a:cubicBezTo>
                  <a:cubicBezTo>
                    <a:pt x="195" y="28"/>
                    <a:pt x="199" y="34"/>
                    <a:pt x="207" y="35"/>
                  </a:cubicBezTo>
                  <a:cubicBezTo>
                    <a:pt x="214" y="35"/>
                    <a:pt x="214" y="32"/>
                    <a:pt x="219" y="32"/>
                  </a:cubicBezTo>
                  <a:cubicBezTo>
                    <a:pt x="225" y="31"/>
                    <a:pt x="234" y="29"/>
                    <a:pt x="234" y="25"/>
                  </a:cubicBezTo>
                  <a:cubicBezTo>
                    <a:pt x="234" y="22"/>
                    <a:pt x="251" y="18"/>
                    <a:pt x="249" y="13"/>
                  </a:cubicBezTo>
                  <a:cubicBezTo>
                    <a:pt x="248" y="7"/>
                    <a:pt x="232" y="11"/>
                    <a:pt x="227" y="9"/>
                  </a:cubicBezTo>
                  <a:cubicBezTo>
                    <a:pt x="223" y="6"/>
                    <a:pt x="212" y="3"/>
                    <a:pt x="210" y="7"/>
                  </a:cubicBezTo>
                  <a:cubicBezTo>
                    <a:pt x="209" y="10"/>
                    <a:pt x="206" y="11"/>
                    <a:pt x="204" y="10"/>
                  </a:cubicBezTo>
                  <a:cubicBezTo>
                    <a:pt x="203" y="8"/>
                    <a:pt x="205" y="0"/>
                    <a:pt x="198" y="3"/>
                  </a:cubicBezTo>
                  <a:cubicBezTo>
                    <a:pt x="190" y="5"/>
                    <a:pt x="197" y="13"/>
                    <a:pt x="196" y="14"/>
                  </a:cubicBezTo>
                  <a:cubicBezTo>
                    <a:pt x="194" y="15"/>
                    <a:pt x="187" y="12"/>
                    <a:pt x="187" y="9"/>
                  </a:cubicBezTo>
                  <a:cubicBezTo>
                    <a:pt x="186" y="5"/>
                    <a:pt x="178" y="12"/>
                    <a:pt x="177" y="8"/>
                  </a:cubicBezTo>
                  <a:cubicBezTo>
                    <a:pt x="176" y="4"/>
                    <a:pt x="167" y="1"/>
                    <a:pt x="165" y="1"/>
                  </a:cubicBezTo>
                  <a:cubicBezTo>
                    <a:pt x="163" y="1"/>
                    <a:pt x="167" y="4"/>
                    <a:pt x="166" y="6"/>
                  </a:cubicBezTo>
                  <a:cubicBezTo>
                    <a:pt x="165" y="8"/>
                    <a:pt x="160" y="4"/>
                    <a:pt x="158" y="4"/>
                  </a:cubicBezTo>
                  <a:cubicBezTo>
                    <a:pt x="156" y="4"/>
                    <a:pt x="159" y="8"/>
                    <a:pt x="158" y="10"/>
                  </a:cubicBezTo>
                  <a:cubicBezTo>
                    <a:pt x="157" y="12"/>
                    <a:pt x="153" y="4"/>
                    <a:pt x="149" y="4"/>
                  </a:cubicBezTo>
                  <a:cubicBezTo>
                    <a:pt x="146" y="4"/>
                    <a:pt x="147" y="8"/>
                    <a:pt x="145" y="8"/>
                  </a:cubicBezTo>
                  <a:cubicBezTo>
                    <a:pt x="142" y="9"/>
                    <a:pt x="148" y="12"/>
                    <a:pt x="150" y="1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44" name="Freeform 140">
              <a:extLst>
                <a:ext uri="{FF2B5EF4-FFF2-40B4-BE49-F238E27FC236}">
                  <a16:creationId xmlns:a16="http://schemas.microsoft.com/office/drawing/2014/main" id="{910BB536-3F5F-4197-8E5A-CC939D2B8719}"/>
                </a:ext>
              </a:extLst>
            </p:cNvPr>
            <p:cNvSpPr/>
            <p:nvPr/>
          </p:nvSpPr>
          <p:spPr bwMode="auto">
            <a:xfrm>
              <a:off x="8408988" y="1651000"/>
              <a:ext cx="73025" cy="26988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3" y="6"/>
                </a:cxn>
                <a:cxn ang="0">
                  <a:pos x="24" y="11"/>
                </a:cxn>
                <a:cxn ang="0">
                  <a:pos x="38" y="9"/>
                </a:cxn>
                <a:cxn ang="0">
                  <a:pos x="17" y="2"/>
                </a:cxn>
              </a:cxnLst>
              <a:rect l="0" t="0" r="r" b="b"/>
              <a:pathLst>
                <a:path w="38" h="14">
                  <a:moveTo>
                    <a:pt x="17" y="2"/>
                  </a:moveTo>
                  <a:cubicBezTo>
                    <a:pt x="15" y="3"/>
                    <a:pt x="0" y="2"/>
                    <a:pt x="3" y="6"/>
                  </a:cubicBezTo>
                  <a:cubicBezTo>
                    <a:pt x="6" y="9"/>
                    <a:pt x="18" y="7"/>
                    <a:pt x="24" y="11"/>
                  </a:cubicBezTo>
                  <a:cubicBezTo>
                    <a:pt x="30" y="14"/>
                    <a:pt x="38" y="11"/>
                    <a:pt x="38" y="9"/>
                  </a:cubicBezTo>
                  <a:cubicBezTo>
                    <a:pt x="38" y="6"/>
                    <a:pt x="19" y="0"/>
                    <a:pt x="17" y="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45" name="Freeform 141">
              <a:extLst>
                <a:ext uri="{FF2B5EF4-FFF2-40B4-BE49-F238E27FC236}">
                  <a16:creationId xmlns:a16="http://schemas.microsoft.com/office/drawing/2014/main" id="{9EBD8F4F-1B06-4574-99A6-806D9A308F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31050" y="2195513"/>
              <a:ext cx="369888" cy="368300"/>
            </a:xfrm>
            <a:custGeom>
              <a:avLst/>
              <a:gdLst/>
              <a:ahLst/>
              <a:cxnLst>
                <a:cxn ang="0">
                  <a:pos x="171" y="24"/>
                </a:cxn>
                <a:cxn ang="0">
                  <a:pos x="139" y="9"/>
                </a:cxn>
                <a:cxn ang="0">
                  <a:pos x="135" y="31"/>
                </a:cxn>
                <a:cxn ang="0">
                  <a:pos x="121" y="41"/>
                </a:cxn>
                <a:cxn ang="0">
                  <a:pos x="119" y="57"/>
                </a:cxn>
                <a:cxn ang="0">
                  <a:pos x="131" y="53"/>
                </a:cxn>
                <a:cxn ang="0">
                  <a:pos x="134" y="44"/>
                </a:cxn>
                <a:cxn ang="0">
                  <a:pos x="158" y="45"/>
                </a:cxn>
                <a:cxn ang="0">
                  <a:pos x="180" y="32"/>
                </a:cxn>
                <a:cxn ang="0">
                  <a:pos x="182" y="21"/>
                </a:cxn>
                <a:cxn ang="0">
                  <a:pos x="119" y="82"/>
                </a:cxn>
                <a:cxn ang="0">
                  <a:pos x="106" y="108"/>
                </a:cxn>
                <a:cxn ang="0">
                  <a:pos x="89" y="112"/>
                </a:cxn>
                <a:cxn ang="0">
                  <a:pos x="73" y="132"/>
                </a:cxn>
                <a:cxn ang="0">
                  <a:pos x="53" y="136"/>
                </a:cxn>
                <a:cxn ang="0">
                  <a:pos x="19" y="150"/>
                </a:cxn>
                <a:cxn ang="0">
                  <a:pos x="31" y="154"/>
                </a:cxn>
                <a:cxn ang="0">
                  <a:pos x="64" y="157"/>
                </a:cxn>
                <a:cxn ang="0">
                  <a:pos x="81" y="149"/>
                </a:cxn>
                <a:cxn ang="0">
                  <a:pos x="99" y="146"/>
                </a:cxn>
                <a:cxn ang="0">
                  <a:pos x="114" y="140"/>
                </a:cxn>
                <a:cxn ang="0">
                  <a:pos x="128" y="122"/>
                </a:cxn>
                <a:cxn ang="0">
                  <a:pos x="141" y="93"/>
                </a:cxn>
                <a:cxn ang="0">
                  <a:pos x="121" y="67"/>
                </a:cxn>
                <a:cxn ang="0">
                  <a:pos x="37" y="156"/>
                </a:cxn>
                <a:cxn ang="0">
                  <a:pos x="42" y="168"/>
                </a:cxn>
                <a:cxn ang="0">
                  <a:pos x="59" y="155"/>
                </a:cxn>
                <a:cxn ang="0">
                  <a:pos x="25" y="166"/>
                </a:cxn>
                <a:cxn ang="0">
                  <a:pos x="7" y="163"/>
                </a:cxn>
                <a:cxn ang="0">
                  <a:pos x="8" y="168"/>
                </a:cxn>
                <a:cxn ang="0">
                  <a:pos x="14" y="193"/>
                </a:cxn>
                <a:cxn ang="0">
                  <a:pos x="25" y="166"/>
                </a:cxn>
              </a:cxnLst>
              <a:rect l="0" t="0" r="r" b="b"/>
              <a:pathLst>
                <a:path w="193" h="193">
                  <a:moveTo>
                    <a:pt x="182" y="21"/>
                  </a:moveTo>
                  <a:cubicBezTo>
                    <a:pt x="180" y="18"/>
                    <a:pt x="176" y="23"/>
                    <a:pt x="171" y="24"/>
                  </a:cubicBezTo>
                  <a:cubicBezTo>
                    <a:pt x="166" y="25"/>
                    <a:pt x="150" y="12"/>
                    <a:pt x="146" y="6"/>
                  </a:cubicBezTo>
                  <a:cubicBezTo>
                    <a:pt x="142" y="0"/>
                    <a:pt x="136" y="5"/>
                    <a:pt x="139" y="9"/>
                  </a:cubicBezTo>
                  <a:cubicBezTo>
                    <a:pt x="142" y="13"/>
                    <a:pt x="138" y="15"/>
                    <a:pt x="138" y="21"/>
                  </a:cubicBezTo>
                  <a:cubicBezTo>
                    <a:pt x="138" y="27"/>
                    <a:pt x="134" y="27"/>
                    <a:pt x="135" y="31"/>
                  </a:cubicBezTo>
                  <a:cubicBezTo>
                    <a:pt x="136" y="35"/>
                    <a:pt x="130" y="34"/>
                    <a:pt x="126" y="35"/>
                  </a:cubicBezTo>
                  <a:cubicBezTo>
                    <a:pt x="122" y="35"/>
                    <a:pt x="126" y="39"/>
                    <a:pt x="121" y="41"/>
                  </a:cubicBezTo>
                  <a:cubicBezTo>
                    <a:pt x="117" y="43"/>
                    <a:pt x="117" y="47"/>
                    <a:pt x="119" y="48"/>
                  </a:cubicBezTo>
                  <a:cubicBezTo>
                    <a:pt x="122" y="49"/>
                    <a:pt x="120" y="54"/>
                    <a:pt x="119" y="57"/>
                  </a:cubicBezTo>
                  <a:cubicBezTo>
                    <a:pt x="119" y="60"/>
                    <a:pt x="122" y="57"/>
                    <a:pt x="125" y="54"/>
                  </a:cubicBezTo>
                  <a:cubicBezTo>
                    <a:pt x="128" y="51"/>
                    <a:pt x="130" y="56"/>
                    <a:pt x="131" y="53"/>
                  </a:cubicBezTo>
                  <a:cubicBezTo>
                    <a:pt x="132" y="50"/>
                    <a:pt x="124" y="48"/>
                    <a:pt x="124" y="45"/>
                  </a:cubicBezTo>
                  <a:cubicBezTo>
                    <a:pt x="125" y="41"/>
                    <a:pt x="130" y="46"/>
                    <a:pt x="134" y="44"/>
                  </a:cubicBezTo>
                  <a:cubicBezTo>
                    <a:pt x="138" y="42"/>
                    <a:pt x="146" y="43"/>
                    <a:pt x="151" y="48"/>
                  </a:cubicBezTo>
                  <a:cubicBezTo>
                    <a:pt x="156" y="52"/>
                    <a:pt x="157" y="50"/>
                    <a:pt x="158" y="45"/>
                  </a:cubicBezTo>
                  <a:cubicBezTo>
                    <a:pt x="159" y="40"/>
                    <a:pt x="167" y="37"/>
                    <a:pt x="174" y="37"/>
                  </a:cubicBezTo>
                  <a:cubicBezTo>
                    <a:pt x="182" y="37"/>
                    <a:pt x="183" y="34"/>
                    <a:pt x="180" y="32"/>
                  </a:cubicBezTo>
                  <a:cubicBezTo>
                    <a:pt x="178" y="30"/>
                    <a:pt x="193" y="21"/>
                    <a:pt x="193" y="18"/>
                  </a:cubicBezTo>
                  <a:cubicBezTo>
                    <a:pt x="192" y="15"/>
                    <a:pt x="185" y="24"/>
                    <a:pt x="182" y="21"/>
                  </a:cubicBezTo>
                  <a:close/>
                  <a:moveTo>
                    <a:pt x="121" y="67"/>
                  </a:moveTo>
                  <a:cubicBezTo>
                    <a:pt x="118" y="68"/>
                    <a:pt x="115" y="79"/>
                    <a:pt x="119" y="82"/>
                  </a:cubicBezTo>
                  <a:cubicBezTo>
                    <a:pt x="123" y="85"/>
                    <a:pt x="113" y="90"/>
                    <a:pt x="113" y="97"/>
                  </a:cubicBezTo>
                  <a:cubicBezTo>
                    <a:pt x="114" y="103"/>
                    <a:pt x="107" y="103"/>
                    <a:pt x="106" y="108"/>
                  </a:cubicBezTo>
                  <a:cubicBezTo>
                    <a:pt x="105" y="112"/>
                    <a:pt x="102" y="111"/>
                    <a:pt x="96" y="116"/>
                  </a:cubicBezTo>
                  <a:cubicBezTo>
                    <a:pt x="90" y="120"/>
                    <a:pt x="87" y="115"/>
                    <a:pt x="89" y="112"/>
                  </a:cubicBezTo>
                  <a:cubicBezTo>
                    <a:pt x="90" y="109"/>
                    <a:pt x="80" y="114"/>
                    <a:pt x="80" y="121"/>
                  </a:cubicBezTo>
                  <a:cubicBezTo>
                    <a:pt x="81" y="128"/>
                    <a:pt x="71" y="129"/>
                    <a:pt x="73" y="132"/>
                  </a:cubicBezTo>
                  <a:cubicBezTo>
                    <a:pt x="76" y="136"/>
                    <a:pt x="66" y="138"/>
                    <a:pt x="66" y="135"/>
                  </a:cubicBezTo>
                  <a:cubicBezTo>
                    <a:pt x="67" y="132"/>
                    <a:pt x="60" y="133"/>
                    <a:pt x="53" y="136"/>
                  </a:cubicBezTo>
                  <a:cubicBezTo>
                    <a:pt x="45" y="139"/>
                    <a:pt x="40" y="133"/>
                    <a:pt x="36" y="137"/>
                  </a:cubicBezTo>
                  <a:cubicBezTo>
                    <a:pt x="32" y="142"/>
                    <a:pt x="24" y="149"/>
                    <a:pt x="19" y="150"/>
                  </a:cubicBezTo>
                  <a:cubicBezTo>
                    <a:pt x="13" y="151"/>
                    <a:pt x="16" y="158"/>
                    <a:pt x="19" y="157"/>
                  </a:cubicBezTo>
                  <a:cubicBezTo>
                    <a:pt x="23" y="155"/>
                    <a:pt x="29" y="157"/>
                    <a:pt x="31" y="154"/>
                  </a:cubicBezTo>
                  <a:cubicBezTo>
                    <a:pt x="33" y="151"/>
                    <a:pt x="49" y="147"/>
                    <a:pt x="59" y="147"/>
                  </a:cubicBezTo>
                  <a:cubicBezTo>
                    <a:pt x="69" y="147"/>
                    <a:pt x="63" y="152"/>
                    <a:pt x="64" y="157"/>
                  </a:cubicBezTo>
                  <a:cubicBezTo>
                    <a:pt x="65" y="162"/>
                    <a:pt x="73" y="161"/>
                    <a:pt x="77" y="156"/>
                  </a:cubicBezTo>
                  <a:cubicBezTo>
                    <a:pt x="82" y="151"/>
                    <a:pt x="85" y="152"/>
                    <a:pt x="81" y="149"/>
                  </a:cubicBezTo>
                  <a:cubicBezTo>
                    <a:pt x="78" y="146"/>
                    <a:pt x="82" y="143"/>
                    <a:pt x="85" y="147"/>
                  </a:cubicBezTo>
                  <a:cubicBezTo>
                    <a:pt x="87" y="151"/>
                    <a:pt x="96" y="151"/>
                    <a:pt x="99" y="146"/>
                  </a:cubicBezTo>
                  <a:cubicBezTo>
                    <a:pt x="102" y="141"/>
                    <a:pt x="103" y="147"/>
                    <a:pt x="107" y="147"/>
                  </a:cubicBezTo>
                  <a:cubicBezTo>
                    <a:pt x="111" y="146"/>
                    <a:pt x="114" y="136"/>
                    <a:pt x="114" y="140"/>
                  </a:cubicBezTo>
                  <a:cubicBezTo>
                    <a:pt x="114" y="144"/>
                    <a:pt x="121" y="143"/>
                    <a:pt x="125" y="138"/>
                  </a:cubicBezTo>
                  <a:cubicBezTo>
                    <a:pt x="129" y="134"/>
                    <a:pt x="125" y="126"/>
                    <a:pt x="128" y="122"/>
                  </a:cubicBezTo>
                  <a:cubicBezTo>
                    <a:pt x="130" y="118"/>
                    <a:pt x="133" y="110"/>
                    <a:pt x="130" y="105"/>
                  </a:cubicBezTo>
                  <a:cubicBezTo>
                    <a:pt x="128" y="100"/>
                    <a:pt x="136" y="97"/>
                    <a:pt x="141" y="93"/>
                  </a:cubicBezTo>
                  <a:cubicBezTo>
                    <a:pt x="145" y="89"/>
                    <a:pt x="136" y="69"/>
                    <a:pt x="135" y="63"/>
                  </a:cubicBezTo>
                  <a:cubicBezTo>
                    <a:pt x="135" y="57"/>
                    <a:pt x="124" y="65"/>
                    <a:pt x="121" y="67"/>
                  </a:cubicBezTo>
                  <a:close/>
                  <a:moveTo>
                    <a:pt x="48" y="153"/>
                  </a:moveTo>
                  <a:cubicBezTo>
                    <a:pt x="46" y="157"/>
                    <a:pt x="42" y="155"/>
                    <a:pt x="37" y="156"/>
                  </a:cubicBezTo>
                  <a:cubicBezTo>
                    <a:pt x="32" y="157"/>
                    <a:pt x="32" y="170"/>
                    <a:pt x="35" y="171"/>
                  </a:cubicBezTo>
                  <a:cubicBezTo>
                    <a:pt x="38" y="172"/>
                    <a:pt x="41" y="172"/>
                    <a:pt x="42" y="168"/>
                  </a:cubicBezTo>
                  <a:cubicBezTo>
                    <a:pt x="43" y="164"/>
                    <a:pt x="48" y="163"/>
                    <a:pt x="51" y="165"/>
                  </a:cubicBezTo>
                  <a:cubicBezTo>
                    <a:pt x="55" y="166"/>
                    <a:pt x="59" y="160"/>
                    <a:pt x="59" y="155"/>
                  </a:cubicBezTo>
                  <a:cubicBezTo>
                    <a:pt x="59" y="150"/>
                    <a:pt x="49" y="150"/>
                    <a:pt x="48" y="153"/>
                  </a:cubicBezTo>
                  <a:close/>
                  <a:moveTo>
                    <a:pt x="25" y="166"/>
                  </a:moveTo>
                  <a:cubicBezTo>
                    <a:pt x="25" y="163"/>
                    <a:pt x="17" y="164"/>
                    <a:pt x="17" y="161"/>
                  </a:cubicBezTo>
                  <a:cubicBezTo>
                    <a:pt x="17" y="158"/>
                    <a:pt x="12" y="159"/>
                    <a:pt x="7" y="163"/>
                  </a:cubicBezTo>
                  <a:cubicBezTo>
                    <a:pt x="2" y="167"/>
                    <a:pt x="0" y="167"/>
                    <a:pt x="2" y="171"/>
                  </a:cubicBezTo>
                  <a:cubicBezTo>
                    <a:pt x="4" y="175"/>
                    <a:pt x="7" y="171"/>
                    <a:pt x="8" y="168"/>
                  </a:cubicBezTo>
                  <a:cubicBezTo>
                    <a:pt x="10" y="164"/>
                    <a:pt x="13" y="173"/>
                    <a:pt x="10" y="179"/>
                  </a:cubicBezTo>
                  <a:cubicBezTo>
                    <a:pt x="7" y="185"/>
                    <a:pt x="10" y="193"/>
                    <a:pt x="14" y="193"/>
                  </a:cubicBezTo>
                  <a:cubicBezTo>
                    <a:pt x="18" y="192"/>
                    <a:pt x="22" y="180"/>
                    <a:pt x="27" y="174"/>
                  </a:cubicBezTo>
                  <a:cubicBezTo>
                    <a:pt x="32" y="167"/>
                    <a:pt x="25" y="170"/>
                    <a:pt x="25" y="16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46" name="Freeform 142">
              <a:extLst>
                <a:ext uri="{FF2B5EF4-FFF2-40B4-BE49-F238E27FC236}">
                  <a16:creationId xmlns:a16="http://schemas.microsoft.com/office/drawing/2014/main" id="{0507E55D-A711-40B0-94AE-A49BC65C757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54713" y="1971675"/>
              <a:ext cx="1293813" cy="896938"/>
            </a:xfrm>
            <a:custGeom>
              <a:avLst/>
              <a:gdLst/>
              <a:ahLst/>
              <a:cxnLst>
                <a:cxn ang="0">
                  <a:pos x="643" y="87"/>
                </a:cxn>
                <a:cxn ang="0">
                  <a:pos x="610" y="63"/>
                </a:cxn>
                <a:cxn ang="0">
                  <a:pos x="583" y="26"/>
                </a:cxn>
                <a:cxn ang="0">
                  <a:pos x="544" y="1"/>
                </a:cxn>
                <a:cxn ang="0">
                  <a:pos x="517" y="21"/>
                </a:cxn>
                <a:cxn ang="0">
                  <a:pos x="495" y="54"/>
                </a:cxn>
                <a:cxn ang="0">
                  <a:pos x="461" y="73"/>
                </a:cxn>
                <a:cxn ang="0">
                  <a:pos x="482" y="86"/>
                </a:cxn>
                <a:cxn ang="0">
                  <a:pos x="481" y="105"/>
                </a:cxn>
                <a:cxn ang="0">
                  <a:pos x="422" y="126"/>
                </a:cxn>
                <a:cxn ang="0">
                  <a:pos x="380" y="162"/>
                </a:cxn>
                <a:cxn ang="0">
                  <a:pos x="315" y="166"/>
                </a:cxn>
                <a:cxn ang="0">
                  <a:pos x="241" y="156"/>
                </a:cxn>
                <a:cxn ang="0">
                  <a:pos x="210" y="125"/>
                </a:cxn>
                <a:cxn ang="0">
                  <a:pos x="182" y="90"/>
                </a:cxn>
                <a:cxn ang="0">
                  <a:pos x="153" y="65"/>
                </a:cxn>
                <a:cxn ang="0">
                  <a:pos x="137" y="76"/>
                </a:cxn>
                <a:cxn ang="0">
                  <a:pos x="111" y="96"/>
                </a:cxn>
                <a:cxn ang="0">
                  <a:pos x="88" y="121"/>
                </a:cxn>
                <a:cxn ang="0">
                  <a:pos x="78" y="150"/>
                </a:cxn>
                <a:cxn ang="0">
                  <a:pos x="52" y="175"/>
                </a:cxn>
                <a:cxn ang="0">
                  <a:pos x="19" y="186"/>
                </a:cxn>
                <a:cxn ang="0">
                  <a:pos x="0" y="200"/>
                </a:cxn>
                <a:cxn ang="0">
                  <a:pos x="15" y="232"/>
                </a:cxn>
                <a:cxn ang="0">
                  <a:pos x="39" y="254"/>
                </a:cxn>
                <a:cxn ang="0">
                  <a:pos x="59" y="247"/>
                </a:cxn>
                <a:cxn ang="0">
                  <a:pos x="56" y="276"/>
                </a:cxn>
                <a:cxn ang="0">
                  <a:pos x="56" y="304"/>
                </a:cxn>
                <a:cxn ang="0">
                  <a:pos x="77" y="322"/>
                </a:cxn>
                <a:cxn ang="0">
                  <a:pos x="138" y="347"/>
                </a:cxn>
                <a:cxn ang="0">
                  <a:pos x="162" y="353"/>
                </a:cxn>
                <a:cxn ang="0">
                  <a:pos x="183" y="347"/>
                </a:cxn>
                <a:cxn ang="0">
                  <a:pos x="210" y="340"/>
                </a:cxn>
                <a:cxn ang="0">
                  <a:pos x="243" y="340"/>
                </a:cxn>
                <a:cxn ang="0">
                  <a:pos x="261" y="352"/>
                </a:cxn>
                <a:cxn ang="0">
                  <a:pos x="256" y="395"/>
                </a:cxn>
                <a:cxn ang="0">
                  <a:pos x="274" y="419"/>
                </a:cxn>
                <a:cxn ang="0">
                  <a:pos x="298" y="430"/>
                </a:cxn>
                <a:cxn ang="0">
                  <a:pos x="316" y="412"/>
                </a:cxn>
                <a:cxn ang="0">
                  <a:pos x="352" y="410"/>
                </a:cxn>
                <a:cxn ang="0">
                  <a:pos x="375" y="425"/>
                </a:cxn>
                <a:cxn ang="0">
                  <a:pos x="393" y="440"/>
                </a:cxn>
                <a:cxn ang="0">
                  <a:pos x="445" y="413"/>
                </a:cxn>
                <a:cxn ang="0">
                  <a:pos x="484" y="392"/>
                </a:cxn>
                <a:cxn ang="0">
                  <a:pos x="504" y="368"/>
                </a:cxn>
                <a:cxn ang="0">
                  <a:pos x="523" y="345"/>
                </a:cxn>
                <a:cxn ang="0">
                  <a:pos x="527" y="323"/>
                </a:cxn>
                <a:cxn ang="0">
                  <a:pos x="522" y="306"/>
                </a:cxn>
                <a:cxn ang="0">
                  <a:pos x="519" y="290"/>
                </a:cxn>
                <a:cxn ang="0">
                  <a:pos x="505" y="252"/>
                </a:cxn>
                <a:cxn ang="0">
                  <a:pos x="536" y="234"/>
                </a:cxn>
                <a:cxn ang="0">
                  <a:pos x="496" y="223"/>
                </a:cxn>
                <a:cxn ang="0">
                  <a:pos x="512" y="192"/>
                </a:cxn>
                <a:cxn ang="0">
                  <a:pos x="529" y="208"/>
                </a:cxn>
                <a:cxn ang="0">
                  <a:pos x="580" y="179"/>
                </a:cxn>
                <a:cxn ang="0">
                  <a:pos x="606" y="168"/>
                </a:cxn>
                <a:cxn ang="0">
                  <a:pos x="633" y="157"/>
                </a:cxn>
                <a:cxn ang="0">
                  <a:pos x="636" y="127"/>
                </a:cxn>
                <a:cxn ang="0">
                  <a:pos x="667" y="107"/>
                </a:cxn>
                <a:cxn ang="0">
                  <a:pos x="516" y="418"/>
                </a:cxn>
                <a:cxn ang="0">
                  <a:pos x="380" y="460"/>
                </a:cxn>
              </a:cxnLst>
              <a:rect l="0" t="0" r="r" b="b"/>
              <a:pathLst>
                <a:path w="677" h="469">
                  <a:moveTo>
                    <a:pt x="673" y="83"/>
                  </a:moveTo>
                  <a:cubicBezTo>
                    <a:pt x="673" y="77"/>
                    <a:pt x="666" y="79"/>
                    <a:pt x="664" y="81"/>
                  </a:cubicBezTo>
                  <a:cubicBezTo>
                    <a:pt x="662" y="83"/>
                    <a:pt x="655" y="81"/>
                    <a:pt x="653" y="85"/>
                  </a:cubicBezTo>
                  <a:cubicBezTo>
                    <a:pt x="651" y="89"/>
                    <a:pt x="648" y="87"/>
                    <a:pt x="643" y="87"/>
                  </a:cubicBezTo>
                  <a:cubicBezTo>
                    <a:pt x="638" y="88"/>
                    <a:pt x="632" y="86"/>
                    <a:pt x="632" y="83"/>
                  </a:cubicBezTo>
                  <a:cubicBezTo>
                    <a:pt x="632" y="80"/>
                    <a:pt x="629" y="77"/>
                    <a:pt x="630" y="73"/>
                  </a:cubicBezTo>
                  <a:cubicBezTo>
                    <a:pt x="630" y="70"/>
                    <a:pt x="625" y="71"/>
                    <a:pt x="622" y="68"/>
                  </a:cubicBezTo>
                  <a:cubicBezTo>
                    <a:pt x="618" y="65"/>
                    <a:pt x="612" y="62"/>
                    <a:pt x="610" y="63"/>
                  </a:cubicBezTo>
                  <a:cubicBezTo>
                    <a:pt x="609" y="64"/>
                    <a:pt x="605" y="59"/>
                    <a:pt x="599" y="59"/>
                  </a:cubicBezTo>
                  <a:cubicBezTo>
                    <a:pt x="594" y="59"/>
                    <a:pt x="594" y="55"/>
                    <a:pt x="595" y="53"/>
                  </a:cubicBezTo>
                  <a:cubicBezTo>
                    <a:pt x="596" y="50"/>
                    <a:pt x="590" y="43"/>
                    <a:pt x="589" y="39"/>
                  </a:cubicBezTo>
                  <a:cubicBezTo>
                    <a:pt x="588" y="35"/>
                    <a:pt x="584" y="34"/>
                    <a:pt x="583" y="26"/>
                  </a:cubicBezTo>
                  <a:cubicBezTo>
                    <a:pt x="581" y="17"/>
                    <a:pt x="576" y="19"/>
                    <a:pt x="577" y="15"/>
                  </a:cubicBezTo>
                  <a:cubicBezTo>
                    <a:pt x="578" y="11"/>
                    <a:pt x="572" y="9"/>
                    <a:pt x="570" y="7"/>
                  </a:cubicBezTo>
                  <a:cubicBezTo>
                    <a:pt x="568" y="5"/>
                    <a:pt x="561" y="6"/>
                    <a:pt x="556" y="3"/>
                  </a:cubicBezTo>
                  <a:cubicBezTo>
                    <a:pt x="551" y="0"/>
                    <a:pt x="548" y="2"/>
                    <a:pt x="544" y="1"/>
                  </a:cubicBezTo>
                  <a:cubicBezTo>
                    <a:pt x="539" y="0"/>
                    <a:pt x="528" y="2"/>
                    <a:pt x="527" y="2"/>
                  </a:cubicBezTo>
                  <a:cubicBezTo>
                    <a:pt x="526" y="2"/>
                    <a:pt x="517" y="1"/>
                    <a:pt x="513" y="7"/>
                  </a:cubicBezTo>
                  <a:cubicBezTo>
                    <a:pt x="508" y="13"/>
                    <a:pt x="512" y="13"/>
                    <a:pt x="514" y="13"/>
                  </a:cubicBezTo>
                  <a:cubicBezTo>
                    <a:pt x="516" y="13"/>
                    <a:pt x="517" y="19"/>
                    <a:pt x="517" y="21"/>
                  </a:cubicBezTo>
                  <a:cubicBezTo>
                    <a:pt x="517" y="23"/>
                    <a:pt x="514" y="26"/>
                    <a:pt x="512" y="27"/>
                  </a:cubicBezTo>
                  <a:cubicBezTo>
                    <a:pt x="510" y="27"/>
                    <a:pt x="506" y="35"/>
                    <a:pt x="505" y="37"/>
                  </a:cubicBezTo>
                  <a:cubicBezTo>
                    <a:pt x="504" y="40"/>
                    <a:pt x="499" y="47"/>
                    <a:pt x="500" y="49"/>
                  </a:cubicBezTo>
                  <a:cubicBezTo>
                    <a:pt x="500" y="51"/>
                    <a:pt x="497" y="54"/>
                    <a:pt x="495" y="54"/>
                  </a:cubicBezTo>
                  <a:cubicBezTo>
                    <a:pt x="492" y="54"/>
                    <a:pt x="486" y="59"/>
                    <a:pt x="484" y="60"/>
                  </a:cubicBezTo>
                  <a:cubicBezTo>
                    <a:pt x="482" y="60"/>
                    <a:pt x="474" y="59"/>
                    <a:pt x="473" y="57"/>
                  </a:cubicBezTo>
                  <a:cubicBezTo>
                    <a:pt x="473" y="56"/>
                    <a:pt x="472" y="55"/>
                    <a:pt x="471" y="55"/>
                  </a:cubicBezTo>
                  <a:cubicBezTo>
                    <a:pt x="461" y="73"/>
                    <a:pt x="461" y="73"/>
                    <a:pt x="461" y="73"/>
                  </a:cubicBezTo>
                  <a:cubicBezTo>
                    <a:pt x="461" y="78"/>
                    <a:pt x="461" y="78"/>
                    <a:pt x="461" y="78"/>
                  </a:cubicBezTo>
                  <a:cubicBezTo>
                    <a:pt x="461" y="78"/>
                    <a:pt x="455" y="80"/>
                    <a:pt x="459" y="84"/>
                  </a:cubicBezTo>
                  <a:cubicBezTo>
                    <a:pt x="464" y="89"/>
                    <a:pt x="464" y="85"/>
                    <a:pt x="471" y="85"/>
                  </a:cubicBezTo>
                  <a:cubicBezTo>
                    <a:pt x="477" y="85"/>
                    <a:pt x="480" y="90"/>
                    <a:pt x="482" y="86"/>
                  </a:cubicBezTo>
                  <a:cubicBezTo>
                    <a:pt x="483" y="83"/>
                    <a:pt x="489" y="81"/>
                    <a:pt x="493" y="85"/>
                  </a:cubicBezTo>
                  <a:cubicBezTo>
                    <a:pt x="496" y="89"/>
                    <a:pt x="508" y="97"/>
                    <a:pt x="507" y="100"/>
                  </a:cubicBezTo>
                  <a:cubicBezTo>
                    <a:pt x="507" y="104"/>
                    <a:pt x="500" y="103"/>
                    <a:pt x="496" y="102"/>
                  </a:cubicBezTo>
                  <a:cubicBezTo>
                    <a:pt x="491" y="100"/>
                    <a:pt x="485" y="105"/>
                    <a:pt x="481" y="105"/>
                  </a:cubicBezTo>
                  <a:cubicBezTo>
                    <a:pt x="477" y="105"/>
                    <a:pt x="472" y="106"/>
                    <a:pt x="467" y="110"/>
                  </a:cubicBezTo>
                  <a:cubicBezTo>
                    <a:pt x="463" y="115"/>
                    <a:pt x="464" y="119"/>
                    <a:pt x="457" y="120"/>
                  </a:cubicBezTo>
                  <a:cubicBezTo>
                    <a:pt x="451" y="121"/>
                    <a:pt x="448" y="120"/>
                    <a:pt x="440" y="125"/>
                  </a:cubicBezTo>
                  <a:cubicBezTo>
                    <a:pt x="433" y="130"/>
                    <a:pt x="425" y="128"/>
                    <a:pt x="422" y="126"/>
                  </a:cubicBezTo>
                  <a:cubicBezTo>
                    <a:pt x="419" y="125"/>
                    <a:pt x="414" y="124"/>
                    <a:pt x="411" y="129"/>
                  </a:cubicBezTo>
                  <a:cubicBezTo>
                    <a:pt x="408" y="134"/>
                    <a:pt x="415" y="137"/>
                    <a:pt x="414" y="142"/>
                  </a:cubicBezTo>
                  <a:cubicBezTo>
                    <a:pt x="414" y="148"/>
                    <a:pt x="406" y="147"/>
                    <a:pt x="400" y="153"/>
                  </a:cubicBezTo>
                  <a:cubicBezTo>
                    <a:pt x="395" y="160"/>
                    <a:pt x="385" y="163"/>
                    <a:pt x="380" y="162"/>
                  </a:cubicBezTo>
                  <a:cubicBezTo>
                    <a:pt x="375" y="161"/>
                    <a:pt x="364" y="158"/>
                    <a:pt x="355" y="163"/>
                  </a:cubicBezTo>
                  <a:cubicBezTo>
                    <a:pt x="345" y="167"/>
                    <a:pt x="339" y="174"/>
                    <a:pt x="335" y="173"/>
                  </a:cubicBezTo>
                  <a:cubicBezTo>
                    <a:pt x="332" y="172"/>
                    <a:pt x="332" y="168"/>
                    <a:pt x="326" y="169"/>
                  </a:cubicBezTo>
                  <a:cubicBezTo>
                    <a:pt x="321" y="169"/>
                    <a:pt x="318" y="168"/>
                    <a:pt x="315" y="166"/>
                  </a:cubicBezTo>
                  <a:cubicBezTo>
                    <a:pt x="311" y="163"/>
                    <a:pt x="308" y="167"/>
                    <a:pt x="302" y="163"/>
                  </a:cubicBezTo>
                  <a:cubicBezTo>
                    <a:pt x="297" y="158"/>
                    <a:pt x="286" y="159"/>
                    <a:pt x="282" y="158"/>
                  </a:cubicBezTo>
                  <a:cubicBezTo>
                    <a:pt x="278" y="158"/>
                    <a:pt x="261" y="158"/>
                    <a:pt x="255" y="158"/>
                  </a:cubicBezTo>
                  <a:cubicBezTo>
                    <a:pt x="249" y="157"/>
                    <a:pt x="241" y="159"/>
                    <a:pt x="241" y="156"/>
                  </a:cubicBezTo>
                  <a:cubicBezTo>
                    <a:pt x="240" y="153"/>
                    <a:pt x="236" y="151"/>
                    <a:pt x="234" y="145"/>
                  </a:cubicBezTo>
                  <a:cubicBezTo>
                    <a:pt x="233" y="138"/>
                    <a:pt x="229" y="136"/>
                    <a:pt x="225" y="135"/>
                  </a:cubicBezTo>
                  <a:cubicBezTo>
                    <a:pt x="222" y="134"/>
                    <a:pt x="221" y="131"/>
                    <a:pt x="218" y="130"/>
                  </a:cubicBezTo>
                  <a:cubicBezTo>
                    <a:pt x="217" y="130"/>
                    <a:pt x="215" y="125"/>
                    <a:pt x="210" y="125"/>
                  </a:cubicBezTo>
                  <a:cubicBezTo>
                    <a:pt x="205" y="125"/>
                    <a:pt x="187" y="123"/>
                    <a:pt x="184" y="119"/>
                  </a:cubicBezTo>
                  <a:cubicBezTo>
                    <a:pt x="182" y="115"/>
                    <a:pt x="187" y="114"/>
                    <a:pt x="187" y="109"/>
                  </a:cubicBezTo>
                  <a:cubicBezTo>
                    <a:pt x="187" y="105"/>
                    <a:pt x="190" y="100"/>
                    <a:pt x="188" y="98"/>
                  </a:cubicBezTo>
                  <a:cubicBezTo>
                    <a:pt x="186" y="97"/>
                    <a:pt x="182" y="93"/>
                    <a:pt x="182" y="90"/>
                  </a:cubicBezTo>
                  <a:cubicBezTo>
                    <a:pt x="181" y="86"/>
                    <a:pt x="176" y="82"/>
                    <a:pt x="172" y="82"/>
                  </a:cubicBezTo>
                  <a:cubicBezTo>
                    <a:pt x="168" y="82"/>
                    <a:pt x="165" y="79"/>
                    <a:pt x="162" y="76"/>
                  </a:cubicBezTo>
                  <a:cubicBezTo>
                    <a:pt x="158" y="73"/>
                    <a:pt x="155" y="73"/>
                    <a:pt x="154" y="66"/>
                  </a:cubicBezTo>
                  <a:cubicBezTo>
                    <a:pt x="154" y="65"/>
                    <a:pt x="153" y="65"/>
                    <a:pt x="153" y="65"/>
                  </a:cubicBezTo>
                  <a:cubicBezTo>
                    <a:pt x="152" y="64"/>
                    <a:pt x="150" y="64"/>
                    <a:pt x="149" y="64"/>
                  </a:cubicBezTo>
                  <a:cubicBezTo>
                    <a:pt x="148" y="64"/>
                    <a:pt x="147" y="63"/>
                    <a:pt x="146" y="62"/>
                  </a:cubicBezTo>
                  <a:cubicBezTo>
                    <a:pt x="145" y="65"/>
                    <a:pt x="142" y="67"/>
                    <a:pt x="142" y="69"/>
                  </a:cubicBezTo>
                  <a:cubicBezTo>
                    <a:pt x="142" y="72"/>
                    <a:pt x="141" y="76"/>
                    <a:pt x="137" y="76"/>
                  </a:cubicBezTo>
                  <a:cubicBezTo>
                    <a:pt x="134" y="76"/>
                    <a:pt x="130" y="78"/>
                    <a:pt x="130" y="84"/>
                  </a:cubicBezTo>
                  <a:cubicBezTo>
                    <a:pt x="130" y="90"/>
                    <a:pt x="133" y="91"/>
                    <a:pt x="132" y="93"/>
                  </a:cubicBezTo>
                  <a:cubicBezTo>
                    <a:pt x="130" y="96"/>
                    <a:pt x="123" y="98"/>
                    <a:pt x="121" y="97"/>
                  </a:cubicBezTo>
                  <a:cubicBezTo>
                    <a:pt x="119" y="96"/>
                    <a:pt x="114" y="97"/>
                    <a:pt x="111" y="96"/>
                  </a:cubicBezTo>
                  <a:cubicBezTo>
                    <a:pt x="107" y="96"/>
                    <a:pt x="104" y="91"/>
                    <a:pt x="103" y="96"/>
                  </a:cubicBezTo>
                  <a:cubicBezTo>
                    <a:pt x="102" y="101"/>
                    <a:pt x="94" y="116"/>
                    <a:pt x="96" y="118"/>
                  </a:cubicBezTo>
                  <a:cubicBezTo>
                    <a:pt x="98" y="119"/>
                    <a:pt x="99" y="123"/>
                    <a:pt x="96" y="123"/>
                  </a:cubicBezTo>
                  <a:cubicBezTo>
                    <a:pt x="93" y="123"/>
                    <a:pt x="90" y="123"/>
                    <a:pt x="88" y="121"/>
                  </a:cubicBezTo>
                  <a:cubicBezTo>
                    <a:pt x="86" y="119"/>
                    <a:pt x="81" y="123"/>
                    <a:pt x="77" y="123"/>
                  </a:cubicBezTo>
                  <a:cubicBezTo>
                    <a:pt x="76" y="123"/>
                    <a:pt x="68" y="126"/>
                    <a:pt x="71" y="128"/>
                  </a:cubicBezTo>
                  <a:cubicBezTo>
                    <a:pt x="73" y="129"/>
                    <a:pt x="73" y="135"/>
                    <a:pt x="73" y="137"/>
                  </a:cubicBezTo>
                  <a:cubicBezTo>
                    <a:pt x="73" y="140"/>
                    <a:pt x="79" y="147"/>
                    <a:pt x="78" y="150"/>
                  </a:cubicBezTo>
                  <a:cubicBezTo>
                    <a:pt x="77" y="152"/>
                    <a:pt x="72" y="155"/>
                    <a:pt x="72" y="158"/>
                  </a:cubicBezTo>
                  <a:cubicBezTo>
                    <a:pt x="72" y="162"/>
                    <a:pt x="73" y="165"/>
                    <a:pt x="71" y="165"/>
                  </a:cubicBezTo>
                  <a:cubicBezTo>
                    <a:pt x="69" y="166"/>
                    <a:pt x="64" y="168"/>
                    <a:pt x="61" y="170"/>
                  </a:cubicBezTo>
                  <a:cubicBezTo>
                    <a:pt x="58" y="172"/>
                    <a:pt x="54" y="172"/>
                    <a:pt x="52" y="175"/>
                  </a:cubicBezTo>
                  <a:cubicBezTo>
                    <a:pt x="51" y="178"/>
                    <a:pt x="49" y="181"/>
                    <a:pt x="43" y="180"/>
                  </a:cubicBezTo>
                  <a:cubicBezTo>
                    <a:pt x="39" y="180"/>
                    <a:pt x="37" y="179"/>
                    <a:pt x="33" y="183"/>
                  </a:cubicBezTo>
                  <a:cubicBezTo>
                    <a:pt x="30" y="188"/>
                    <a:pt x="29" y="186"/>
                    <a:pt x="26" y="188"/>
                  </a:cubicBezTo>
                  <a:cubicBezTo>
                    <a:pt x="24" y="190"/>
                    <a:pt x="21" y="186"/>
                    <a:pt x="19" y="186"/>
                  </a:cubicBezTo>
                  <a:cubicBezTo>
                    <a:pt x="17" y="185"/>
                    <a:pt x="15" y="188"/>
                    <a:pt x="13" y="188"/>
                  </a:cubicBezTo>
                  <a:cubicBezTo>
                    <a:pt x="11" y="188"/>
                    <a:pt x="9" y="191"/>
                    <a:pt x="6" y="192"/>
                  </a:cubicBezTo>
                  <a:cubicBezTo>
                    <a:pt x="4" y="193"/>
                    <a:pt x="1" y="192"/>
                    <a:pt x="1" y="195"/>
                  </a:cubicBezTo>
                  <a:cubicBezTo>
                    <a:pt x="1" y="197"/>
                    <a:pt x="1" y="199"/>
                    <a:pt x="0" y="200"/>
                  </a:cubicBezTo>
                  <a:cubicBezTo>
                    <a:pt x="0" y="200"/>
                    <a:pt x="0" y="200"/>
                    <a:pt x="0" y="200"/>
                  </a:cubicBezTo>
                  <a:cubicBezTo>
                    <a:pt x="1" y="210"/>
                    <a:pt x="1" y="210"/>
                    <a:pt x="1" y="210"/>
                  </a:cubicBezTo>
                  <a:cubicBezTo>
                    <a:pt x="1" y="210"/>
                    <a:pt x="12" y="214"/>
                    <a:pt x="12" y="217"/>
                  </a:cubicBezTo>
                  <a:cubicBezTo>
                    <a:pt x="13" y="221"/>
                    <a:pt x="15" y="232"/>
                    <a:pt x="15" y="232"/>
                  </a:cubicBezTo>
                  <a:cubicBezTo>
                    <a:pt x="15" y="232"/>
                    <a:pt x="15" y="232"/>
                    <a:pt x="14" y="232"/>
                  </a:cubicBezTo>
                  <a:cubicBezTo>
                    <a:pt x="19" y="236"/>
                    <a:pt x="25" y="239"/>
                    <a:pt x="25" y="241"/>
                  </a:cubicBezTo>
                  <a:cubicBezTo>
                    <a:pt x="25" y="242"/>
                    <a:pt x="25" y="247"/>
                    <a:pt x="30" y="249"/>
                  </a:cubicBezTo>
                  <a:cubicBezTo>
                    <a:pt x="34" y="251"/>
                    <a:pt x="37" y="253"/>
                    <a:pt x="39" y="254"/>
                  </a:cubicBezTo>
                  <a:cubicBezTo>
                    <a:pt x="39" y="253"/>
                    <a:pt x="40" y="253"/>
                    <a:pt x="40" y="253"/>
                  </a:cubicBezTo>
                  <a:cubicBezTo>
                    <a:pt x="44" y="252"/>
                    <a:pt x="44" y="252"/>
                    <a:pt x="44" y="252"/>
                  </a:cubicBezTo>
                  <a:cubicBezTo>
                    <a:pt x="44" y="252"/>
                    <a:pt x="45" y="253"/>
                    <a:pt x="47" y="255"/>
                  </a:cubicBezTo>
                  <a:cubicBezTo>
                    <a:pt x="48" y="251"/>
                    <a:pt x="55" y="247"/>
                    <a:pt x="59" y="247"/>
                  </a:cubicBezTo>
                  <a:cubicBezTo>
                    <a:pt x="64" y="248"/>
                    <a:pt x="73" y="255"/>
                    <a:pt x="72" y="258"/>
                  </a:cubicBezTo>
                  <a:cubicBezTo>
                    <a:pt x="71" y="261"/>
                    <a:pt x="64" y="271"/>
                    <a:pt x="61" y="272"/>
                  </a:cubicBezTo>
                  <a:cubicBezTo>
                    <a:pt x="60" y="272"/>
                    <a:pt x="58" y="272"/>
                    <a:pt x="56" y="272"/>
                  </a:cubicBezTo>
                  <a:cubicBezTo>
                    <a:pt x="56" y="274"/>
                    <a:pt x="56" y="275"/>
                    <a:pt x="56" y="276"/>
                  </a:cubicBezTo>
                  <a:cubicBezTo>
                    <a:pt x="56" y="278"/>
                    <a:pt x="60" y="282"/>
                    <a:pt x="62" y="286"/>
                  </a:cubicBezTo>
                  <a:cubicBezTo>
                    <a:pt x="64" y="290"/>
                    <a:pt x="58" y="292"/>
                    <a:pt x="55" y="290"/>
                  </a:cubicBezTo>
                  <a:cubicBezTo>
                    <a:pt x="52" y="287"/>
                    <a:pt x="51" y="292"/>
                    <a:pt x="52" y="295"/>
                  </a:cubicBezTo>
                  <a:cubicBezTo>
                    <a:pt x="54" y="297"/>
                    <a:pt x="53" y="303"/>
                    <a:pt x="56" y="304"/>
                  </a:cubicBezTo>
                  <a:cubicBezTo>
                    <a:pt x="60" y="304"/>
                    <a:pt x="62" y="310"/>
                    <a:pt x="66" y="310"/>
                  </a:cubicBezTo>
                  <a:cubicBezTo>
                    <a:pt x="69" y="310"/>
                    <a:pt x="73" y="316"/>
                    <a:pt x="73" y="316"/>
                  </a:cubicBezTo>
                  <a:cubicBezTo>
                    <a:pt x="73" y="316"/>
                    <a:pt x="77" y="319"/>
                    <a:pt x="77" y="321"/>
                  </a:cubicBezTo>
                  <a:cubicBezTo>
                    <a:pt x="77" y="321"/>
                    <a:pt x="77" y="321"/>
                    <a:pt x="77" y="322"/>
                  </a:cubicBezTo>
                  <a:cubicBezTo>
                    <a:pt x="81" y="321"/>
                    <a:pt x="84" y="321"/>
                    <a:pt x="84" y="320"/>
                  </a:cubicBezTo>
                  <a:cubicBezTo>
                    <a:pt x="85" y="318"/>
                    <a:pt x="90" y="318"/>
                    <a:pt x="93" y="321"/>
                  </a:cubicBezTo>
                  <a:cubicBezTo>
                    <a:pt x="97" y="325"/>
                    <a:pt x="111" y="334"/>
                    <a:pt x="116" y="338"/>
                  </a:cubicBezTo>
                  <a:cubicBezTo>
                    <a:pt x="121" y="342"/>
                    <a:pt x="134" y="347"/>
                    <a:pt x="138" y="347"/>
                  </a:cubicBezTo>
                  <a:cubicBezTo>
                    <a:pt x="142" y="347"/>
                    <a:pt x="146" y="350"/>
                    <a:pt x="153" y="350"/>
                  </a:cubicBezTo>
                  <a:cubicBezTo>
                    <a:pt x="154" y="349"/>
                    <a:pt x="154" y="350"/>
                    <a:pt x="155" y="350"/>
                  </a:cubicBezTo>
                  <a:cubicBezTo>
                    <a:pt x="156" y="349"/>
                    <a:pt x="158" y="349"/>
                    <a:pt x="159" y="347"/>
                  </a:cubicBezTo>
                  <a:cubicBezTo>
                    <a:pt x="161" y="344"/>
                    <a:pt x="163" y="349"/>
                    <a:pt x="162" y="353"/>
                  </a:cubicBezTo>
                  <a:cubicBezTo>
                    <a:pt x="162" y="354"/>
                    <a:pt x="162" y="356"/>
                    <a:pt x="163" y="358"/>
                  </a:cubicBezTo>
                  <a:cubicBezTo>
                    <a:pt x="164" y="356"/>
                    <a:pt x="165" y="355"/>
                    <a:pt x="166" y="353"/>
                  </a:cubicBezTo>
                  <a:cubicBezTo>
                    <a:pt x="168" y="347"/>
                    <a:pt x="171" y="348"/>
                    <a:pt x="174" y="346"/>
                  </a:cubicBezTo>
                  <a:cubicBezTo>
                    <a:pt x="176" y="344"/>
                    <a:pt x="178" y="345"/>
                    <a:pt x="183" y="347"/>
                  </a:cubicBezTo>
                  <a:cubicBezTo>
                    <a:pt x="187" y="350"/>
                    <a:pt x="189" y="345"/>
                    <a:pt x="196" y="351"/>
                  </a:cubicBezTo>
                  <a:cubicBezTo>
                    <a:pt x="197" y="350"/>
                    <a:pt x="199" y="349"/>
                    <a:pt x="200" y="349"/>
                  </a:cubicBezTo>
                  <a:cubicBezTo>
                    <a:pt x="201" y="349"/>
                    <a:pt x="203" y="347"/>
                    <a:pt x="205" y="345"/>
                  </a:cubicBezTo>
                  <a:cubicBezTo>
                    <a:pt x="207" y="342"/>
                    <a:pt x="207" y="340"/>
                    <a:pt x="210" y="340"/>
                  </a:cubicBezTo>
                  <a:cubicBezTo>
                    <a:pt x="212" y="341"/>
                    <a:pt x="214" y="337"/>
                    <a:pt x="219" y="334"/>
                  </a:cubicBezTo>
                  <a:cubicBezTo>
                    <a:pt x="225" y="331"/>
                    <a:pt x="230" y="336"/>
                    <a:pt x="233" y="333"/>
                  </a:cubicBezTo>
                  <a:cubicBezTo>
                    <a:pt x="235" y="331"/>
                    <a:pt x="239" y="330"/>
                    <a:pt x="239" y="333"/>
                  </a:cubicBezTo>
                  <a:cubicBezTo>
                    <a:pt x="239" y="335"/>
                    <a:pt x="242" y="337"/>
                    <a:pt x="243" y="340"/>
                  </a:cubicBezTo>
                  <a:cubicBezTo>
                    <a:pt x="244" y="342"/>
                    <a:pt x="248" y="343"/>
                    <a:pt x="249" y="344"/>
                  </a:cubicBezTo>
                  <a:cubicBezTo>
                    <a:pt x="250" y="343"/>
                    <a:pt x="251" y="343"/>
                    <a:pt x="251" y="343"/>
                  </a:cubicBezTo>
                  <a:cubicBezTo>
                    <a:pt x="254" y="341"/>
                    <a:pt x="259" y="343"/>
                    <a:pt x="259" y="346"/>
                  </a:cubicBezTo>
                  <a:cubicBezTo>
                    <a:pt x="259" y="349"/>
                    <a:pt x="259" y="352"/>
                    <a:pt x="261" y="352"/>
                  </a:cubicBezTo>
                  <a:cubicBezTo>
                    <a:pt x="264" y="352"/>
                    <a:pt x="266" y="352"/>
                    <a:pt x="266" y="358"/>
                  </a:cubicBezTo>
                  <a:cubicBezTo>
                    <a:pt x="266" y="363"/>
                    <a:pt x="268" y="369"/>
                    <a:pt x="263" y="374"/>
                  </a:cubicBezTo>
                  <a:cubicBezTo>
                    <a:pt x="258" y="379"/>
                    <a:pt x="253" y="387"/>
                    <a:pt x="254" y="390"/>
                  </a:cubicBezTo>
                  <a:cubicBezTo>
                    <a:pt x="255" y="392"/>
                    <a:pt x="252" y="397"/>
                    <a:pt x="256" y="395"/>
                  </a:cubicBezTo>
                  <a:cubicBezTo>
                    <a:pt x="259" y="394"/>
                    <a:pt x="267" y="395"/>
                    <a:pt x="266" y="397"/>
                  </a:cubicBezTo>
                  <a:cubicBezTo>
                    <a:pt x="265" y="399"/>
                    <a:pt x="266" y="406"/>
                    <a:pt x="270" y="407"/>
                  </a:cubicBezTo>
                  <a:cubicBezTo>
                    <a:pt x="273" y="407"/>
                    <a:pt x="275" y="409"/>
                    <a:pt x="274" y="412"/>
                  </a:cubicBezTo>
                  <a:cubicBezTo>
                    <a:pt x="273" y="415"/>
                    <a:pt x="271" y="419"/>
                    <a:pt x="274" y="419"/>
                  </a:cubicBezTo>
                  <a:cubicBezTo>
                    <a:pt x="277" y="419"/>
                    <a:pt x="281" y="419"/>
                    <a:pt x="280" y="422"/>
                  </a:cubicBezTo>
                  <a:cubicBezTo>
                    <a:pt x="280" y="425"/>
                    <a:pt x="282" y="428"/>
                    <a:pt x="287" y="426"/>
                  </a:cubicBezTo>
                  <a:cubicBezTo>
                    <a:pt x="290" y="425"/>
                    <a:pt x="292" y="424"/>
                    <a:pt x="292" y="425"/>
                  </a:cubicBezTo>
                  <a:cubicBezTo>
                    <a:pt x="294" y="425"/>
                    <a:pt x="294" y="429"/>
                    <a:pt x="298" y="430"/>
                  </a:cubicBezTo>
                  <a:cubicBezTo>
                    <a:pt x="301" y="431"/>
                    <a:pt x="300" y="422"/>
                    <a:pt x="298" y="421"/>
                  </a:cubicBezTo>
                  <a:cubicBezTo>
                    <a:pt x="297" y="420"/>
                    <a:pt x="299" y="414"/>
                    <a:pt x="300" y="415"/>
                  </a:cubicBezTo>
                  <a:cubicBezTo>
                    <a:pt x="301" y="417"/>
                    <a:pt x="305" y="415"/>
                    <a:pt x="308" y="413"/>
                  </a:cubicBezTo>
                  <a:cubicBezTo>
                    <a:pt x="310" y="410"/>
                    <a:pt x="314" y="415"/>
                    <a:pt x="316" y="412"/>
                  </a:cubicBezTo>
                  <a:cubicBezTo>
                    <a:pt x="318" y="409"/>
                    <a:pt x="322" y="414"/>
                    <a:pt x="326" y="412"/>
                  </a:cubicBezTo>
                  <a:cubicBezTo>
                    <a:pt x="330" y="410"/>
                    <a:pt x="332" y="414"/>
                    <a:pt x="333" y="410"/>
                  </a:cubicBezTo>
                  <a:cubicBezTo>
                    <a:pt x="335" y="407"/>
                    <a:pt x="341" y="403"/>
                    <a:pt x="342" y="405"/>
                  </a:cubicBezTo>
                  <a:cubicBezTo>
                    <a:pt x="344" y="406"/>
                    <a:pt x="344" y="409"/>
                    <a:pt x="352" y="410"/>
                  </a:cubicBezTo>
                  <a:cubicBezTo>
                    <a:pt x="359" y="410"/>
                    <a:pt x="355" y="414"/>
                    <a:pt x="355" y="416"/>
                  </a:cubicBezTo>
                  <a:cubicBezTo>
                    <a:pt x="355" y="418"/>
                    <a:pt x="363" y="424"/>
                    <a:pt x="366" y="425"/>
                  </a:cubicBezTo>
                  <a:cubicBezTo>
                    <a:pt x="366" y="425"/>
                    <a:pt x="367" y="425"/>
                    <a:pt x="368" y="427"/>
                  </a:cubicBezTo>
                  <a:cubicBezTo>
                    <a:pt x="370" y="425"/>
                    <a:pt x="374" y="427"/>
                    <a:pt x="375" y="425"/>
                  </a:cubicBezTo>
                  <a:cubicBezTo>
                    <a:pt x="376" y="422"/>
                    <a:pt x="380" y="423"/>
                    <a:pt x="381" y="425"/>
                  </a:cubicBezTo>
                  <a:cubicBezTo>
                    <a:pt x="383" y="428"/>
                    <a:pt x="384" y="428"/>
                    <a:pt x="388" y="425"/>
                  </a:cubicBezTo>
                  <a:cubicBezTo>
                    <a:pt x="391" y="422"/>
                    <a:pt x="393" y="428"/>
                    <a:pt x="391" y="430"/>
                  </a:cubicBezTo>
                  <a:cubicBezTo>
                    <a:pt x="389" y="431"/>
                    <a:pt x="390" y="437"/>
                    <a:pt x="393" y="440"/>
                  </a:cubicBezTo>
                  <a:cubicBezTo>
                    <a:pt x="396" y="443"/>
                    <a:pt x="397" y="438"/>
                    <a:pt x="396" y="435"/>
                  </a:cubicBezTo>
                  <a:cubicBezTo>
                    <a:pt x="396" y="432"/>
                    <a:pt x="402" y="429"/>
                    <a:pt x="412" y="425"/>
                  </a:cubicBezTo>
                  <a:cubicBezTo>
                    <a:pt x="423" y="422"/>
                    <a:pt x="434" y="414"/>
                    <a:pt x="434" y="412"/>
                  </a:cubicBezTo>
                  <a:cubicBezTo>
                    <a:pt x="434" y="411"/>
                    <a:pt x="442" y="415"/>
                    <a:pt x="445" y="413"/>
                  </a:cubicBezTo>
                  <a:cubicBezTo>
                    <a:pt x="449" y="410"/>
                    <a:pt x="461" y="410"/>
                    <a:pt x="465" y="410"/>
                  </a:cubicBezTo>
                  <a:cubicBezTo>
                    <a:pt x="468" y="409"/>
                    <a:pt x="468" y="407"/>
                    <a:pt x="471" y="404"/>
                  </a:cubicBezTo>
                  <a:cubicBezTo>
                    <a:pt x="475" y="401"/>
                    <a:pt x="474" y="400"/>
                    <a:pt x="478" y="398"/>
                  </a:cubicBezTo>
                  <a:cubicBezTo>
                    <a:pt x="482" y="397"/>
                    <a:pt x="484" y="394"/>
                    <a:pt x="484" y="392"/>
                  </a:cubicBezTo>
                  <a:cubicBezTo>
                    <a:pt x="484" y="390"/>
                    <a:pt x="492" y="389"/>
                    <a:pt x="492" y="387"/>
                  </a:cubicBezTo>
                  <a:cubicBezTo>
                    <a:pt x="492" y="385"/>
                    <a:pt x="498" y="384"/>
                    <a:pt x="498" y="381"/>
                  </a:cubicBezTo>
                  <a:cubicBezTo>
                    <a:pt x="498" y="379"/>
                    <a:pt x="501" y="379"/>
                    <a:pt x="503" y="377"/>
                  </a:cubicBezTo>
                  <a:cubicBezTo>
                    <a:pt x="504" y="375"/>
                    <a:pt x="501" y="369"/>
                    <a:pt x="504" y="368"/>
                  </a:cubicBezTo>
                  <a:cubicBezTo>
                    <a:pt x="507" y="368"/>
                    <a:pt x="503" y="364"/>
                    <a:pt x="503" y="363"/>
                  </a:cubicBezTo>
                  <a:cubicBezTo>
                    <a:pt x="502" y="361"/>
                    <a:pt x="508" y="361"/>
                    <a:pt x="510" y="359"/>
                  </a:cubicBezTo>
                  <a:cubicBezTo>
                    <a:pt x="513" y="357"/>
                    <a:pt x="515" y="355"/>
                    <a:pt x="516" y="351"/>
                  </a:cubicBezTo>
                  <a:cubicBezTo>
                    <a:pt x="516" y="348"/>
                    <a:pt x="521" y="345"/>
                    <a:pt x="523" y="345"/>
                  </a:cubicBezTo>
                  <a:cubicBezTo>
                    <a:pt x="525" y="344"/>
                    <a:pt x="526" y="339"/>
                    <a:pt x="525" y="335"/>
                  </a:cubicBezTo>
                  <a:cubicBezTo>
                    <a:pt x="525" y="332"/>
                    <a:pt x="529" y="333"/>
                    <a:pt x="527" y="331"/>
                  </a:cubicBezTo>
                  <a:cubicBezTo>
                    <a:pt x="525" y="330"/>
                    <a:pt x="528" y="325"/>
                    <a:pt x="532" y="324"/>
                  </a:cubicBezTo>
                  <a:cubicBezTo>
                    <a:pt x="536" y="323"/>
                    <a:pt x="529" y="321"/>
                    <a:pt x="527" y="323"/>
                  </a:cubicBezTo>
                  <a:cubicBezTo>
                    <a:pt x="525" y="325"/>
                    <a:pt x="523" y="318"/>
                    <a:pt x="521" y="321"/>
                  </a:cubicBezTo>
                  <a:cubicBezTo>
                    <a:pt x="519" y="323"/>
                    <a:pt x="513" y="319"/>
                    <a:pt x="517" y="318"/>
                  </a:cubicBezTo>
                  <a:cubicBezTo>
                    <a:pt x="520" y="317"/>
                    <a:pt x="526" y="313"/>
                    <a:pt x="529" y="312"/>
                  </a:cubicBezTo>
                  <a:cubicBezTo>
                    <a:pt x="531" y="312"/>
                    <a:pt x="525" y="306"/>
                    <a:pt x="522" y="306"/>
                  </a:cubicBezTo>
                  <a:cubicBezTo>
                    <a:pt x="519" y="306"/>
                    <a:pt x="515" y="299"/>
                    <a:pt x="512" y="299"/>
                  </a:cubicBezTo>
                  <a:cubicBezTo>
                    <a:pt x="508" y="299"/>
                    <a:pt x="514" y="297"/>
                    <a:pt x="518" y="299"/>
                  </a:cubicBezTo>
                  <a:cubicBezTo>
                    <a:pt x="522" y="301"/>
                    <a:pt x="526" y="302"/>
                    <a:pt x="528" y="301"/>
                  </a:cubicBezTo>
                  <a:cubicBezTo>
                    <a:pt x="530" y="299"/>
                    <a:pt x="522" y="292"/>
                    <a:pt x="519" y="290"/>
                  </a:cubicBezTo>
                  <a:cubicBezTo>
                    <a:pt x="516" y="288"/>
                    <a:pt x="518" y="284"/>
                    <a:pt x="517" y="283"/>
                  </a:cubicBezTo>
                  <a:cubicBezTo>
                    <a:pt x="515" y="282"/>
                    <a:pt x="511" y="273"/>
                    <a:pt x="509" y="269"/>
                  </a:cubicBezTo>
                  <a:cubicBezTo>
                    <a:pt x="508" y="266"/>
                    <a:pt x="501" y="265"/>
                    <a:pt x="499" y="262"/>
                  </a:cubicBezTo>
                  <a:cubicBezTo>
                    <a:pt x="498" y="260"/>
                    <a:pt x="500" y="254"/>
                    <a:pt x="505" y="252"/>
                  </a:cubicBezTo>
                  <a:cubicBezTo>
                    <a:pt x="510" y="250"/>
                    <a:pt x="508" y="245"/>
                    <a:pt x="510" y="246"/>
                  </a:cubicBezTo>
                  <a:cubicBezTo>
                    <a:pt x="512" y="246"/>
                    <a:pt x="514" y="245"/>
                    <a:pt x="516" y="242"/>
                  </a:cubicBezTo>
                  <a:cubicBezTo>
                    <a:pt x="518" y="238"/>
                    <a:pt x="521" y="240"/>
                    <a:pt x="523" y="238"/>
                  </a:cubicBezTo>
                  <a:cubicBezTo>
                    <a:pt x="525" y="236"/>
                    <a:pt x="533" y="236"/>
                    <a:pt x="536" y="234"/>
                  </a:cubicBezTo>
                  <a:cubicBezTo>
                    <a:pt x="539" y="232"/>
                    <a:pt x="533" y="226"/>
                    <a:pt x="529" y="227"/>
                  </a:cubicBezTo>
                  <a:cubicBezTo>
                    <a:pt x="526" y="228"/>
                    <a:pt x="521" y="227"/>
                    <a:pt x="518" y="223"/>
                  </a:cubicBezTo>
                  <a:cubicBezTo>
                    <a:pt x="516" y="219"/>
                    <a:pt x="509" y="230"/>
                    <a:pt x="503" y="232"/>
                  </a:cubicBezTo>
                  <a:cubicBezTo>
                    <a:pt x="498" y="235"/>
                    <a:pt x="495" y="228"/>
                    <a:pt x="496" y="223"/>
                  </a:cubicBezTo>
                  <a:cubicBezTo>
                    <a:pt x="498" y="219"/>
                    <a:pt x="492" y="219"/>
                    <a:pt x="485" y="219"/>
                  </a:cubicBezTo>
                  <a:cubicBezTo>
                    <a:pt x="477" y="220"/>
                    <a:pt x="480" y="206"/>
                    <a:pt x="485" y="205"/>
                  </a:cubicBezTo>
                  <a:cubicBezTo>
                    <a:pt x="489" y="205"/>
                    <a:pt x="496" y="210"/>
                    <a:pt x="499" y="201"/>
                  </a:cubicBezTo>
                  <a:cubicBezTo>
                    <a:pt x="501" y="193"/>
                    <a:pt x="505" y="199"/>
                    <a:pt x="512" y="192"/>
                  </a:cubicBezTo>
                  <a:cubicBezTo>
                    <a:pt x="518" y="185"/>
                    <a:pt x="525" y="180"/>
                    <a:pt x="531" y="185"/>
                  </a:cubicBezTo>
                  <a:cubicBezTo>
                    <a:pt x="536" y="189"/>
                    <a:pt x="525" y="196"/>
                    <a:pt x="523" y="200"/>
                  </a:cubicBezTo>
                  <a:cubicBezTo>
                    <a:pt x="521" y="204"/>
                    <a:pt x="525" y="205"/>
                    <a:pt x="522" y="209"/>
                  </a:cubicBezTo>
                  <a:cubicBezTo>
                    <a:pt x="518" y="212"/>
                    <a:pt x="523" y="213"/>
                    <a:pt x="529" y="208"/>
                  </a:cubicBezTo>
                  <a:cubicBezTo>
                    <a:pt x="536" y="204"/>
                    <a:pt x="544" y="199"/>
                    <a:pt x="550" y="197"/>
                  </a:cubicBezTo>
                  <a:cubicBezTo>
                    <a:pt x="552" y="196"/>
                    <a:pt x="554" y="196"/>
                    <a:pt x="556" y="196"/>
                  </a:cubicBezTo>
                  <a:cubicBezTo>
                    <a:pt x="557" y="194"/>
                    <a:pt x="558" y="192"/>
                    <a:pt x="559" y="191"/>
                  </a:cubicBezTo>
                  <a:cubicBezTo>
                    <a:pt x="563" y="189"/>
                    <a:pt x="578" y="182"/>
                    <a:pt x="580" y="179"/>
                  </a:cubicBezTo>
                  <a:cubicBezTo>
                    <a:pt x="582" y="177"/>
                    <a:pt x="584" y="171"/>
                    <a:pt x="587" y="171"/>
                  </a:cubicBezTo>
                  <a:cubicBezTo>
                    <a:pt x="590" y="171"/>
                    <a:pt x="590" y="174"/>
                    <a:pt x="594" y="174"/>
                  </a:cubicBezTo>
                  <a:cubicBezTo>
                    <a:pt x="599" y="174"/>
                    <a:pt x="604" y="176"/>
                    <a:pt x="602" y="172"/>
                  </a:cubicBezTo>
                  <a:cubicBezTo>
                    <a:pt x="599" y="169"/>
                    <a:pt x="601" y="169"/>
                    <a:pt x="606" y="168"/>
                  </a:cubicBezTo>
                  <a:cubicBezTo>
                    <a:pt x="611" y="167"/>
                    <a:pt x="610" y="162"/>
                    <a:pt x="614" y="162"/>
                  </a:cubicBezTo>
                  <a:cubicBezTo>
                    <a:pt x="618" y="162"/>
                    <a:pt x="617" y="153"/>
                    <a:pt x="621" y="153"/>
                  </a:cubicBezTo>
                  <a:cubicBezTo>
                    <a:pt x="624" y="153"/>
                    <a:pt x="626" y="158"/>
                    <a:pt x="630" y="157"/>
                  </a:cubicBezTo>
                  <a:cubicBezTo>
                    <a:pt x="631" y="157"/>
                    <a:pt x="632" y="157"/>
                    <a:pt x="633" y="157"/>
                  </a:cubicBezTo>
                  <a:cubicBezTo>
                    <a:pt x="634" y="157"/>
                    <a:pt x="635" y="156"/>
                    <a:pt x="636" y="155"/>
                  </a:cubicBezTo>
                  <a:cubicBezTo>
                    <a:pt x="635" y="151"/>
                    <a:pt x="636" y="147"/>
                    <a:pt x="635" y="145"/>
                  </a:cubicBezTo>
                  <a:cubicBezTo>
                    <a:pt x="633" y="141"/>
                    <a:pt x="635" y="138"/>
                    <a:pt x="634" y="135"/>
                  </a:cubicBezTo>
                  <a:cubicBezTo>
                    <a:pt x="634" y="133"/>
                    <a:pt x="633" y="127"/>
                    <a:pt x="636" y="127"/>
                  </a:cubicBezTo>
                  <a:cubicBezTo>
                    <a:pt x="639" y="127"/>
                    <a:pt x="642" y="121"/>
                    <a:pt x="645" y="123"/>
                  </a:cubicBezTo>
                  <a:cubicBezTo>
                    <a:pt x="649" y="125"/>
                    <a:pt x="655" y="126"/>
                    <a:pt x="655" y="123"/>
                  </a:cubicBezTo>
                  <a:cubicBezTo>
                    <a:pt x="655" y="120"/>
                    <a:pt x="660" y="120"/>
                    <a:pt x="661" y="116"/>
                  </a:cubicBezTo>
                  <a:cubicBezTo>
                    <a:pt x="661" y="112"/>
                    <a:pt x="666" y="111"/>
                    <a:pt x="667" y="107"/>
                  </a:cubicBezTo>
                  <a:cubicBezTo>
                    <a:pt x="668" y="103"/>
                    <a:pt x="670" y="95"/>
                    <a:pt x="673" y="93"/>
                  </a:cubicBezTo>
                  <a:cubicBezTo>
                    <a:pt x="677" y="91"/>
                    <a:pt x="673" y="89"/>
                    <a:pt x="673" y="83"/>
                  </a:cubicBezTo>
                  <a:close/>
                  <a:moveTo>
                    <a:pt x="510" y="399"/>
                  </a:moveTo>
                  <a:cubicBezTo>
                    <a:pt x="506" y="412"/>
                    <a:pt x="515" y="419"/>
                    <a:pt x="516" y="418"/>
                  </a:cubicBezTo>
                  <a:cubicBezTo>
                    <a:pt x="519" y="416"/>
                    <a:pt x="533" y="387"/>
                    <a:pt x="530" y="383"/>
                  </a:cubicBezTo>
                  <a:cubicBezTo>
                    <a:pt x="527" y="379"/>
                    <a:pt x="513" y="386"/>
                    <a:pt x="510" y="399"/>
                  </a:cubicBezTo>
                  <a:close/>
                  <a:moveTo>
                    <a:pt x="391" y="444"/>
                  </a:moveTo>
                  <a:cubicBezTo>
                    <a:pt x="386" y="444"/>
                    <a:pt x="375" y="451"/>
                    <a:pt x="380" y="460"/>
                  </a:cubicBezTo>
                  <a:cubicBezTo>
                    <a:pt x="384" y="469"/>
                    <a:pt x="398" y="463"/>
                    <a:pt x="399" y="459"/>
                  </a:cubicBezTo>
                  <a:cubicBezTo>
                    <a:pt x="399" y="455"/>
                    <a:pt x="406" y="448"/>
                    <a:pt x="405" y="445"/>
                  </a:cubicBezTo>
                  <a:cubicBezTo>
                    <a:pt x="404" y="443"/>
                    <a:pt x="395" y="444"/>
                    <a:pt x="391" y="444"/>
                  </a:cubicBezTo>
                  <a:close/>
                </a:path>
              </a:pathLst>
            </a:custGeom>
            <a:solidFill>
              <a:srgbClr val="FA6464"/>
            </a:solidFill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47" name="Freeform 143">
              <a:extLst>
                <a:ext uri="{FF2B5EF4-FFF2-40B4-BE49-F238E27FC236}">
                  <a16:creationId xmlns:a16="http://schemas.microsoft.com/office/drawing/2014/main" id="{0C5DF5A0-05B2-44A7-B383-E8A76C428E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62763" y="2851150"/>
              <a:ext cx="207963" cy="292100"/>
            </a:xfrm>
            <a:custGeom>
              <a:avLst/>
              <a:gdLst/>
              <a:ahLst/>
              <a:cxnLst>
                <a:cxn ang="0">
                  <a:pos x="58" y="59"/>
                </a:cxn>
                <a:cxn ang="0">
                  <a:pos x="72" y="69"/>
                </a:cxn>
                <a:cxn ang="0">
                  <a:pos x="75" y="79"/>
                </a:cxn>
                <a:cxn ang="0">
                  <a:pos x="80" y="84"/>
                </a:cxn>
                <a:cxn ang="0">
                  <a:pos x="85" y="98"/>
                </a:cxn>
                <a:cxn ang="0">
                  <a:pos x="89" y="95"/>
                </a:cxn>
                <a:cxn ang="0">
                  <a:pos x="94" y="88"/>
                </a:cxn>
                <a:cxn ang="0">
                  <a:pos x="91" y="75"/>
                </a:cxn>
                <a:cxn ang="0">
                  <a:pos x="78" y="66"/>
                </a:cxn>
                <a:cxn ang="0">
                  <a:pos x="71" y="56"/>
                </a:cxn>
                <a:cxn ang="0">
                  <a:pos x="55" y="53"/>
                </a:cxn>
                <a:cxn ang="0">
                  <a:pos x="49" y="43"/>
                </a:cxn>
                <a:cxn ang="0">
                  <a:pos x="57" y="27"/>
                </a:cxn>
                <a:cxn ang="0">
                  <a:pos x="56" y="8"/>
                </a:cxn>
                <a:cxn ang="0">
                  <a:pos x="54" y="4"/>
                </a:cxn>
                <a:cxn ang="0">
                  <a:pos x="38" y="3"/>
                </a:cxn>
                <a:cxn ang="0">
                  <a:pos x="36" y="29"/>
                </a:cxn>
                <a:cxn ang="0">
                  <a:pos x="30" y="28"/>
                </a:cxn>
                <a:cxn ang="0">
                  <a:pos x="33" y="43"/>
                </a:cxn>
                <a:cxn ang="0">
                  <a:pos x="36" y="52"/>
                </a:cxn>
                <a:cxn ang="0">
                  <a:pos x="48" y="56"/>
                </a:cxn>
                <a:cxn ang="0">
                  <a:pos x="58" y="59"/>
                </a:cxn>
                <a:cxn ang="0">
                  <a:pos x="37" y="62"/>
                </a:cxn>
                <a:cxn ang="0">
                  <a:pos x="47" y="74"/>
                </a:cxn>
                <a:cxn ang="0">
                  <a:pos x="37" y="62"/>
                </a:cxn>
                <a:cxn ang="0">
                  <a:pos x="55" y="94"/>
                </a:cxn>
                <a:cxn ang="0">
                  <a:pos x="61" y="91"/>
                </a:cxn>
                <a:cxn ang="0">
                  <a:pos x="62" y="100"/>
                </a:cxn>
                <a:cxn ang="0">
                  <a:pos x="64" y="112"/>
                </a:cxn>
                <a:cxn ang="0">
                  <a:pos x="76" y="94"/>
                </a:cxn>
                <a:cxn ang="0">
                  <a:pos x="72" y="92"/>
                </a:cxn>
                <a:cxn ang="0">
                  <a:pos x="55" y="79"/>
                </a:cxn>
                <a:cxn ang="0">
                  <a:pos x="55" y="94"/>
                </a:cxn>
                <a:cxn ang="0">
                  <a:pos x="16" y="101"/>
                </a:cxn>
                <a:cxn ang="0">
                  <a:pos x="2" y="119"/>
                </a:cxn>
                <a:cxn ang="0">
                  <a:pos x="22" y="100"/>
                </a:cxn>
                <a:cxn ang="0">
                  <a:pos x="25" y="88"/>
                </a:cxn>
                <a:cxn ang="0">
                  <a:pos x="16" y="101"/>
                </a:cxn>
                <a:cxn ang="0">
                  <a:pos x="75" y="107"/>
                </a:cxn>
                <a:cxn ang="0">
                  <a:pos x="84" y="102"/>
                </a:cxn>
                <a:cxn ang="0">
                  <a:pos x="75" y="107"/>
                </a:cxn>
                <a:cxn ang="0">
                  <a:pos x="105" y="133"/>
                </a:cxn>
                <a:cxn ang="0">
                  <a:pos x="103" y="108"/>
                </a:cxn>
                <a:cxn ang="0">
                  <a:pos x="95" y="108"/>
                </a:cxn>
                <a:cxn ang="0">
                  <a:pos x="88" y="114"/>
                </a:cxn>
                <a:cxn ang="0">
                  <a:pos x="82" y="119"/>
                </a:cxn>
                <a:cxn ang="0">
                  <a:pos x="72" y="116"/>
                </a:cxn>
                <a:cxn ang="0">
                  <a:pos x="59" y="124"/>
                </a:cxn>
                <a:cxn ang="0">
                  <a:pos x="54" y="136"/>
                </a:cxn>
                <a:cxn ang="0">
                  <a:pos x="64" y="130"/>
                </a:cxn>
                <a:cxn ang="0">
                  <a:pos x="73" y="127"/>
                </a:cxn>
                <a:cxn ang="0">
                  <a:pos x="82" y="147"/>
                </a:cxn>
                <a:cxn ang="0">
                  <a:pos x="94" y="153"/>
                </a:cxn>
                <a:cxn ang="0">
                  <a:pos x="93" y="138"/>
                </a:cxn>
                <a:cxn ang="0">
                  <a:pos x="105" y="133"/>
                </a:cxn>
              </a:cxnLst>
              <a:rect l="0" t="0" r="r" b="b"/>
              <a:pathLst>
                <a:path w="109" h="153">
                  <a:moveTo>
                    <a:pt x="58" y="59"/>
                  </a:moveTo>
                  <a:cubicBezTo>
                    <a:pt x="64" y="58"/>
                    <a:pt x="73" y="66"/>
                    <a:pt x="72" y="69"/>
                  </a:cubicBezTo>
                  <a:cubicBezTo>
                    <a:pt x="70" y="72"/>
                    <a:pt x="72" y="82"/>
                    <a:pt x="75" y="79"/>
                  </a:cubicBezTo>
                  <a:cubicBezTo>
                    <a:pt x="78" y="76"/>
                    <a:pt x="83" y="80"/>
                    <a:pt x="80" y="84"/>
                  </a:cubicBezTo>
                  <a:cubicBezTo>
                    <a:pt x="77" y="88"/>
                    <a:pt x="84" y="93"/>
                    <a:pt x="85" y="98"/>
                  </a:cubicBezTo>
                  <a:cubicBezTo>
                    <a:pt x="86" y="103"/>
                    <a:pt x="90" y="99"/>
                    <a:pt x="89" y="95"/>
                  </a:cubicBezTo>
                  <a:cubicBezTo>
                    <a:pt x="88" y="91"/>
                    <a:pt x="90" y="91"/>
                    <a:pt x="94" y="88"/>
                  </a:cubicBezTo>
                  <a:cubicBezTo>
                    <a:pt x="98" y="85"/>
                    <a:pt x="94" y="80"/>
                    <a:pt x="91" y="75"/>
                  </a:cubicBezTo>
                  <a:cubicBezTo>
                    <a:pt x="88" y="69"/>
                    <a:pt x="78" y="71"/>
                    <a:pt x="78" y="66"/>
                  </a:cubicBezTo>
                  <a:cubicBezTo>
                    <a:pt x="78" y="60"/>
                    <a:pt x="71" y="59"/>
                    <a:pt x="71" y="56"/>
                  </a:cubicBezTo>
                  <a:cubicBezTo>
                    <a:pt x="70" y="53"/>
                    <a:pt x="61" y="50"/>
                    <a:pt x="55" y="53"/>
                  </a:cubicBezTo>
                  <a:cubicBezTo>
                    <a:pt x="49" y="56"/>
                    <a:pt x="53" y="47"/>
                    <a:pt x="49" y="43"/>
                  </a:cubicBezTo>
                  <a:cubicBezTo>
                    <a:pt x="45" y="38"/>
                    <a:pt x="52" y="32"/>
                    <a:pt x="57" y="27"/>
                  </a:cubicBezTo>
                  <a:cubicBezTo>
                    <a:pt x="62" y="21"/>
                    <a:pt x="56" y="12"/>
                    <a:pt x="56" y="8"/>
                  </a:cubicBezTo>
                  <a:cubicBezTo>
                    <a:pt x="57" y="4"/>
                    <a:pt x="57" y="3"/>
                    <a:pt x="54" y="4"/>
                  </a:cubicBezTo>
                  <a:cubicBezTo>
                    <a:pt x="52" y="6"/>
                    <a:pt x="42" y="0"/>
                    <a:pt x="38" y="3"/>
                  </a:cubicBezTo>
                  <a:cubicBezTo>
                    <a:pt x="34" y="6"/>
                    <a:pt x="38" y="28"/>
                    <a:pt x="36" y="29"/>
                  </a:cubicBezTo>
                  <a:cubicBezTo>
                    <a:pt x="34" y="31"/>
                    <a:pt x="31" y="26"/>
                    <a:pt x="30" y="28"/>
                  </a:cubicBezTo>
                  <a:cubicBezTo>
                    <a:pt x="29" y="31"/>
                    <a:pt x="31" y="43"/>
                    <a:pt x="33" y="43"/>
                  </a:cubicBezTo>
                  <a:cubicBezTo>
                    <a:pt x="36" y="43"/>
                    <a:pt x="38" y="47"/>
                    <a:pt x="36" y="52"/>
                  </a:cubicBezTo>
                  <a:cubicBezTo>
                    <a:pt x="35" y="57"/>
                    <a:pt x="41" y="58"/>
                    <a:pt x="48" y="56"/>
                  </a:cubicBezTo>
                  <a:cubicBezTo>
                    <a:pt x="54" y="53"/>
                    <a:pt x="52" y="60"/>
                    <a:pt x="58" y="59"/>
                  </a:cubicBezTo>
                  <a:close/>
                  <a:moveTo>
                    <a:pt x="37" y="62"/>
                  </a:moveTo>
                  <a:cubicBezTo>
                    <a:pt x="38" y="67"/>
                    <a:pt x="40" y="76"/>
                    <a:pt x="47" y="74"/>
                  </a:cubicBezTo>
                  <a:cubicBezTo>
                    <a:pt x="55" y="72"/>
                    <a:pt x="36" y="58"/>
                    <a:pt x="37" y="62"/>
                  </a:cubicBezTo>
                  <a:close/>
                  <a:moveTo>
                    <a:pt x="55" y="94"/>
                  </a:moveTo>
                  <a:cubicBezTo>
                    <a:pt x="57" y="94"/>
                    <a:pt x="61" y="94"/>
                    <a:pt x="61" y="91"/>
                  </a:cubicBezTo>
                  <a:cubicBezTo>
                    <a:pt x="62" y="88"/>
                    <a:pt x="65" y="97"/>
                    <a:pt x="62" y="100"/>
                  </a:cubicBezTo>
                  <a:cubicBezTo>
                    <a:pt x="59" y="103"/>
                    <a:pt x="59" y="111"/>
                    <a:pt x="64" y="112"/>
                  </a:cubicBezTo>
                  <a:cubicBezTo>
                    <a:pt x="69" y="113"/>
                    <a:pt x="77" y="97"/>
                    <a:pt x="76" y="94"/>
                  </a:cubicBezTo>
                  <a:cubicBezTo>
                    <a:pt x="75" y="91"/>
                    <a:pt x="71" y="96"/>
                    <a:pt x="72" y="92"/>
                  </a:cubicBezTo>
                  <a:cubicBezTo>
                    <a:pt x="73" y="88"/>
                    <a:pt x="60" y="78"/>
                    <a:pt x="55" y="79"/>
                  </a:cubicBezTo>
                  <a:cubicBezTo>
                    <a:pt x="50" y="80"/>
                    <a:pt x="51" y="95"/>
                    <a:pt x="55" y="94"/>
                  </a:cubicBezTo>
                  <a:close/>
                  <a:moveTo>
                    <a:pt x="16" y="101"/>
                  </a:moveTo>
                  <a:cubicBezTo>
                    <a:pt x="11" y="107"/>
                    <a:pt x="0" y="116"/>
                    <a:pt x="2" y="119"/>
                  </a:cubicBezTo>
                  <a:cubicBezTo>
                    <a:pt x="4" y="123"/>
                    <a:pt x="16" y="105"/>
                    <a:pt x="22" y="100"/>
                  </a:cubicBezTo>
                  <a:cubicBezTo>
                    <a:pt x="28" y="96"/>
                    <a:pt x="27" y="92"/>
                    <a:pt x="25" y="88"/>
                  </a:cubicBezTo>
                  <a:cubicBezTo>
                    <a:pt x="23" y="84"/>
                    <a:pt x="21" y="95"/>
                    <a:pt x="16" y="101"/>
                  </a:cubicBezTo>
                  <a:close/>
                  <a:moveTo>
                    <a:pt x="75" y="107"/>
                  </a:moveTo>
                  <a:cubicBezTo>
                    <a:pt x="77" y="111"/>
                    <a:pt x="86" y="105"/>
                    <a:pt x="84" y="102"/>
                  </a:cubicBezTo>
                  <a:cubicBezTo>
                    <a:pt x="81" y="99"/>
                    <a:pt x="74" y="105"/>
                    <a:pt x="75" y="107"/>
                  </a:cubicBezTo>
                  <a:close/>
                  <a:moveTo>
                    <a:pt x="105" y="133"/>
                  </a:moveTo>
                  <a:cubicBezTo>
                    <a:pt x="109" y="129"/>
                    <a:pt x="103" y="116"/>
                    <a:pt x="103" y="108"/>
                  </a:cubicBezTo>
                  <a:cubicBezTo>
                    <a:pt x="103" y="100"/>
                    <a:pt x="92" y="103"/>
                    <a:pt x="95" y="108"/>
                  </a:cubicBezTo>
                  <a:cubicBezTo>
                    <a:pt x="98" y="113"/>
                    <a:pt x="89" y="109"/>
                    <a:pt x="88" y="114"/>
                  </a:cubicBezTo>
                  <a:cubicBezTo>
                    <a:pt x="88" y="119"/>
                    <a:pt x="81" y="115"/>
                    <a:pt x="82" y="119"/>
                  </a:cubicBezTo>
                  <a:cubicBezTo>
                    <a:pt x="82" y="123"/>
                    <a:pt x="75" y="119"/>
                    <a:pt x="72" y="116"/>
                  </a:cubicBezTo>
                  <a:cubicBezTo>
                    <a:pt x="68" y="114"/>
                    <a:pt x="64" y="123"/>
                    <a:pt x="59" y="124"/>
                  </a:cubicBezTo>
                  <a:cubicBezTo>
                    <a:pt x="54" y="125"/>
                    <a:pt x="51" y="136"/>
                    <a:pt x="54" y="136"/>
                  </a:cubicBezTo>
                  <a:cubicBezTo>
                    <a:pt x="58" y="135"/>
                    <a:pt x="60" y="130"/>
                    <a:pt x="64" y="130"/>
                  </a:cubicBezTo>
                  <a:cubicBezTo>
                    <a:pt x="68" y="131"/>
                    <a:pt x="67" y="126"/>
                    <a:pt x="73" y="127"/>
                  </a:cubicBezTo>
                  <a:cubicBezTo>
                    <a:pt x="78" y="128"/>
                    <a:pt x="74" y="145"/>
                    <a:pt x="82" y="147"/>
                  </a:cubicBezTo>
                  <a:cubicBezTo>
                    <a:pt x="90" y="148"/>
                    <a:pt x="90" y="153"/>
                    <a:pt x="94" y="153"/>
                  </a:cubicBezTo>
                  <a:cubicBezTo>
                    <a:pt x="97" y="153"/>
                    <a:pt x="93" y="142"/>
                    <a:pt x="93" y="138"/>
                  </a:cubicBezTo>
                  <a:cubicBezTo>
                    <a:pt x="94" y="135"/>
                    <a:pt x="101" y="138"/>
                    <a:pt x="105" y="13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48" name="Freeform 144">
              <a:extLst>
                <a:ext uri="{FF2B5EF4-FFF2-40B4-BE49-F238E27FC236}">
                  <a16:creationId xmlns:a16="http://schemas.microsoft.com/office/drawing/2014/main" id="{016BD64E-FC1D-460B-84FF-F14029B162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8700" y="3321050"/>
              <a:ext cx="273050" cy="173038"/>
            </a:xfrm>
            <a:custGeom>
              <a:avLst/>
              <a:gdLst/>
              <a:ahLst/>
              <a:cxnLst>
                <a:cxn ang="0">
                  <a:pos x="102" y="84"/>
                </a:cxn>
                <a:cxn ang="0">
                  <a:pos x="94" y="76"/>
                </a:cxn>
                <a:cxn ang="0">
                  <a:pos x="83" y="71"/>
                </a:cxn>
                <a:cxn ang="0">
                  <a:pos x="75" y="56"/>
                </a:cxn>
                <a:cxn ang="0">
                  <a:pos x="72" y="47"/>
                </a:cxn>
                <a:cxn ang="0">
                  <a:pos x="75" y="39"/>
                </a:cxn>
                <a:cxn ang="0">
                  <a:pos x="52" y="27"/>
                </a:cxn>
                <a:cxn ang="0">
                  <a:pos x="8" y="3"/>
                </a:cxn>
                <a:cxn ang="0">
                  <a:pos x="0" y="0"/>
                </a:cxn>
                <a:cxn ang="0">
                  <a:pos x="0" y="71"/>
                </a:cxn>
                <a:cxn ang="0">
                  <a:pos x="12" y="75"/>
                </a:cxn>
                <a:cxn ang="0">
                  <a:pos x="25" y="68"/>
                </a:cxn>
                <a:cxn ang="0">
                  <a:pos x="32" y="59"/>
                </a:cxn>
                <a:cxn ang="0">
                  <a:pos x="56" y="65"/>
                </a:cxn>
                <a:cxn ang="0">
                  <a:pos x="80" y="87"/>
                </a:cxn>
                <a:cxn ang="0">
                  <a:pos x="104" y="91"/>
                </a:cxn>
                <a:cxn ang="0">
                  <a:pos x="102" y="84"/>
                </a:cxn>
                <a:cxn ang="0">
                  <a:pos x="121" y="25"/>
                </a:cxn>
                <a:cxn ang="0">
                  <a:pos x="108" y="33"/>
                </a:cxn>
                <a:cxn ang="0">
                  <a:pos x="84" y="34"/>
                </a:cxn>
                <a:cxn ang="0">
                  <a:pos x="102" y="42"/>
                </a:cxn>
                <a:cxn ang="0">
                  <a:pos x="125" y="30"/>
                </a:cxn>
                <a:cxn ang="0">
                  <a:pos x="129" y="20"/>
                </a:cxn>
                <a:cxn ang="0">
                  <a:pos x="121" y="25"/>
                </a:cxn>
                <a:cxn ang="0">
                  <a:pos x="133" y="12"/>
                </a:cxn>
                <a:cxn ang="0">
                  <a:pos x="129" y="13"/>
                </a:cxn>
                <a:cxn ang="0">
                  <a:pos x="136" y="23"/>
                </a:cxn>
                <a:cxn ang="0">
                  <a:pos x="133" y="12"/>
                </a:cxn>
              </a:cxnLst>
              <a:rect l="0" t="0" r="r" b="b"/>
              <a:pathLst>
                <a:path w="143" h="91">
                  <a:moveTo>
                    <a:pt x="102" y="84"/>
                  </a:moveTo>
                  <a:cubicBezTo>
                    <a:pt x="100" y="83"/>
                    <a:pt x="94" y="79"/>
                    <a:pt x="94" y="76"/>
                  </a:cubicBezTo>
                  <a:cubicBezTo>
                    <a:pt x="95" y="74"/>
                    <a:pt x="88" y="74"/>
                    <a:pt x="83" y="71"/>
                  </a:cubicBezTo>
                  <a:cubicBezTo>
                    <a:pt x="78" y="68"/>
                    <a:pt x="80" y="58"/>
                    <a:pt x="75" y="56"/>
                  </a:cubicBezTo>
                  <a:cubicBezTo>
                    <a:pt x="70" y="54"/>
                    <a:pt x="66" y="46"/>
                    <a:pt x="72" y="47"/>
                  </a:cubicBezTo>
                  <a:cubicBezTo>
                    <a:pt x="78" y="47"/>
                    <a:pt x="79" y="44"/>
                    <a:pt x="75" y="39"/>
                  </a:cubicBezTo>
                  <a:cubicBezTo>
                    <a:pt x="70" y="35"/>
                    <a:pt x="53" y="33"/>
                    <a:pt x="52" y="27"/>
                  </a:cubicBezTo>
                  <a:cubicBezTo>
                    <a:pt x="52" y="21"/>
                    <a:pt x="21" y="6"/>
                    <a:pt x="8" y="3"/>
                  </a:cubicBezTo>
                  <a:cubicBezTo>
                    <a:pt x="6" y="2"/>
                    <a:pt x="3" y="1"/>
                    <a:pt x="0" y="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3" y="73"/>
                    <a:pt x="7" y="75"/>
                    <a:pt x="12" y="75"/>
                  </a:cubicBezTo>
                  <a:cubicBezTo>
                    <a:pt x="26" y="76"/>
                    <a:pt x="23" y="68"/>
                    <a:pt x="25" y="68"/>
                  </a:cubicBezTo>
                  <a:cubicBezTo>
                    <a:pt x="28" y="68"/>
                    <a:pt x="29" y="63"/>
                    <a:pt x="32" y="59"/>
                  </a:cubicBezTo>
                  <a:cubicBezTo>
                    <a:pt x="35" y="56"/>
                    <a:pt x="48" y="59"/>
                    <a:pt x="56" y="65"/>
                  </a:cubicBezTo>
                  <a:cubicBezTo>
                    <a:pt x="63" y="71"/>
                    <a:pt x="72" y="88"/>
                    <a:pt x="80" y="87"/>
                  </a:cubicBezTo>
                  <a:cubicBezTo>
                    <a:pt x="88" y="85"/>
                    <a:pt x="97" y="91"/>
                    <a:pt x="104" y="91"/>
                  </a:cubicBezTo>
                  <a:cubicBezTo>
                    <a:pt x="111" y="91"/>
                    <a:pt x="105" y="85"/>
                    <a:pt x="102" y="84"/>
                  </a:cubicBezTo>
                  <a:close/>
                  <a:moveTo>
                    <a:pt x="121" y="25"/>
                  </a:moveTo>
                  <a:cubicBezTo>
                    <a:pt x="121" y="28"/>
                    <a:pt x="116" y="29"/>
                    <a:pt x="108" y="33"/>
                  </a:cubicBezTo>
                  <a:cubicBezTo>
                    <a:pt x="99" y="36"/>
                    <a:pt x="84" y="29"/>
                    <a:pt x="84" y="34"/>
                  </a:cubicBezTo>
                  <a:cubicBezTo>
                    <a:pt x="83" y="37"/>
                    <a:pt x="93" y="42"/>
                    <a:pt x="102" y="42"/>
                  </a:cubicBezTo>
                  <a:cubicBezTo>
                    <a:pt x="111" y="42"/>
                    <a:pt x="125" y="33"/>
                    <a:pt x="125" y="30"/>
                  </a:cubicBezTo>
                  <a:cubicBezTo>
                    <a:pt x="125" y="28"/>
                    <a:pt x="131" y="23"/>
                    <a:pt x="129" y="20"/>
                  </a:cubicBezTo>
                  <a:cubicBezTo>
                    <a:pt x="126" y="18"/>
                    <a:pt x="121" y="22"/>
                    <a:pt x="121" y="25"/>
                  </a:cubicBezTo>
                  <a:close/>
                  <a:moveTo>
                    <a:pt x="133" y="12"/>
                  </a:moveTo>
                  <a:cubicBezTo>
                    <a:pt x="127" y="9"/>
                    <a:pt x="123" y="6"/>
                    <a:pt x="129" y="13"/>
                  </a:cubicBezTo>
                  <a:cubicBezTo>
                    <a:pt x="136" y="19"/>
                    <a:pt x="132" y="24"/>
                    <a:pt x="136" y="23"/>
                  </a:cubicBezTo>
                  <a:cubicBezTo>
                    <a:pt x="143" y="22"/>
                    <a:pt x="138" y="15"/>
                    <a:pt x="133" y="1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49" name="Freeform 145">
              <a:extLst>
                <a:ext uri="{FF2B5EF4-FFF2-40B4-BE49-F238E27FC236}">
                  <a16:creationId xmlns:a16="http://schemas.microsoft.com/office/drawing/2014/main" id="{15250213-C3AC-46C2-9FBB-AA01B1060942}"/>
                </a:ext>
              </a:extLst>
            </p:cNvPr>
            <p:cNvSpPr/>
            <p:nvPr/>
          </p:nvSpPr>
          <p:spPr bwMode="auto">
            <a:xfrm>
              <a:off x="6076950" y="3049588"/>
              <a:ext cx="46038" cy="88900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11"/>
                </a:cxn>
                <a:cxn ang="0">
                  <a:pos x="1" y="26"/>
                </a:cxn>
                <a:cxn ang="0">
                  <a:pos x="6" y="43"/>
                </a:cxn>
                <a:cxn ang="0">
                  <a:pos x="24" y="27"/>
                </a:cxn>
                <a:cxn ang="0">
                  <a:pos x="5" y="0"/>
                </a:cxn>
              </a:cxnLst>
              <a:rect l="0" t="0" r="r" b="b"/>
              <a:pathLst>
                <a:path w="24" h="47">
                  <a:moveTo>
                    <a:pt x="5" y="0"/>
                  </a:moveTo>
                  <a:cubicBezTo>
                    <a:pt x="2" y="1"/>
                    <a:pt x="3" y="7"/>
                    <a:pt x="1" y="11"/>
                  </a:cubicBezTo>
                  <a:cubicBezTo>
                    <a:pt x="0" y="15"/>
                    <a:pt x="0" y="20"/>
                    <a:pt x="1" y="26"/>
                  </a:cubicBezTo>
                  <a:cubicBezTo>
                    <a:pt x="1" y="32"/>
                    <a:pt x="1" y="39"/>
                    <a:pt x="6" y="43"/>
                  </a:cubicBezTo>
                  <a:cubicBezTo>
                    <a:pt x="13" y="47"/>
                    <a:pt x="23" y="36"/>
                    <a:pt x="24" y="27"/>
                  </a:cubicBezTo>
                  <a:cubicBezTo>
                    <a:pt x="24" y="17"/>
                    <a:pt x="8" y="0"/>
                    <a:pt x="5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50" name="Freeform 146">
              <a:extLst>
                <a:ext uri="{FF2B5EF4-FFF2-40B4-BE49-F238E27FC236}">
                  <a16:creationId xmlns:a16="http://schemas.microsoft.com/office/drawing/2014/main" id="{5D8F21E5-2A3A-440D-9BAF-3735BA95984F}"/>
                </a:ext>
              </a:extLst>
            </p:cNvPr>
            <p:cNvSpPr/>
            <p:nvPr/>
          </p:nvSpPr>
          <p:spPr bwMode="auto">
            <a:xfrm>
              <a:off x="5273675" y="3509963"/>
              <a:ext cx="160338" cy="317500"/>
            </a:xfrm>
            <a:custGeom>
              <a:avLst/>
              <a:gdLst/>
              <a:ahLst/>
              <a:cxnLst>
                <a:cxn ang="0">
                  <a:pos x="71" y="5"/>
                </a:cxn>
                <a:cxn ang="0">
                  <a:pos x="67" y="9"/>
                </a:cxn>
                <a:cxn ang="0">
                  <a:pos x="65" y="17"/>
                </a:cxn>
                <a:cxn ang="0">
                  <a:pos x="59" y="22"/>
                </a:cxn>
                <a:cxn ang="0">
                  <a:pos x="53" y="27"/>
                </a:cxn>
                <a:cxn ang="0">
                  <a:pos x="53" y="33"/>
                </a:cxn>
                <a:cxn ang="0">
                  <a:pos x="44" y="40"/>
                </a:cxn>
                <a:cxn ang="0">
                  <a:pos x="29" y="48"/>
                </a:cxn>
                <a:cxn ang="0">
                  <a:pos x="14" y="50"/>
                </a:cxn>
                <a:cxn ang="0">
                  <a:pos x="10" y="65"/>
                </a:cxn>
                <a:cxn ang="0">
                  <a:pos x="11" y="86"/>
                </a:cxn>
                <a:cxn ang="0">
                  <a:pos x="8" y="109"/>
                </a:cxn>
                <a:cxn ang="0">
                  <a:pos x="4" y="136"/>
                </a:cxn>
                <a:cxn ang="0">
                  <a:pos x="11" y="157"/>
                </a:cxn>
                <a:cxn ang="0">
                  <a:pos x="31" y="162"/>
                </a:cxn>
                <a:cxn ang="0">
                  <a:pos x="43" y="158"/>
                </a:cxn>
                <a:cxn ang="0">
                  <a:pos x="59" y="110"/>
                </a:cxn>
                <a:cxn ang="0">
                  <a:pos x="72" y="66"/>
                </a:cxn>
                <a:cxn ang="0">
                  <a:pos x="74" y="54"/>
                </a:cxn>
                <a:cxn ang="0">
                  <a:pos x="77" y="47"/>
                </a:cxn>
                <a:cxn ang="0">
                  <a:pos x="83" y="45"/>
                </a:cxn>
                <a:cxn ang="0">
                  <a:pos x="79" y="24"/>
                </a:cxn>
                <a:cxn ang="0">
                  <a:pos x="71" y="5"/>
                </a:cxn>
              </a:cxnLst>
              <a:rect l="0" t="0" r="r" b="b"/>
              <a:pathLst>
                <a:path w="84" h="166">
                  <a:moveTo>
                    <a:pt x="71" y="5"/>
                  </a:moveTo>
                  <a:cubicBezTo>
                    <a:pt x="70" y="0"/>
                    <a:pt x="68" y="7"/>
                    <a:pt x="67" y="9"/>
                  </a:cubicBezTo>
                  <a:cubicBezTo>
                    <a:pt x="66" y="10"/>
                    <a:pt x="65" y="14"/>
                    <a:pt x="65" y="17"/>
                  </a:cubicBezTo>
                  <a:cubicBezTo>
                    <a:pt x="66" y="19"/>
                    <a:pt x="61" y="22"/>
                    <a:pt x="59" y="22"/>
                  </a:cubicBezTo>
                  <a:cubicBezTo>
                    <a:pt x="56" y="21"/>
                    <a:pt x="52" y="23"/>
                    <a:pt x="53" y="27"/>
                  </a:cubicBezTo>
                  <a:cubicBezTo>
                    <a:pt x="54" y="30"/>
                    <a:pt x="51" y="30"/>
                    <a:pt x="53" y="33"/>
                  </a:cubicBezTo>
                  <a:cubicBezTo>
                    <a:pt x="54" y="36"/>
                    <a:pt x="49" y="39"/>
                    <a:pt x="44" y="40"/>
                  </a:cubicBezTo>
                  <a:cubicBezTo>
                    <a:pt x="40" y="40"/>
                    <a:pt x="34" y="48"/>
                    <a:pt x="29" y="48"/>
                  </a:cubicBezTo>
                  <a:cubicBezTo>
                    <a:pt x="24" y="47"/>
                    <a:pt x="19" y="51"/>
                    <a:pt x="14" y="50"/>
                  </a:cubicBezTo>
                  <a:cubicBezTo>
                    <a:pt x="10" y="50"/>
                    <a:pt x="13" y="59"/>
                    <a:pt x="10" y="65"/>
                  </a:cubicBezTo>
                  <a:cubicBezTo>
                    <a:pt x="6" y="71"/>
                    <a:pt x="8" y="78"/>
                    <a:pt x="11" y="86"/>
                  </a:cubicBezTo>
                  <a:cubicBezTo>
                    <a:pt x="14" y="93"/>
                    <a:pt x="16" y="99"/>
                    <a:pt x="8" y="109"/>
                  </a:cubicBezTo>
                  <a:cubicBezTo>
                    <a:pt x="0" y="118"/>
                    <a:pt x="1" y="129"/>
                    <a:pt x="4" y="136"/>
                  </a:cubicBezTo>
                  <a:cubicBezTo>
                    <a:pt x="7" y="142"/>
                    <a:pt x="7" y="152"/>
                    <a:pt x="11" y="157"/>
                  </a:cubicBezTo>
                  <a:cubicBezTo>
                    <a:pt x="16" y="162"/>
                    <a:pt x="28" y="166"/>
                    <a:pt x="31" y="162"/>
                  </a:cubicBezTo>
                  <a:cubicBezTo>
                    <a:pt x="35" y="158"/>
                    <a:pt x="39" y="162"/>
                    <a:pt x="43" y="158"/>
                  </a:cubicBezTo>
                  <a:cubicBezTo>
                    <a:pt x="47" y="153"/>
                    <a:pt x="54" y="127"/>
                    <a:pt x="59" y="110"/>
                  </a:cubicBezTo>
                  <a:cubicBezTo>
                    <a:pt x="65" y="93"/>
                    <a:pt x="72" y="71"/>
                    <a:pt x="72" y="66"/>
                  </a:cubicBezTo>
                  <a:cubicBezTo>
                    <a:pt x="71" y="62"/>
                    <a:pt x="76" y="59"/>
                    <a:pt x="74" y="54"/>
                  </a:cubicBezTo>
                  <a:cubicBezTo>
                    <a:pt x="72" y="49"/>
                    <a:pt x="74" y="43"/>
                    <a:pt x="77" y="47"/>
                  </a:cubicBezTo>
                  <a:cubicBezTo>
                    <a:pt x="79" y="51"/>
                    <a:pt x="82" y="51"/>
                    <a:pt x="83" y="45"/>
                  </a:cubicBezTo>
                  <a:cubicBezTo>
                    <a:pt x="84" y="40"/>
                    <a:pt x="79" y="32"/>
                    <a:pt x="79" y="24"/>
                  </a:cubicBezTo>
                  <a:cubicBezTo>
                    <a:pt x="79" y="16"/>
                    <a:pt x="72" y="9"/>
                    <a:pt x="71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51" name="Freeform 147">
              <a:extLst>
                <a:ext uri="{FF2B5EF4-FFF2-40B4-BE49-F238E27FC236}">
                  <a16:creationId xmlns:a16="http://schemas.microsoft.com/office/drawing/2014/main" id="{9B9C6D84-7963-463B-B8B6-F7D042D139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67325" y="2838450"/>
              <a:ext cx="258763" cy="157163"/>
            </a:xfrm>
            <a:custGeom>
              <a:avLst/>
              <a:gdLst/>
              <a:ahLst/>
              <a:cxnLst>
                <a:cxn ang="0">
                  <a:pos x="95" y="3"/>
                </a:cxn>
                <a:cxn ang="0">
                  <a:pos x="73" y="4"/>
                </a:cxn>
                <a:cxn ang="0">
                  <a:pos x="56" y="19"/>
                </a:cxn>
                <a:cxn ang="0">
                  <a:pos x="48" y="22"/>
                </a:cxn>
                <a:cxn ang="0">
                  <a:pos x="32" y="20"/>
                </a:cxn>
                <a:cxn ang="0">
                  <a:pos x="18" y="19"/>
                </a:cxn>
                <a:cxn ang="0">
                  <a:pos x="10" y="17"/>
                </a:cxn>
                <a:cxn ang="0">
                  <a:pos x="5" y="21"/>
                </a:cxn>
                <a:cxn ang="0">
                  <a:pos x="6" y="28"/>
                </a:cxn>
                <a:cxn ang="0">
                  <a:pos x="0" y="30"/>
                </a:cxn>
                <a:cxn ang="0">
                  <a:pos x="1" y="37"/>
                </a:cxn>
                <a:cxn ang="0">
                  <a:pos x="5" y="55"/>
                </a:cxn>
                <a:cxn ang="0">
                  <a:pos x="9" y="72"/>
                </a:cxn>
                <a:cxn ang="0">
                  <a:pos x="29" y="70"/>
                </a:cxn>
                <a:cxn ang="0">
                  <a:pos x="44" y="65"/>
                </a:cxn>
                <a:cxn ang="0">
                  <a:pos x="56" y="59"/>
                </a:cxn>
                <a:cxn ang="0">
                  <a:pos x="67" y="57"/>
                </a:cxn>
                <a:cxn ang="0">
                  <a:pos x="76" y="51"/>
                </a:cxn>
                <a:cxn ang="0">
                  <a:pos x="100" y="43"/>
                </a:cxn>
                <a:cxn ang="0">
                  <a:pos x="111" y="32"/>
                </a:cxn>
                <a:cxn ang="0">
                  <a:pos x="120" y="28"/>
                </a:cxn>
                <a:cxn ang="0">
                  <a:pos x="106" y="0"/>
                </a:cxn>
                <a:cxn ang="0">
                  <a:pos x="95" y="3"/>
                </a:cxn>
                <a:cxn ang="0">
                  <a:pos x="123" y="78"/>
                </a:cxn>
                <a:cxn ang="0">
                  <a:pos x="134" y="76"/>
                </a:cxn>
                <a:cxn ang="0">
                  <a:pos x="123" y="78"/>
                </a:cxn>
              </a:cxnLst>
              <a:rect l="0" t="0" r="r" b="b"/>
              <a:pathLst>
                <a:path w="135" h="82">
                  <a:moveTo>
                    <a:pt x="95" y="3"/>
                  </a:moveTo>
                  <a:cubicBezTo>
                    <a:pt x="90" y="4"/>
                    <a:pt x="75" y="3"/>
                    <a:pt x="73" y="4"/>
                  </a:cubicBezTo>
                  <a:cubicBezTo>
                    <a:pt x="71" y="5"/>
                    <a:pt x="58" y="15"/>
                    <a:pt x="56" y="19"/>
                  </a:cubicBezTo>
                  <a:cubicBezTo>
                    <a:pt x="54" y="24"/>
                    <a:pt x="51" y="25"/>
                    <a:pt x="48" y="22"/>
                  </a:cubicBezTo>
                  <a:cubicBezTo>
                    <a:pt x="45" y="20"/>
                    <a:pt x="33" y="21"/>
                    <a:pt x="32" y="20"/>
                  </a:cubicBezTo>
                  <a:cubicBezTo>
                    <a:pt x="31" y="19"/>
                    <a:pt x="23" y="18"/>
                    <a:pt x="18" y="19"/>
                  </a:cubicBezTo>
                  <a:cubicBezTo>
                    <a:pt x="14" y="19"/>
                    <a:pt x="12" y="17"/>
                    <a:pt x="10" y="17"/>
                  </a:cubicBezTo>
                  <a:cubicBezTo>
                    <a:pt x="8" y="18"/>
                    <a:pt x="6" y="20"/>
                    <a:pt x="5" y="21"/>
                  </a:cubicBezTo>
                  <a:cubicBezTo>
                    <a:pt x="4" y="23"/>
                    <a:pt x="6" y="26"/>
                    <a:pt x="6" y="28"/>
                  </a:cubicBezTo>
                  <a:cubicBezTo>
                    <a:pt x="5" y="28"/>
                    <a:pt x="3" y="29"/>
                    <a:pt x="0" y="30"/>
                  </a:cubicBezTo>
                  <a:cubicBezTo>
                    <a:pt x="1" y="33"/>
                    <a:pt x="2" y="35"/>
                    <a:pt x="1" y="37"/>
                  </a:cubicBezTo>
                  <a:cubicBezTo>
                    <a:pt x="0" y="41"/>
                    <a:pt x="1" y="50"/>
                    <a:pt x="5" y="55"/>
                  </a:cubicBezTo>
                  <a:cubicBezTo>
                    <a:pt x="8" y="61"/>
                    <a:pt x="7" y="70"/>
                    <a:pt x="9" y="72"/>
                  </a:cubicBezTo>
                  <a:cubicBezTo>
                    <a:pt x="10" y="74"/>
                    <a:pt x="23" y="73"/>
                    <a:pt x="29" y="70"/>
                  </a:cubicBezTo>
                  <a:cubicBezTo>
                    <a:pt x="35" y="66"/>
                    <a:pt x="39" y="65"/>
                    <a:pt x="44" y="65"/>
                  </a:cubicBezTo>
                  <a:cubicBezTo>
                    <a:pt x="48" y="65"/>
                    <a:pt x="54" y="61"/>
                    <a:pt x="56" y="59"/>
                  </a:cubicBezTo>
                  <a:cubicBezTo>
                    <a:pt x="57" y="57"/>
                    <a:pt x="64" y="57"/>
                    <a:pt x="67" y="57"/>
                  </a:cubicBezTo>
                  <a:cubicBezTo>
                    <a:pt x="70" y="58"/>
                    <a:pt x="73" y="54"/>
                    <a:pt x="76" y="51"/>
                  </a:cubicBezTo>
                  <a:cubicBezTo>
                    <a:pt x="79" y="48"/>
                    <a:pt x="89" y="47"/>
                    <a:pt x="100" y="43"/>
                  </a:cubicBezTo>
                  <a:cubicBezTo>
                    <a:pt x="110" y="40"/>
                    <a:pt x="108" y="35"/>
                    <a:pt x="111" y="32"/>
                  </a:cubicBezTo>
                  <a:cubicBezTo>
                    <a:pt x="113" y="30"/>
                    <a:pt x="116" y="30"/>
                    <a:pt x="120" y="28"/>
                  </a:cubicBezTo>
                  <a:cubicBezTo>
                    <a:pt x="115" y="18"/>
                    <a:pt x="109" y="6"/>
                    <a:pt x="106" y="0"/>
                  </a:cubicBezTo>
                  <a:cubicBezTo>
                    <a:pt x="101" y="1"/>
                    <a:pt x="97" y="3"/>
                    <a:pt x="95" y="3"/>
                  </a:cubicBezTo>
                  <a:close/>
                  <a:moveTo>
                    <a:pt x="123" y="78"/>
                  </a:moveTo>
                  <a:cubicBezTo>
                    <a:pt x="127" y="82"/>
                    <a:pt x="134" y="77"/>
                    <a:pt x="134" y="76"/>
                  </a:cubicBezTo>
                  <a:cubicBezTo>
                    <a:pt x="135" y="74"/>
                    <a:pt x="119" y="73"/>
                    <a:pt x="123" y="78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52" name="Freeform 148">
              <a:extLst>
                <a:ext uri="{FF2B5EF4-FFF2-40B4-BE49-F238E27FC236}">
                  <a16:creationId xmlns:a16="http://schemas.microsoft.com/office/drawing/2014/main" id="{32C13F60-B2E4-48CE-81D6-BC4C20CE0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3378200"/>
              <a:ext cx="174625" cy="12541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53" name="Freeform 149">
              <a:extLst>
                <a:ext uri="{FF2B5EF4-FFF2-40B4-BE49-F238E27FC236}">
                  <a16:creationId xmlns:a16="http://schemas.microsoft.com/office/drawing/2014/main" id="{F5131D0E-0BFD-4184-9499-19CA8BA63A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75563" y="3378200"/>
              <a:ext cx="174625" cy="125413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5" y="19"/>
                </a:cxn>
                <a:cxn ang="0">
                  <a:pos x="1" y="3"/>
                </a:cxn>
                <a:cxn ang="0">
                  <a:pos x="22" y="17"/>
                </a:cxn>
                <a:cxn ang="0">
                  <a:pos x="32" y="24"/>
                </a:cxn>
                <a:cxn ang="0">
                  <a:pos x="22" y="17"/>
                </a:cxn>
                <a:cxn ang="0">
                  <a:pos x="60" y="37"/>
                </a:cxn>
                <a:cxn ang="0">
                  <a:pos x="44" y="28"/>
                </a:cxn>
                <a:cxn ang="0">
                  <a:pos x="60" y="37"/>
                </a:cxn>
                <a:cxn ang="0">
                  <a:pos x="58" y="47"/>
                </a:cxn>
                <a:cxn ang="0">
                  <a:pos x="69" y="54"/>
                </a:cxn>
                <a:cxn ang="0">
                  <a:pos x="58" y="47"/>
                </a:cxn>
                <a:cxn ang="0">
                  <a:pos x="78" y="58"/>
                </a:cxn>
                <a:cxn ang="0">
                  <a:pos x="89" y="63"/>
                </a:cxn>
                <a:cxn ang="0">
                  <a:pos x="78" y="58"/>
                </a:cxn>
                <a:cxn ang="0">
                  <a:pos x="70" y="36"/>
                </a:cxn>
                <a:cxn ang="0">
                  <a:pos x="79" y="51"/>
                </a:cxn>
                <a:cxn ang="0">
                  <a:pos x="70" y="36"/>
                </a:cxn>
              </a:cxnLst>
              <a:rect l="0" t="0" r="r" b="b"/>
              <a:pathLst>
                <a:path w="92" h="66">
                  <a:moveTo>
                    <a:pt x="1" y="3"/>
                  </a:moveTo>
                  <a:cubicBezTo>
                    <a:pt x="0" y="6"/>
                    <a:pt x="11" y="21"/>
                    <a:pt x="15" y="19"/>
                  </a:cubicBezTo>
                  <a:cubicBezTo>
                    <a:pt x="22" y="14"/>
                    <a:pt x="2" y="0"/>
                    <a:pt x="1" y="3"/>
                  </a:cubicBezTo>
                  <a:close/>
                  <a:moveTo>
                    <a:pt x="22" y="17"/>
                  </a:moveTo>
                  <a:cubicBezTo>
                    <a:pt x="22" y="18"/>
                    <a:pt x="30" y="26"/>
                    <a:pt x="32" y="24"/>
                  </a:cubicBezTo>
                  <a:cubicBezTo>
                    <a:pt x="34" y="23"/>
                    <a:pt x="23" y="14"/>
                    <a:pt x="22" y="17"/>
                  </a:cubicBezTo>
                  <a:close/>
                  <a:moveTo>
                    <a:pt x="60" y="37"/>
                  </a:moveTo>
                  <a:cubicBezTo>
                    <a:pt x="63" y="35"/>
                    <a:pt x="44" y="25"/>
                    <a:pt x="44" y="28"/>
                  </a:cubicBezTo>
                  <a:cubicBezTo>
                    <a:pt x="44" y="31"/>
                    <a:pt x="57" y="38"/>
                    <a:pt x="60" y="37"/>
                  </a:cubicBezTo>
                  <a:close/>
                  <a:moveTo>
                    <a:pt x="58" y="47"/>
                  </a:moveTo>
                  <a:cubicBezTo>
                    <a:pt x="59" y="52"/>
                    <a:pt x="66" y="55"/>
                    <a:pt x="69" y="54"/>
                  </a:cubicBezTo>
                  <a:cubicBezTo>
                    <a:pt x="72" y="52"/>
                    <a:pt x="57" y="42"/>
                    <a:pt x="58" y="47"/>
                  </a:cubicBezTo>
                  <a:close/>
                  <a:moveTo>
                    <a:pt x="78" y="58"/>
                  </a:moveTo>
                  <a:cubicBezTo>
                    <a:pt x="79" y="60"/>
                    <a:pt x="85" y="66"/>
                    <a:pt x="89" y="63"/>
                  </a:cubicBezTo>
                  <a:cubicBezTo>
                    <a:pt x="92" y="61"/>
                    <a:pt x="78" y="56"/>
                    <a:pt x="78" y="58"/>
                  </a:cubicBezTo>
                  <a:close/>
                  <a:moveTo>
                    <a:pt x="70" y="36"/>
                  </a:moveTo>
                  <a:cubicBezTo>
                    <a:pt x="67" y="42"/>
                    <a:pt x="77" y="51"/>
                    <a:pt x="79" y="51"/>
                  </a:cubicBezTo>
                  <a:cubicBezTo>
                    <a:pt x="80" y="52"/>
                    <a:pt x="72" y="32"/>
                    <a:pt x="70" y="3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54" name="Freeform 150">
              <a:extLst>
                <a:ext uri="{FF2B5EF4-FFF2-40B4-BE49-F238E27FC236}">
                  <a16:creationId xmlns:a16="http://schemas.microsoft.com/office/drawing/2014/main" id="{BFF52AF7-F8FC-471B-950A-17B2600ACB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69100" y="3492500"/>
              <a:ext cx="884238" cy="787400"/>
            </a:xfrm>
            <a:custGeom>
              <a:avLst/>
              <a:gdLst/>
              <a:ahLst/>
              <a:cxnLst>
                <a:cxn ang="0">
                  <a:pos x="457" y="180"/>
                </a:cxn>
                <a:cxn ang="0">
                  <a:pos x="438" y="160"/>
                </a:cxn>
                <a:cxn ang="0">
                  <a:pos x="424" y="139"/>
                </a:cxn>
                <a:cxn ang="0">
                  <a:pos x="410" y="124"/>
                </a:cxn>
                <a:cxn ang="0">
                  <a:pos x="378" y="93"/>
                </a:cxn>
                <a:cxn ang="0">
                  <a:pos x="367" y="53"/>
                </a:cxn>
                <a:cxn ang="0">
                  <a:pos x="347" y="33"/>
                </a:cxn>
                <a:cxn ang="0">
                  <a:pos x="329" y="10"/>
                </a:cxn>
                <a:cxn ang="0">
                  <a:pos x="324" y="51"/>
                </a:cxn>
                <a:cxn ang="0">
                  <a:pos x="297" y="76"/>
                </a:cxn>
                <a:cxn ang="0">
                  <a:pos x="265" y="59"/>
                </a:cxn>
                <a:cxn ang="0">
                  <a:pos x="259" y="35"/>
                </a:cxn>
                <a:cxn ang="0">
                  <a:pos x="268" y="17"/>
                </a:cxn>
                <a:cxn ang="0">
                  <a:pos x="251" y="19"/>
                </a:cxn>
                <a:cxn ang="0">
                  <a:pos x="222" y="13"/>
                </a:cxn>
                <a:cxn ang="0">
                  <a:pos x="194" y="32"/>
                </a:cxn>
                <a:cxn ang="0">
                  <a:pos x="184" y="51"/>
                </a:cxn>
                <a:cxn ang="0">
                  <a:pos x="167" y="44"/>
                </a:cxn>
                <a:cxn ang="0">
                  <a:pos x="147" y="46"/>
                </a:cxn>
                <a:cxn ang="0">
                  <a:pos x="131" y="55"/>
                </a:cxn>
                <a:cxn ang="0">
                  <a:pos x="123" y="73"/>
                </a:cxn>
                <a:cxn ang="0">
                  <a:pos x="106" y="75"/>
                </a:cxn>
                <a:cxn ang="0">
                  <a:pos x="69" y="110"/>
                </a:cxn>
                <a:cxn ang="0">
                  <a:pos x="34" y="121"/>
                </a:cxn>
                <a:cxn ang="0">
                  <a:pos x="13" y="130"/>
                </a:cxn>
                <a:cxn ang="0">
                  <a:pos x="6" y="169"/>
                </a:cxn>
                <a:cxn ang="0">
                  <a:pos x="9" y="187"/>
                </a:cxn>
                <a:cxn ang="0">
                  <a:pos x="22" y="227"/>
                </a:cxn>
                <a:cxn ang="0">
                  <a:pos x="23" y="277"/>
                </a:cxn>
                <a:cxn ang="0">
                  <a:pos x="56" y="294"/>
                </a:cxn>
                <a:cxn ang="0">
                  <a:pos x="104" y="280"/>
                </a:cxn>
                <a:cxn ang="0">
                  <a:pos x="157" y="260"/>
                </a:cxn>
                <a:cxn ang="0">
                  <a:pos x="219" y="256"/>
                </a:cxn>
                <a:cxn ang="0">
                  <a:pos x="240" y="268"/>
                </a:cxn>
                <a:cxn ang="0">
                  <a:pos x="262" y="287"/>
                </a:cxn>
                <a:cxn ang="0">
                  <a:pos x="278" y="285"/>
                </a:cxn>
                <a:cxn ang="0">
                  <a:pos x="288" y="289"/>
                </a:cxn>
                <a:cxn ang="0">
                  <a:pos x="304" y="317"/>
                </a:cxn>
                <a:cxn ang="0">
                  <a:pos x="344" y="344"/>
                </a:cxn>
                <a:cxn ang="0">
                  <a:pos x="365" y="341"/>
                </a:cxn>
                <a:cxn ang="0">
                  <a:pos x="379" y="348"/>
                </a:cxn>
                <a:cxn ang="0">
                  <a:pos x="419" y="330"/>
                </a:cxn>
                <a:cxn ang="0">
                  <a:pos x="443" y="266"/>
                </a:cxn>
                <a:cxn ang="0">
                  <a:pos x="458" y="228"/>
                </a:cxn>
                <a:cxn ang="0">
                  <a:pos x="210" y="11"/>
                </a:cxn>
                <a:cxn ang="0">
                  <a:pos x="266" y="307"/>
                </a:cxn>
                <a:cxn ang="0">
                  <a:pos x="379" y="376"/>
                </a:cxn>
                <a:cxn ang="0">
                  <a:pos x="380" y="411"/>
                </a:cxn>
                <a:cxn ang="0">
                  <a:pos x="395" y="402"/>
                </a:cxn>
                <a:cxn ang="0">
                  <a:pos x="379" y="376"/>
                </a:cxn>
              </a:cxnLst>
              <a:rect l="0" t="0" r="r" b="b"/>
              <a:pathLst>
                <a:path w="463" h="412">
                  <a:moveTo>
                    <a:pt x="460" y="207"/>
                  </a:moveTo>
                  <a:cubicBezTo>
                    <a:pt x="462" y="205"/>
                    <a:pt x="459" y="197"/>
                    <a:pt x="457" y="198"/>
                  </a:cubicBezTo>
                  <a:cubicBezTo>
                    <a:pt x="456" y="200"/>
                    <a:pt x="456" y="186"/>
                    <a:pt x="457" y="180"/>
                  </a:cubicBezTo>
                  <a:cubicBezTo>
                    <a:pt x="458" y="173"/>
                    <a:pt x="457" y="174"/>
                    <a:pt x="454" y="177"/>
                  </a:cubicBezTo>
                  <a:cubicBezTo>
                    <a:pt x="451" y="181"/>
                    <a:pt x="447" y="171"/>
                    <a:pt x="447" y="169"/>
                  </a:cubicBezTo>
                  <a:cubicBezTo>
                    <a:pt x="446" y="166"/>
                    <a:pt x="442" y="159"/>
                    <a:pt x="438" y="160"/>
                  </a:cubicBezTo>
                  <a:cubicBezTo>
                    <a:pt x="434" y="161"/>
                    <a:pt x="436" y="154"/>
                    <a:pt x="432" y="155"/>
                  </a:cubicBezTo>
                  <a:cubicBezTo>
                    <a:pt x="428" y="156"/>
                    <a:pt x="428" y="149"/>
                    <a:pt x="428" y="143"/>
                  </a:cubicBezTo>
                  <a:cubicBezTo>
                    <a:pt x="429" y="137"/>
                    <a:pt x="426" y="142"/>
                    <a:pt x="424" y="139"/>
                  </a:cubicBezTo>
                  <a:cubicBezTo>
                    <a:pt x="422" y="137"/>
                    <a:pt x="420" y="139"/>
                    <a:pt x="417" y="140"/>
                  </a:cubicBezTo>
                  <a:cubicBezTo>
                    <a:pt x="415" y="141"/>
                    <a:pt x="414" y="135"/>
                    <a:pt x="415" y="132"/>
                  </a:cubicBezTo>
                  <a:cubicBezTo>
                    <a:pt x="415" y="130"/>
                    <a:pt x="414" y="127"/>
                    <a:pt x="410" y="124"/>
                  </a:cubicBezTo>
                  <a:cubicBezTo>
                    <a:pt x="407" y="121"/>
                    <a:pt x="406" y="119"/>
                    <a:pt x="407" y="116"/>
                  </a:cubicBezTo>
                  <a:cubicBezTo>
                    <a:pt x="407" y="112"/>
                    <a:pt x="385" y="101"/>
                    <a:pt x="381" y="100"/>
                  </a:cubicBezTo>
                  <a:cubicBezTo>
                    <a:pt x="376" y="99"/>
                    <a:pt x="380" y="94"/>
                    <a:pt x="378" y="93"/>
                  </a:cubicBezTo>
                  <a:cubicBezTo>
                    <a:pt x="376" y="91"/>
                    <a:pt x="375" y="84"/>
                    <a:pt x="375" y="79"/>
                  </a:cubicBezTo>
                  <a:cubicBezTo>
                    <a:pt x="375" y="73"/>
                    <a:pt x="368" y="72"/>
                    <a:pt x="368" y="67"/>
                  </a:cubicBezTo>
                  <a:cubicBezTo>
                    <a:pt x="369" y="63"/>
                    <a:pt x="366" y="58"/>
                    <a:pt x="367" y="53"/>
                  </a:cubicBezTo>
                  <a:cubicBezTo>
                    <a:pt x="367" y="48"/>
                    <a:pt x="360" y="47"/>
                    <a:pt x="359" y="44"/>
                  </a:cubicBezTo>
                  <a:cubicBezTo>
                    <a:pt x="359" y="42"/>
                    <a:pt x="355" y="44"/>
                    <a:pt x="351" y="45"/>
                  </a:cubicBezTo>
                  <a:cubicBezTo>
                    <a:pt x="346" y="45"/>
                    <a:pt x="347" y="39"/>
                    <a:pt x="347" y="33"/>
                  </a:cubicBezTo>
                  <a:cubicBezTo>
                    <a:pt x="348" y="28"/>
                    <a:pt x="345" y="18"/>
                    <a:pt x="342" y="15"/>
                  </a:cubicBezTo>
                  <a:cubicBezTo>
                    <a:pt x="338" y="13"/>
                    <a:pt x="338" y="3"/>
                    <a:pt x="336" y="2"/>
                  </a:cubicBezTo>
                  <a:cubicBezTo>
                    <a:pt x="335" y="0"/>
                    <a:pt x="329" y="7"/>
                    <a:pt x="329" y="10"/>
                  </a:cubicBezTo>
                  <a:cubicBezTo>
                    <a:pt x="329" y="13"/>
                    <a:pt x="329" y="17"/>
                    <a:pt x="326" y="19"/>
                  </a:cubicBezTo>
                  <a:cubicBezTo>
                    <a:pt x="324" y="21"/>
                    <a:pt x="328" y="29"/>
                    <a:pt x="325" y="31"/>
                  </a:cubicBezTo>
                  <a:cubicBezTo>
                    <a:pt x="322" y="34"/>
                    <a:pt x="325" y="45"/>
                    <a:pt x="324" y="51"/>
                  </a:cubicBezTo>
                  <a:cubicBezTo>
                    <a:pt x="323" y="58"/>
                    <a:pt x="323" y="64"/>
                    <a:pt x="320" y="69"/>
                  </a:cubicBezTo>
                  <a:cubicBezTo>
                    <a:pt x="317" y="73"/>
                    <a:pt x="317" y="80"/>
                    <a:pt x="311" y="82"/>
                  </a:cubicBezTo>
                  <a:cubicBezTo>
                    <a:pt x="305" y="84"/>
                    <a:pt x="297" y="79"/>
                    <a:pt x="297" y="76"/>
                  </a:cubicBezTo>
                  <a:cubicBezTo>
                    <a:pt x="297" y="73"/>
                    <a:pt x="291" y="71"/>
                    <a:pt x="287" y="71"/>
                  </a:cubicBezTo>
                  <a:cubicBezTo>
                    <a:pt x="284" y="72"/>
                    <a:pt x="282" y="67"/>
                    <a:pt x="276" y="63"/>
                  </a:cubicBezTo>
                  <a:cubicBezTo>
                    <a:pt x="271" y="58"/>
                    <a:pt x="266" y="64"/>
                    <a:pt x="265" y="59"/>
                  </a:cubicBezTo>
                  <a:cubicBezTo>
                    <a:pt x="263" y="54"/>
                    <a:pt x="261" y="53"/>
                    <a:pt x="257" y="50"/>
                  </a:cubicBezTo>
                  <a:cubicBezTo>
                    <a:pt x="253" y="47"/>
                    <a:pt x="254" y="47"/>
                    <a:pt x="258" y="45"/>
                  </a:cubicBezTo>
                  <a:cubicBezTo>
                    <a:pt x="262" y="42"/>
                    <a:pt x="261" y="38"/>
                    <a:pt x="259" y="35"/>
                  </a:cubicBezTo>
                  <a:cubicBezTo>
                    <a:pt x="257" y="32"/>
                    <a:pt x="261" y="33"/>
                    <a:pt x="266" y="30"/>
                  </a:cubicBezTo>
                  <a:cubicBezTo>
                    <a:pt x="271" y="27"/>
                    <a:pt x="266" y="24"/>
                    <a:pt x="270" y="22"/>
                  </a:cubicBezTo>
                  <a:cubicBezTo>
                    <a:pt x="274" y="21"/>
                    <a:pt x="272" y="18"/>
                    <a:pt x="268" y="17"/>
                  </a:cubicBezTo>
                  <a:cubicBezTo>
                    <a:pt x="264" y="16"/>
                    <a:pt x="265" y="21"/>
                    <a:pt x="263" y="21"/>
                  </a:cubicBezTo>
                  <a:cubicBezTo>
                    <a:pt x="262" y="22"/>
                    <a:pt x="260" y="15"/>
                    <a:pt x="259" y="15"/>
                  </a:cubicBezTo>
                  <a:cubicBezTo>
                    <a:pt x="258" y="16"/>
                    <a:pt x="253" y="22"/>
                    <a:pt x="251" y="19"/>
                  </a:cubicBezTo>
                  <a:cubicBezTo>
                    <a:pt x="248" y="16"/>
                    <a:pt x="234" y="13"/>
                    <a:pt x="229" y="12"/>
                  </a:cubicBezTo>
                  <a:cubicBezTo>
                    <a:pt x="223" y="11"/>
                    <a:pt x="221" y="4"/>
                    <a:pt x="218" y="6"/>
                  </a:cubicBezTo>
                  <a:cubicBezTo>
                    <a:pt x="215" y="7"/>
                    <a:pt x="219" y="9"/>
                    <a:pt x="222" y="13"/>
                  </a:cubicBezTo>
                  <a:cubicBezTo>
                    <a:pt x="226" y="17"/>
                    <a:pt x="210" y="20"/>
                    <a:pt x="205" y="18"/>
                  </a:cubicBezTo>
                  <a:cubicBezTo>
                    <a:pt x="200" y="17"/>
                    <a:pt x="206" y="22"/>
                    <a:pt x="202" y="22"/>
                  </a:cubicBezTo>
                  <a:cubicBezTo>
                    <a:pt x="198" y="21"/>
                    <a:pt x="197" y="28"/>
                    <a:pt x="194" y="32"/>
                  </a:cubicBezTo>
                  <a:cubicBezTo>
                    <a:pt x="191" y="35"/>
                    <a:pt x="193" y="38"/>
                    <a:pt x="189" y="40"/>
                  </a:cubicBezTo>
                  <a:cubicBezTo>
                    <a:pt x="186" y="42"/>
                    <a:pt x="186" y="45"/>
                    <a:pt x="190" y="50"/>
                  </a:cubicBezTo>
                  <a:cubicBezTo>
                    <a:pt x="194" y="54"/>
                    <a:pt x="188" y="55"/>
                    <a:pt x="184" y="51"/>
                  </a:cubicBezTo>
                  <a:cubicBezTo>
                    <a:pt x="180" y="47"/>
                    <a:pt x="177" y="47"/>
                    <a:pt x="177" y="51"/>
                  </a:cubicBezTo>
                  <a:cubicBezTo>
                    <a:pt x="177" y="56"/>
                    <a:pt x="172" y="54"/>
                    <a:pt x="173" y="49"/>
                  </a:cubicBezTo>
                  <a:cubicBezTo>
                    <a:pt x="174" y="44"/>
                    <a:pt x="168" y="46"/>
                    <a:pt x="167" y="44"/>
                  </a:cubicBezTo>
                  <a:cubicBezTo>
                    <a:pt x="166" y="41"/>
                    <a:pt x="161" y="36"/>
                    <a:pt x="157" y="37"/>
                  </a:cubicBezTo>
                  <a:cubicBezTo>
                    <a:pt x="154" y="37"/>
                    <a:pt x="154" y="40"/>
                    <a:pt x="151" y="40"/>
                  </a:cubicBezTo>
                  <a:cubicBezTo>
                    <a:pt x="148" y="40"/>
                    <a:pt x="147" y="42"/>
                    <a:pt x="147" y="46"/>
                  </a:cubicBezTo>
                  <a:cubicBezTo>
                    <a:pt x="148" y="49"/>
                    <a:pt x="142" y="45"/>
                    <a:pt x="139" y="46"/>
                  </a:cubicBezTo>
                  <a:cubicBezTo>
                    <a:pt x="135" y="46"/>
                    <a:pt x="139" y="51"/>
                    <a:pt x="137" y="51"/>
                  </a:cubicBezTo>
                  <a:cubicBezTo>
                    <a:pt x="135" y="51"/>
                    <a:pt x="135" y="55"/>
                    <a:pt x="131" y="55"/>
                  </a:cubicBezTo>
                  <a:cubicBezTo>
                    <a:pt x="128" y="55"/>
                    <a:pt x="129" y="62"/>
                    <a:pt x="129" y="66"/>
                  </a:cubicBezTo>
                  <a:cubicBezTo>
                    <a:pt x="130" y="69"/>
                    <a:pt x="124" y="64"/>
                    <a:pt x="121" y="65"/>
                  </a:cubicBezTo>
                  <a:cubicBezTo>
                    <a:pt x="118" y="66"/>
                    <a:pt x="122" y="69"/>
                    <a:pt x="123" y="73"/>
                  </a:cubicBezTo>
                  <a:cubicBezTo>
                    <a:pt x="124" y="78"/>
                    <a:pt x="121" y="77"/>
                    <a:pt x="119" y="79"/>
                  </a:cubicBezTo>
                  <a:cubicBezTo>
                    <a:pt x="117" y="81"/>
                    <a:pt x="115" y="74"/>
                    <a:pt x="115" y="71"/>
                  </a:cubicBezTo>
                  <a:cubicBezTo>
                    <a:pt x="115" y="67"/>
                    <a:pt x="110" y="70"/>
                    <a:pt x="106" y="75"/>
                  </a:cubicBezTo>
                  <a:cubicBezTo>
                    <a:pt x="101" y="80"/>
                    <a:pt x="107" y="87"/>
                    <a:pt x="105" y="88"/>
                  </a:cubicBezTo>
                  <a:cubicBezTo>
                    <a:pt x="103" y="90"/>
                    <a:pt x="94" y="98"/>
                    <a:pt x="89" y="104"/>
                  </a:cubicBezTo>
                  <a:cubicBezTo>
                    <a:pt x="84" y="111"/>
                    <a:pt x="73" y="107"/>
                    <a:pt x="69" y="110"/>
                  </a:cubicBezTo>
                  <a:cubicBezTo>
                    <a:pt x="66" y="113"/>
                    <a:pt x="62" y="111"/>
                    <a:pt x="58" y="113"/>
                  </a:cubicBezTo>
                  <a:cubicBezTo>
                    <a:pt x="55" y="116"/>
                    <a:pt x="48" y="121"/>
                    <a:pt x="48" y="118"/>
                  </a:cubicBezTo>
                  <a:cubicBezTo>
                    <a:pt x="47" y="115"/>
                    <a:pt x="38" y="117"/>
                    <a:pt x="34" y="121"/>
                  </a:cubicBezTo>
                  <a:cubicBezTo>
                    <a:pt x="30" y="125"/>
                    <a:pt x="24" y="129"/>
                    <a:pt x="20" y="129"/>
                  </a:cubicBezTo>
                  <a:cubicBezTo>
                    <a:pt x="16" y="129"/>
                    <a:pt x="16" y="136"/>
                    <a:pt x="14" y="137"/>
                  </a:cubicBezTo>
                  <a:cubicBezTo>
                    <a:pt x="12" y="139"/>
                    <a:pt x="13" y="132"/>
                    <a:pt x="13" y="130"/>
                  </a:cubicBezTo>
                  <a:cubicBezTo>
                    <a:pt x="13" y="129"/>
                    <a:pt x="9" y="133"/>
                    <a:pt x="7" y="139"/>
                  </a:cubicBezTo>
                  <a:cubicBezTo>
                    <a:pt x="5" y="144"/>
                    <a:pt x="11" y="146"/>
                    <a:pt x="8" y="151"/>
                  </a:cubicBezTo>
                  <a:cubicBezTo>
                    <a:pt x="4" y="157"/>
                    <a:pt x="0" y="162"/>
                    <a:pt x="6" y="169"/>
                  </a:cubicBezTo>
                  <a:cubicBezTo>
                    <a:pt x="11" y="176"/>
                    <a:pt x="14" y="181"/>
                    <a:pt x="12" y="184"/>
                  </a:cubicBezTo>
                  <a:cubicBezTo>
                    <a:pt x="10" y="188"/>
                    <a:pt x="7" y="177"/>
                    <a:pt x="5" y="179"/>
                  </a:cubicBezTo>
                  <a:cubicBezTo>
                    <a:pt x="4" y="180"/>
                    <a:pt x="10" y="184"/>
                    <a:pt x="9" y="187"/>
                  </a:cubicBezTo>
                  <a:cubicBezTo>
                    <a:pt x="7" y="189"/>
                    <a:pt x="2" y="178"/>
                    <a:pt x="1" y="181"/>
                  </a:cubicBezTo>
                  <a:cubicBezTo>
                    <a:pt x="0" y="183"/>
                    <a:pt x="12" y="200"/>
                    <a:pt x="12" y="206"/>
                  </a:cubicBezTo>
                  <a:cubicBezTo>
                    <a:pt x="12" y="212"/>
                    <a:pt x="22" y="218"/>
                    <a:pt x="22" y="227"/>
                  </a:cubicBezTo>
                  <a:cubicBezTo>
                    <a:pt x="21" y="236"/>
                    <a:pt x="30" y="251"/>
                    <a:pt x="32" y="253"/>
                  </a:cubicBezTo>
                  <a:cubicBezTo>
                    <a:pt x="33" y="255"/>
                    <a:pt x="28" y="261"/>
                    <a:pt x="29" y="268"/>
                  </a:cubicBezTo>
                  <a:cubicBezTo>
                    <a:pt x="30" y="275"/>
                    <a:pt x="27" y="277"/>
                    <a:pt x="23" y="277"/>
                  </a:cubicBezTo>
                  <a:cubicBezTo>
                    <a:pt x="18" y="277"/>
                    <a:pt x="21" y="284"/>
                    <a:pt x="26" y="285"/>
                  </a:cubicBezTo>
                  <a:cubicBezTo>
                    <a:pt x="30" y="285"/>
                    <a:pt x="29" y="289"/>
                    <a:pt x="34" y="292"/>
                  </a:cubicBezTo>
                  <a:cubicBezTo>
                    <a:pt x="39" y="296"/>
                    <a:pt x="52" y="294"/>
                    <a:pt x="56" y="294"/>
                  </a:cubicBezTo>
                  <a:cubicBezTo>
                    <a:pt x="60" y="294"/>
                    <a:pt x="61" y="288"/>
                    <a:pt x="67" y="288"/>
                  </a:cubicBezTo>
                  <a:cubicBezTo>
                    <a:pt x="73" y="287"/>
                    <a:pt x="72" y="286"/>
                    <a:pt x="75" y="282"/>
                  </a:cubicBezTo>
                  <a:cubicBezTo>
                    <a:pt x="78" y="279"/>
                    <a:pt x="91" y="280"/>
                    <a:pt x="104" y="280"/>
                  </a:cubicBezTo>
                  <a:cubicBezTo>
                    <a:pt x="117" y="281"/>
                    <a:pt x="123" y="277"/>
                    <a:pt x="125" y="272"/>
                  </a:cubicBezTo>
                  <a:cubicBezTo>
                    <a:pt x="127" y="267"/>
                    <a:pt x="136" y="267"/>
                    <a:pt x="140" y="263"/>
                  </a:cubicBezTo>
                  <a:cubicBezTo>
                    <a:pt x="144" y="260"/>
                    <a:pt x="147" y="259"/>
                    <a:pt x="157" y="260"/>
                  </a:cubicBezTo>
                  <a:cubicBezTo>
                    <a:pt x="167" y="260"/>
                    <a:pt x="176" y="255"/>
                    <a:pt x="182" y="253"/>
                  </a:cubicBezTo>
                  <a:cubicBezTo>
                    <a:pt x="188" y="250"/>
                    <a:pt x="200" y="251"/>
                    <a:pt x="206" y="250"/>
                  </a:cubicBezTo>
                  <a:cubicBezTo>
                    <a:pt x="212" y="248"/>
                    <a:pt x="213" y="257"/>
                    <a:pt x="219" y="256"/>
                  </a:cubicBezTo>
                  <a:cubicBezTo>
                    <a:pt x="226" y="256"/>
                    <a:pt x="229" y="258"/>
                    <a:pt x="233" y="258"/>
                  </a:cubicBezTo>
                  <a:cubicBezTo>
                    <a:pt x="236" y="258"/>
                    <a:pt x="236" y="261"/>
                    <a:pt x="239" y="261"/>
                  </a:cubicBezTo>
                  <a:cubicBezTo>
                    <a:pt x="243" y="262"/>
                    <a:pt x="242" y="265"/>
                    <a:pt x="240" y="268"/>
                  </a:cubicBezTo>
                  <a:cubicBezTo>
                    <a:pt x="238" y="272"/>
                    <a:pt x="245" y="271"/>
                    <a:pt x="250" y="278"/>
                  </a:cubicBezTo>
                  <a:cubicBezTo>
                    <a:pt x="255" y="284"/>
                    <a:pt x="250" y="285"/>
                    <a:pt x="253" y="290"/>
                  </a:cubicBezTo>
                  <a:cubicBezTo>
                    <a:pt x="255" y="295"/>
                    <a:pt x="257" y="294"/>
                    <a:pt x="262" y="287"/>
                  </a:cubicBezTo>
                  <a:cubicBezTo>
                    <a:pt x="267" y="280"/>
                    <a:pt x="272" y="285"/>
                    <a:pt x="273" y="279"/>
                  </a:cubicBezTo>
                  <a:cubicBezTo>
                    <a:pt x="274" y="273"/>
                    <a:pt x="279" y="266"/>
                    <a:pt x="283" y="269"/>
                  </a:cubicBezTo>
                  <a:cubicBezTo>
                    <a:pt x="286" y="272"/>
                    <a:pt x="280" y="273"/>
                    <a:pt x="278" y="285"/>
                  </a:cubicBezTo>
                  <a:cubicBezTo>
                    <a:pt x="276" y="296"/>
                    <a:pt x="272" y="290"/>
                    <a:pt x="271" y="293"/>
                  </a:cubicBezTo>
                  <a:cubicBezTo>
                    <a:pt x="270" y="297"/>
                    <a:pt x="281" y="298"/>
                    <a:pt x="281" y="292"/>
                  </a:cubicBezTo>
                  <a:cubicBezTo>
                    <a:pt x="281" y="286"/>
                    <a:pt x="283" y="284"/>
                    <a:pt x="288" y="289"/>
                  </a:cubicBezTo>
                  <a:cubicBezTo>
                    <a:pt x="292" y="295"/>
                    <a:pt x="285" y="299"/>
                    <a:pt x="286" y="302"/>
                  </a:cubicBezTo>
                  <a:cubicBezTo>
                    <a:pt x="287" y="304"/>
                    <a:pt x="292" y="301"/>
                    <a:pt x="294" y="301"/>
                  </a:cubicBezTo>
                  <a:cubicBezTo>
                    <a:pt x="299" y="301"/>
                    <a:pt x="305" y="311"/>
                    <a:pt x="304" y="317"/>
                  </a:cubicBezTo>
                  <a:cubicBezTo>
                    <a:pt x="303" y="322"/>
                    <a:pt x="301" y="327"/>
                    <a:pt x="310" y="331"/>
                  </a:cubicBezTo>
                  <a:cubicBezTo>
                    <a:pt x="318" y="335"/>
                    <a:pt x="315" y="336"/>
                    <a:pt x="321" y="336"/>
                  </a:cubicBezTo>
                  <a:cubicBezTo>
                    <a:pt x="328" y="336"/>
                    <a:pt x="341" y="341"/>
                    <a:pt x="344" y="344"/>
                  </a:cubicBezTo>
                  <a:cubicBezTo>
                    <a:pt x="348" y="347"/>
                    <a:pt x="357" y="342"/>
                    <a:pt x="358" y="336"/>
                  </a:cubicBezTo>
                  <a:cubicBezTo>
                    <a:pt x="360" y="330"/>
                    <a:pt x="367" y="336"/>
                    <a:pt x="363" y="338"/>
                  </a:cubicBezTo>
                  <a:cubicBezTo>
                    <a:pt x="360" y="340"/>
                    <a:pt x="365" y="344"/>
                    <a:pt x="365" y="341"/>
                  </a:cubicBezTo>
                  <a:cubicBezTo>
                    <a:pt x="365" y="338"/>
                    <a:pt x="367" y="335"/>
                    <a:pt x="368" y="339"/>
                  </a:cubicBezTo>
                  <a:cubicBezTo>
                    <a:pt x="369" y="343"/>
                    <a:pt x="374" y="343"/>
                    <a:pt x="376" y="346"/>
                  </a:cubicBezTo>
                  <a:cubicBezTo>
                    <a:pt x="377" y="349"/>
                    <a:pt x="379" y="351"/>
                    <a:pt x="379" y="348"/>
                  </a:cubicBezTo>
                  <a:cubicBezTo>
                    <a:pt x="379" y="346"/>
                    <a:pt x="380" y="344"/>
                    <a:pt x="384" y="342"/>
                  </a:cubicBezTo>
                  <a:cubicBezTo>
                    <a:pt x="388" y="341"/>
                    <a:pt x="391" y="338"/>
                    <a:pt x="395" y="334"/>
                  </a:cubicBezTo>
                  <a:cubicBezTo>
                    <a:pt x="399" y="331"/>
                    <a:pt x="417" y="330"/>
                    <a:pt x="419" y="330"/>
                  </a:cubicBezTo>
                  <a:cubicBezTo>
                    <a:pt x="420" y="330"/>
                    <a:pt x="421" y="315"/>
                    <a:pt x="422" y="307"/>
                  </a:cubicBezTo>
                  <a:cubicBezTo>
                    <a:pt x="423" y="300"/>
                    <a:pt x="430" y="298"/>
                    <a:pt x="431" y="290"/>
                  </a:cubicBezTo>
                  <a:cubicBezTo>
                    <a:pt x="432" y="282"/>
                    <a:pt x="441" y="267"/>
                    <a:pt x="443" y="266"/>
                  </a:cubicBezTo>
                  <a:cubicBezTo>
                    <a:pt x="445" y="265"/>
                    <a:pt x="449" y="263"/>
                    <a:pt x="450" y="258"/>
                  </a:cubicBezTo>
                  <a:cubicBezTo>
                    <a:pt x="450" y="253"/>
                    <a:pt x="456" y="248"/>
                    <a:pt x="456" y="242"/>
                  </a:cubicBezTo>
                  <a:cubicBezTo>
                    <a:pt x="456" y="237"/>
                    <a:pt x="459" y="230"/>
                    <a:pt x="458" y="228"/>
                  </a:cubicBezTo>
                  <a:cubicBezTo>
                    <a:pt x="458" y="226"/>
                    <a:pt x="456" y="221"/>
                    <a:pt x="460" y="217"/>
                  </a:cubicBezTo>
                  <a:cubicBezTo>
                    <a:pt x="463" y="213"/>
                    <a:pt x="458" y="208"/>
                    <a:pt x="460" y="207"/>
                  </a:cubicBezTo>
                  <a:close/>
                  <a:moveTo>
                    <a:pt x="210" y="11"/>
                  </a:moveTo>
                  <a:cubicBezTo>
                    <a:pt x="209" y="8"/>
                    <a:pt x="191" y="11"/>
                    <a:pt x="195" y="14"/>
                  </a:cubicBezTo>
                  <a:cubicBezTo>
                    <a:pt x="198" y="16"/>
                    <a:pt x="210" y="14"/>
                    <a:pt x="210" y="11"/>
                  </a:cubicBezTo>
                  <a:close/>
                  <a:moveTo>
                    <a:pt x="266" y="307"/>
                  </a:moveTo>
                  <a:cubicBezTo>
                    <a:pt x="269" y="309"/>
                    <a:pt x="278" y="309"/>
                    <a:pt x="279" y="305"/>
                  </a:cubicBezTo>
                  <a:cubicBezTo>
                    <a:pt x="281" y="302"/>
                    <a:pt x="263" y="305"/>
                    <a:pt x="266" y="307"/>
                  </a:cubicBezTo>
                  <a:close/>
                  <a:moveTo>
                    <a:pt x="379" y="376"/>
                  </a:moveTo>
                  <a:cubicBezTo>
                    <a:pt x="372" y="377"/>
                    <a:pt x="362" y="370"/>
                    <a:pt x="360" y="371"/>
                  </a:cubicBezTo>
                  <a:cubicBezTo>
                    <a:pt x="357" y="372"/>
                    <a:pt x="368" y="389"/>
                    <a:pt x="365" y="393"/>
                  </a:cubicBezTo>
                  <a:cubicBezTo>
                    <a:pt x="361" y="398"/>
                    <a:pt x="375" y="410"/>
                    <a:pt x="380" y="411"/>
                  </a:cubicBezTo>
                  <a:cubicBezTo>
                    <a:pt x="385" y="412"/>
                    <a:pt x="383" y="406"/>
                    <a:pt x="386" y="406"/>
                  </a:cubicBezTo>
                  <a:cubicBezTo>
                    <a:pt x="389" y="407"/>
                    <a:pt x="388" y="403"/>
                    <a:pt x="389" y="401"/>
                  </a:cubicBezTo>
                  <a:cubicBezTo>
                    <a:pt x="389" y="398"/>
                    <a:pt x="392" y="403"/>
                    <a:pt x="395" y="402"/>
                  </a:cubicBezTo>
                  <a:cubicBezTo>
                    <a:pt x="398" y="400"/>
                    <a:pt x="394" y="390"/>
                    <a:pt x="398" y="390"/>
                  </a:cubicBezTo>
                  <a:cubicBezTo>
                    <a:pt x="402" y="390"/>
                    <a:pt x="399" y="377"/>
                    <a:pt x="398" y="372"/>
                  </a:cubicBezTo>
                  <a:cubicBezTo>
                    <a:pt x="397" y="368"/>
                    <a:pt x="386" y="376"/>
                    <a:pt x="379" y="37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55" name="Freeform 151">
              <a:extLst>
                <a:ext uri="{FF2B5EF4-FFF2-40B4-BE49-F238E27FC236}">
                  <a16:creationId xmlns:a16="http://schemas.microsoft.com/office/drawing/2014/main" id="{D8B39232-C4F2-4C47-A485-2EC184C472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26388" y="4052888"/>
              <a:ext cx="269875" cy="320675"/>
            </a:xfrm>
            <a:custGeom>
              <a:avLst/>
              <a:gdLst/>
              <a:ahLst/>
              <a:cxnLst>
                <a:cxn ang="0">
                  <a:pos x="87" y="81"/>
                </a:cxn>
                <a:cxn ang="0">
                  <a:pos x="78" y="84"/>
                </a:cxn>
                <a:cxn ang="0">
                  <a:pos x="67" y="79"/>
                </a:cxn>
                <a:cxn ang="0">
                  <a:pos x="61" y="89"/>
                </a:cxn>
                <a:cxn ang="0">
                  <a:pos x="52" y="105"/>
                </a:cxn>
                <a:cxn ang="0">
                  <a:pos x="21" y="125"/>
                </a:cxn>
                <a:cxn ang="0">
                  <a:pos x="7" y="139"/>
                </a:cxn>
                <a:cxn ang="0">
                  <a:pos x="4" y="151"/>
                </a:cxn>
                <a:cxn ang="0">
                  <a:pos x="14" y="156"/>
                </a:cxn>
                <a:cxn ang="0">
                  <a:pos x="22" y="159"/>
                </a:cxn>
                <a:cxn ang="0">
                  <a:pos x="43" y="154"/>
                </a:cxn>
                <a:cxn ang="0">
                  <a:pos x="50" y="141"/>
                </a:cxn>
                <a:cxn ang="0">
                  <a:pos x="56" y="129"/>
                </a:cxn>
                <a:cxn ang="0">
                  <a:pos x="69" y="122"/>
                </a:cxn>
                <a:cxn ang="0">
                  <a:pos x="72" y="116"/>
                </a:cxn>
                <a:cxn ang="0">
                  <a:pos x="80" y="105"/>
                </a:cxn>
                <a:cxn ang="0">
                  <a:pos x="89" y="90"/>
                </a:cxn>
                <a:cxn ang="0">
                  <a:pos x="87" y="81"/>
                </a:cxn>
                <a:cxn ang="0">
                  <a:pos x="15" y="167"/>
                </a:cxn>
                <a:cxn ang="0">
                  <a:pos x="19" y="162"/>
                </a:cxn>
                <a:cxn ang="0">
                  <a:pos x="15" y="167"/>
                </a:cxn>
                <a:cxn ang="0">
                  <a:pos x="128" y="41"/>
                </a:cxn>
                <a:cxn ang="0">
                  <a:pos x="117" y="40"/>
                </a:cxn>
                <a:cxn ang="0">
                  <a:pos x="110" y="33"/>
                </a:cxn>
                <a:cxn ang="0">
                  <a:pos x="105" y="24"/>
                </a:cxn>
                <a:cxn ang="0">
                  <a:pos x="105" y="30"/>
                </a:cxn>
                <a:cxn ang="0">
                  <a:pos x="100" y="28"/>
                </a:cxn>
                <a:cxn ang="0">
                  <a:pos x="96" y="20"/>
                </a:cxn>
                <a:cxn ang="0">
                  <a:pos x="92" y="10"/>
                </a:cxn>
                <a:cxn ang="0">
                  <a:pos x="78" y="0"/>
                </a:cxn>
                <a:cxn ang="0">
                  <a:pos x="81" y="12"/>
                </a:cxn>
                <a:cxn ang="0">
                  <a:pos x="89" y="20"/>
                </a:cxn>
                <a:cxn ang="0">
                  <a:pos x="96" y="29"/>
                </a:cxn>
                <a:cxn ang="0">
                  <a:pos x="94" y="46"/>
                </a:cxn>
                <a:cxn ang="0">
                  <a:pos x="85" y="56"/>
                </a:cxn>
                <a:cxn ang="0">
                  <a:pos x="100" y="69"/>
                </a:cxn>
                <a:cxn ang="0">
                  <a:pos x="97" y="87"/>
                </a:cxn>
                <a:cxn ang="0">
                  <a:pos x="107" y="89"/>
                </a:cxn>
                <a:cxn ang="0">
                  <a:pos x="119" y="71"/>
                </a:cxn>
                <a:cxn ang="0">
                  <a:pos x="123" y="60"/>
                </a:cxn>
                <a:cxn ang="0">
                  <a:pos x="130" y="57"/>
                </a:cxn>
                <a:cxn ang="0">
                  <a:pos x="135" y="50"/>
                </a:cxn>
                <a:cxn ang="0">
                  <a:pos x="139" y="40"/>
                </a:cxn>
                <a:cxn ang="0">
                  <a:pos x="128" y="41"/>
                </a:cxn>
              </a:cxnLst>
              <a:rect l="0" t="0" r="r" b="b"/>
              <a:pathLst>
                <a:path w="141" h="168">
                  <a:moveTo>
                    <a:pt x="87" y="81"/>
                  </a:moveTo>
                  <a:cubicBezTo>
                    <a:pt x="84" y="79"/>
                    <a:pt x="82" y="82"/>
                    <a:pt x="78" y="84"/>
                  </a:cubicBezTo>
                  <a:cubicBezTo>
                    <a:pt x="74" y="86"/>
                    <a:pt x="72" y="76"/>
                    <a:pt x="67" y="79"/>
                  </a:cubicBezTo>
                  <a:cubicBezTo>
                    <a:pt x="62" y="83"/>
                    <a:pt x="67" y="85"/>
                    <a:pt x="61" y="89"/>
                  </a:cubicBezTo>
                  <a:cubicBezTo>
                    <a:pt x="56" y="94"/>
                    <a:pt x="58" y="95"/>
                    <a:pt x="52" y="105"/>
                  </a:cubicBezTo>
                  <a:cubicBezTo>
                    <a:pt x="46" y="115"/>
                    <a:pt x="24" y="120"/>
                    <a:pt x="21" y="125"/>
                  </a:cubicBezTo>
                  <a:cubicBezTo>
                    <a:pt x="18" y="131"/>
                    <a:pt x="7" y="135"/>
                    <a:pt x="7" y="139"/>
                  </a:cubicBezTo>
                  <a:cubicBezTo>
                    <a:pt x="7" y="143"/>
                    <a:pt x="0" y="146"/>
                    <a:pt x="4" y="151"/>
                  </a:cubicBezTo>
                  <a:cubicBezTo>
                    <a:pt x="7" y="155"/>
                    <a:pt x="11" y="152"/>
                    <a:pt x="14" y="156"/>
                  </a:cubicBezTo>
                  <a:cubicBezTo>
                    <a:pt x="17" y="159"/>
                    <a:pt x="21" y="156"/>
                    <a:pt x="22" y="159"/>
                  </a:cubicBezTo>
                  <a:cubicBezTo>
                    <a:pt x="24" y="162"/>
                    <a:pt x="35" y="162"/>
                    <a:pt x="43" y="154"/>
                  </a:cubicBezTo>
                  <a:cubicBezTo>
                    <a:pt x="51" y="147"/>
                    <a:pt x="47" y="143"/>
                    <a:pt x="50" y="141"/>
                  </a:cubicBezTo>
                  <a:cubicBezTo>
                    <a:pt x="54" y="139"/>
                    <a:pt x="54" y="133"/>
                    <a:pt x="56" y="129"/>
                  </a:cubicBezTo>
                  <a:cubicBezTo>
                    <a:pt x="58" y="126"/>
                    <a:pt x="60" y="122"/>
                    <a:pt x="69" y="122"/>
                  </a:cubicBezTo>
                  <a:cubicBezTo>
                    <a:pt x="78" y="122"/>
                    <a:pt x="73" y="120"/>
                    <a:pt x="72" y="116"/>
                  </a:cubicBezTo>
                  <a:cubicBezTo>
                    <a:pt x="72" y="111"/>
                    <a:pt x="80" y="111"/>
                    <a:pt x="80" y="105"/>
                  </a:cubicBezTo>
                  <a:cubicBezTo>
                    <a:pt x="80" y="100"/>
                    <a:pt x="91" y="95"/>
                    <a:pt x="89" y="90"/>
                  </a:cubicBezTo>
                  <a:cubicBezTo>
                    <a:pt x="86" y="86"/>
                    <a:pt x="91" y="84"/>
                    <a:pt x="87" y="81"/>
                  </a:cubicBezTo>
                  <a:close/>
                  <a:moveTo>
                    <a:pt x="15" y="167"/>
                  </a:moveTo>
                  <a:cubicBezTo>
                    <a:pt x="17" y="168"/>
                    <a:pt x="22" y="166"/>
                    <a:pt x="19" y="162"/>
                  </a:cubicBezTo>
                  <a:cubicBezTo>
                    <a:pt x="16" y="158"/>
                    <a:pt x="11" y="166"/>
                    <a:pt x="15" y="167"/>
                  </a:cubicBezTo>
                  <a:close/>
                  <a:moveTo>
                    <a:pt x="128" y="41"/>
                  </a:moveTo>
                  <a:cubicBezTo>
                    <a:pt x="126" y="45"/>
                    <a:pt x="121" y="40"/>
                    <a:pt x="117" y="40"/>
                  </a:cubicBezTo>
                  <a:cubicBezTo>
                    <a:pt x="113" y="40"/>
                    <a:pt x="110" y="37"/>
                    <a:pt x="110" y="33"/>
                  </a:cubicBezTo>
                  <a:cubicBezTo>
                    <a:pt x="110" y="29"/>
                    <a:pt x="109" y="24"/>
                    <a:pt x="105" y="24"/>
                  </a:cubicBezTo>
                  <a:cubicBezTo>
                    <a:pt x="101" y="24"/>
                    <a:pt x="106" y="28"/>
                    <a:pt x="105" y="30"/>
                  </a:cubicBezTo>
                  <a:cubicBezTo>
                    <a:pt x="103" y="32"/>
                    <a:pt x="102" y="28"/>
                    <a:pt x="100" y="28"/>
                  </a:cubicBezTo>
                  <a:cubicBezTo>
                    <a:pt x="98" y="28"/>
                    <a:pt x="96" y="25"/>
                    <a:pt x="96" y="20"/>
                  </a:cubicBezTo>
                  <a:cubicBezTo>
                    <a:pt x="96" y="15"/>
                    <a:pt x="92" y="16"/>
                    <a:pt x="92" y="10"/>
                  </a:cubicBezTo>
                  <a:cubicBezTo>
                    <a:pt x="92" y="4"/>
                    <a:pt x="83" y="0"/>
                    <a:pt x="78" y="0"/>
                  </a:cubicBezTo>
                  <a:cubicBezTo>
                    <a:pt x="73" y="0"/>
                    <a:pt x="79" y="9"/>
                    <a:pt x="81" y="12"/>
                  </a:cubicBezTo>
                  <a:cubicBezTo>
                    <a:pt x="84" y="15"/>
                    <a:pt x="89" y="18"/>
                    <a:pt x="89" y="20"/>
                  </a:cubicBezTo>
                  <a:cubicBezTo>
                    <a:pt x="89" y="22"/>
                    <a:pt x="93" y="28"/>
                    <a:pt x="96" y="29"/>
                  </a:cubicBezTo>
                  <a:cubicBezTo>
                    <a:pt x="99" y="30"/>
                    <a:pt x="94" y="39"/>
                    <a:pt x="94" y="46"/>
                  </a:cubicBezTo>
                  <a:cubicBezTo>
                    <a:pt x="94" y="53"/>
                    <a:pt x="89" y="51"/>
                    <a:pt x="85" y="56"/>
                  </a:cubicBezTo>
                  <a:cubicBezTo>
                    <a:pt x="81" y="60"/>
                    <a:pt x="94" y="65"/>
                    <a:pt x="100" y="69"/>
                  </a:cubicBezTo>
                  <a:cubicBezTo>
                    <a:pt x="105" y="74"/>
                    <a:pt x="95" y="85"/>
                    <a:pt x="97" y="87"/>
                  </a:cubicBezTo>
                  <a:cubicBezTo>
                    <a:pt x="97" y="89"/>
                    <a:pt x="101" y="90"/>
                    <a:pt x="107" y="89"/>
                  </a:cubicBezTo>
                  <a:cubicBezTo>
                    <a:pt x="113" y="87"/>
                    <a:pt x="115" y="75"/>
                    <a:pt x="119" y="71"/>
                  </a:cubicBezTo>
                  <a:cubicBezTo>
                    <a:pt x="123" y="68"/>
                    <a:pt x="121" y="62"/>
                    <a:pt x="123" y="60"/>
                  </a:cubicBezTo>
                  <a:cubicBezTo>
                    <a:pt x="125" y="57"/>
                    <a:pt x="128" y="57"/>
                    <a:pt x="130" y="57"/>
                  </a:cubicBezTo>
                  <a:cubicBezTo>
                    <a:pt x="133" y="57"/>
                    <a:pt x="132" y="50"/>
                    <a:pt x="135" y="50"/>
                  </a:cubicBezTo>
                  <a:cubicBezTo>
                    <a:pt x="139" y="50"/>
                    <a:pt x="137" y="46"/>
                    <a:pt x="139" y="40"/>
                  </a:cubicBezTo>
                  <a:cubicBezTo>
                    <a:pt x="141" y="35"/>
                    <a:pt x="130" y="37"/>
                    <a:pt x="128" y="4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56" name="Freeform 152">
              <a:extLst>
                <a:ext uri="{FF2B5EF4-FFF2-40B4-BE49-F238E27FC236}">
                  <a16:creationId xmlns:a16="http://schemas.microsoft.com/office/drawing/2014/main" id="{331B4BAD-AFF3-460D-9C60-2D5F836D32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2925" y="3616325"/>
              <a:ext cx="58738" cy="53975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17" y="20"/>
                </a:cxn>
                <a:cxn ang="0">
                  <a:pos x="4" y="24"/>
                </a:cxn>
                <a:cxn ang="0">
                  <a:pos x="20" y="10"/>
                </a:cxn>
                <a:cxn ang="0">
                  <a:pos x="31" y="4"/>
                </a:cxn>
                <a:cxn ang="0">
                  <a:pos x="20" y="10"/>
                </a:cxn>
              </a:cxnLst>
              <a:rect l="0" t="0" r="r" b="b"/>
              <a:pathLst>
                <a:path w="31" h="28">
                  <a:moveTo>
                    <a:pt x="4" y="24"/>
                  </a:moveTo>
                  <a:cubicBezTo>
                    <a:pt x="8" y="28"/>
                    <a:pt x="17" y="27"/>
                    <a:pt x="17" y="20"/>
                  </a:cubicBezTo>
                  <a:cubicBezTo>
                    <a:pt x="17" y="13"/>
                    <a:pt x="0" y="20"/>
                    <a:pt x="4" y="24"/>
                  </a:cubicBezTo>
                  <a:close/>
                  <a:moveTo>
                    <a:pt x="20" y="10"/>
                  </a:moveTo>
                  <a:cubicBezTo>
                    <a:pt x="22" y="11"/>
                    <a:pt x="31" y="8"/>
                    <a:pt x="31" y="4"/>
                  </a:cubicBezTo>
                  <a:cubicBezTo>
                    <a:pt x="31" y="0"/>
                    <a:pt x="15" y="9"/>
                    <a:pt x="20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57" name="Freeform 153">
              <a:extLst>
                <a:ext uri="{FF2B5EF4-FFF2-40B4-BE49-F238E27FC236}">
                  <a16:creationId xmlns:a16="http://schemas.microsoft.com/office/drawing/2014/main" id="{1BB028FC-D9F5-40C2-9B99-999EDBBC0BFE}"/>
                </a:ext>
              </a:extLst>
            </p:cNvPr>
            <p:cNvSpPr/>
            <p:nvPr/>
          </p:nvSpPr>
          <p:spPr bwMode="auto">
            <a:xfrm>
              <a:off x="5487988" y="2270125"/>
              <a:ext cx="309563" cy="195263"/>
            </a:xfrm>
            <a:custGeom>
              <a:avLst/>
              <a:gdLst/>
              <a:ahLst/>
              <a:cxnLst>
                <a:cxn ang="0">
                  <a:pos x="161" y="64"/>
                </a:cxn>
                <a:cxn ang="0">
                  <a:pos x="151" y="61"/>
                </a:cxn>
                <a:cxn ang="0">
                  <a:pos x="139" y="53"/>
                </a:cxn>
                <a:cxn ang="0">
                  <a:pos x="126" y="45"/>
                </a:cxn>
                <a:cxn ang="0">
                  <a:pos x="115" y="37"/>
                </a:cxn>
                <a:cxn ang="0">
                  <a:pos x="110" y="28"/>
                </a:cxn>
                <a:cxn ang="0">
                  <a:pos x="105" y="20"/>
                </a:cxn>
                <a:cxn ang="0">
                  <a:pos x="88" y="18"/>
                </a:cxn>
                <a:cxn ang="0">
                  <a:pos x="84" y="6"/>
                </a:cxn>
                <a:cxn ang="0">
                  <a:pos x="76" y="3"/>
                </a:cxn>
                <a:cxn ang="0">
                  <a:pos x="68" y="1"/>
                </a:cxn>
                <a:cxn ang="0">
                  <a:pos x="63" y="4"/>
                </a:cxn>
                <a:cxn ang="0">
                  <a:pos x="59" y="8"/>
                </a:cxn>
                <a:cxn ang="0">
                  <a:pos x="51" y="14"/>
                </a:cxn>
                <a:cxn ang="0">
                  <a:pos x="47" y="19"/>
                </a:cxn>
                <a:cxn ang="0">
                  <a:pos x="39" y="17"/>
                </a:cxn>
                <a:cxn ang="0">
                  <a:pos x="31" y="15"/>
                </a:cxn>
                <a:cxn ang="0">
                  <a:pos x="17" y="5"/>
                </a:cxn>
                <a:cxn ang="0">
                  <a:pos x="6" y="11"/>
                </a:cxn>
                <a:cxn ang="0">
                  <a:pos x="11" y="9"/>
                </a:cxn>
                <a:cxn ang="0">
                  <a:pos x="20" y="19"/>
                </a:cxn>
                <a:cxn ang="0">
                  <a:pos x="25" y="26"/>
                </a:cxn>
                <a:cxn ang="0">
                  <a:pos x="14" y="28"/>
                </a:cxn>
                <a:cxn ang="0">
                  <a:pos x="3" y="28"/>
                </a:cxn>
                <a:cxn ang="0">
                  <a:pos x="6" y="38"/>
                </a:cxn>
                <a:cxn ang="0">
                  <a:pos x="6" y="45"/>
                </a:cxn>
                <a:cxn ang="0">
                  <a:pos x="13" y="47"/>
                </a:cxn>
                <a:cxn ang="0">
                  <a:pos x="15" y="56"/>
                </a:cxn>
                <a:cxn ang="0">
                  <a:pos x="15" y="71"/>
                </a:cxn>
                <a:cxn ang="0">
                  <a:pos x="24" y="70"/>
                </a:cxn>
                <a:cxn ang="0">
                  <a:pos x="34" y="63"/>
                </a:cxn>
                <a:cxn ang="0">
                  <a:pos x="42" y="62"/>
                </a:cxn>
                <a:cxn ang="0">
                  <a:pos x="55" y="62"/>
                </a:cxn>
                <a:cxn ang="0">
                  <a:pos x="64" y="66"/>
                </a:cxn>
                <a:cxn ang="0">
                  <a:pos x="69" y="68"/>
                </a:cxn>
                <a:cxn ang="0">
                  <a:pos x="79" y="71"/>
                </a:cxn>
                <a:cxn ang="0">
                  <a:pos x="84" y="75"/>
                </a:cxn>
                <a:cxn ang="0">
                  <a:pos x="91" y="82"/>
                </a:cxn>
                <a:cxn ang="0">
                  <a:pos x="99" y="83"/>
                </a:cxn>
                <a:cxn ang="0">
                  <a:pos x="101" y="97"/>
                </a:cxn>
                <a:cxn ang="0">
                  <a:pos x="104" y="96"/>
                </a:cxn>
                <a:cxn ang="0">
                  <a:pos x="112" y="99"/>
                </a:cxn>
                <a:cxn ang="0">
                  <a:pos x="122" y="95"/>
                </a:cxn>
                <a:cxn ang="0">
                  <a:pos x="138" y="86"/>
                </a:cxn>
                <a:cxn ang="0">
                  <a:pos x="144" y="75"/>
                </a:cxn>
                <a:cxn ang="0">
                  <a:pos x="153" y="69"/>
                </a:cxn>
                <a:cxn ang="0">
                  <a:pos x="162" y="71"/>
                </a:cxn>
                <a:cxn ang="0">
                  <a:pos x="161" y="64"/>
                </a:cxn>
              </a:cxnLst>
              <a:rect l="0" t="0" r="r" b="b"/>
              <a:pathLst>
                <a:path w="162" h="102">
                  <a:moveTo>
                    <a:pt x="161" y="64"/>
                  </a:moveTo>
                  <a:cubicBezTo>
                    <a:pt x="161" y="64"/>
                    <a:pt x="153" y="60"/>
                    <a:pt x="151" y="61"/>
                  </a:cubicBezTo>
                  <a:cubicBezTo>
                    <a:pt x="148" y="61"/>
                    <a:pt x="144" y="55"/>
                    <a:pt x="139" y="53"/>
                  </a:cubicBezTo>
                  <a:cubicBezTo>
                    <a:pt x="134" y="51"/>
                    <a:pt x="128" y="48"/>
                    <a:pt x="126" y="45"/>
                  </a:cubicBezTo>
                  <a:cubicBezTo>
                    <a:pt x="124" y="42"/>
                    <a:pt x="116" y="39"/>
                    <a:pt x="115" y="37"/>
                  </a:cubicBezTo>
                  <a:cubicBezTo>
                    <a:pt x="114" y="35"/>
                    <a:pt x="112" y="31"/>
                    <a:pt x="110" y="28"/>
                  </a:cubicBezTo>
                  <a:cubicBezTo>
                    <a:pt x="107" y="25"/>
                    <a:pt x="107" y="21"/>
                    <a:pt x="105" y="20"/>
                  </a:cubicBezTo>
                  <a:cubicBezTo>
                    <a:pt x="103" y="20"/>
                    <a:pt x="88" y="20"/>
                    <a:pt x="88" y="18"/>
                  </a:cubicBezTo>
                  <a:cubicBezTo>
                    <a:pt x="88" y="16"/>
                    <a:pt x="87" y="7"/>
                    <a:pt x="84" y="6"/>
                  </a:cubicBezTo>
                  <a:cubicBezTo>
                    <a:pt x="81" y="6"/>
                    <a:pt x="77" y="5"/>
                    <a:pt x="76" y="3"/>
                  </a:cubicBezTo>
                  <a:cubicBezTo>
                    <a:pt x="74" y="2"/>
                    <a:pt x="69" y="0"/>
                    <a:pt x="68" y="1"/>
                  </a:cubicBezTo>
                  <a:cubicBezTo>
                    <a:pt x="67" y="3"/>
                    <a:pt x="64" y="4"/>
                    <a:pt x="63" y="4"/>
                  </a:cubicBezTo>
                  <a:cubicBezTo>
                    <a:pt x="62" y="4"/>
                    <a:pt x="62" y="8"/>
                    <a:pt x="59" y="8"/>
                  </a:cubicBezTo>
                  <a:cubicBezTo>
                    <a:pt x="56" y="8"/>
                    <a:pt x="51" y="12"/>
                    <a:pt x="51" y="14"/>
                  </a:cubicBezTo>
                  <a:cubicBezTo>
                    <a:pt x="51" y="16"/>
                    <a:pt x="51" y="20"/>
                    <a:pt x="47" y="19"/>
                  </a:cubicBezTo>
                  <a:cubicBezTo>
                    <a:pt x="45" y="19"/>
                    <a:pt x="42" y="19"/>
                    <a:pt x="39" y="17"/>
                  </a:cubicBezTo>
                  <a:cubicBezTo>
                    <a:pt x="38" y="18"/>
                    <a:pt x="35" y="20"/>
                    <a:pt x="31" y="15"/>
                  </a:cubicBezTo>
                  <a:cubicBezTo>
                    <a:pt x="27" y="10"/>
                    <a:pt x="21" y="5"/>
                    <a:pt x="17" y="5"/>
                  </a:cubicBezTo>
                  <a:cubicBezTo>
                    <a:pt x="14" y="5"/>
                    <a:pt x="3" y="5"/>
                    <a:pt x="6" y="11"/>
                  </a:cubicBezTo>
                  <a:cubicBezTo>
                    <a:pt x="7" y="10"/>
                    <a:pt x="8" y="9"/>
                    <a:pt x="11" y="9"/>
                  </a:cubicBezTo>
                  <a:cubicBezTo>
                    <a:pt x="19" y="10"/>
                    <a:pt x="15" y="19"/>
                    <a:pt x="20" y="19"/>
                  </a:cubicBezTo>
                  <a:cubicBezTo>
                    <a:pt x="24" y="20"/>
                    <a:pt x="29" y="26"/>
                    <a:pt x="25" y="26"/>
                  </a:cubicBezTo>
                  <a:cubicBezTo>
                    <a:pt x="21" y="26"/>
                    <a:pt x="18" y="30"/>
                    <a:pt x="14" y="28"/>
                  </a:cubicBezTo>
                  <a:cubicBezTo>
                    <a:pt x="10" y="27"/>
                    <a:pt x="5" y="24"/>
                    <a:pt x="3" y="28"/>
                  </a:cubicBezTo>
                  <a:cubicBezTo>
                    <a:pt x="2" y="33"/>
                    <a:pt x="0" y="38"/>
                    <a:pt x="6" y="38"/>
                  </a:cubicBezTo>
                  <a:cubicBezTo>
                    <a:pt x="11" y="37"/>
                    <a:pt x="10" y="41"/>
                    <a:pt x="6" y="45"/>
                  </a:cubicBezTo>
                  <a:cubicBezTo>
                    <a:pt x="3" y="48"/>
                    <a:pt x="12" y="44"/>
                    <a:pt x="13" y="47"/>
                  </a:cubicBezTo>
                  <a:cubicBezTo>
                    <a:pt x="13" y="51"/>
                    <a:pt x="16" y="51"/>
                    <a:pt x="15" y="56"/>
                  </a:cubicBezTo>
                  <a:cubicBezTo>
                    <a:pt x="14" y="60"/>
                    <a:pt x="15" y="66"/>
                    <a:pt x="15" y="71"/>
                  </a:cubicBezTo>
                  <a:cubicBezTo>
                    <a:pt x="19" y="71"/>
                    <a:pt x="23" y="71"/>
                    <a:pt x="24" y="70"/>
                  </a:cubicBezTo>
                  <a:cubicBezTo>
                    <a:pt x="26" y="67"/>
                    <a:pt x="31" y="63"/>
                    <a:pt x="34" y="63"/>
                  </a:cubicBezTo>
                  <a:cubicBezTo>
                    <a:pt x="37" y="63"/>
                    <a:pt x="41" y="64"/>
                    <a:pt x="42" y="62"/>
                  </a:cubicBezTo>
                  <a:cubicBezTo>
                    <a:pt x="44" y="59"/>
                    <a:pt x="54" y="60"/>
                    <a:pt x="55" y="62"/>
                  </a:cubicBezTo>
                  <a:cubicBezTo>
                    <a:pt x="57" y="64"/>
                    <a:pt x="62" y="66"/>
                    <a:pt x="64" y="66"/>
                  </a:cubicBezTo>
                  <a:cubicBezTo>
                    <a:pt x="65" y="66"/>
                    <a:pt x="66" y="69"/>
                    <a:pt x="69" y="68"/>
                  </a:cubicBezTo>
                  <a:cubicBezTo>
                    <a:pt x="72" y="68"/>
                    <a:pt x="79" y="69"/>
                    <a:pt x="79" y="71"/>
                  </a:cubicBezTo>
                  <a:cubicBezTo>
                    <a:pt x="79" y="73"/>
                    <a:pt x="81" y="75"/>
                    <a:pt x="84" y="75"/>
                  </a:cubicBezTo>
                  <a:cubicBezTo>
                    <a:pt x="86" y="75"/>
                    <a:pt x="89" y="82"/>
                    <a:pt x="91" y="82"/>
                  </a:cubicBezTo>
                  <a:cubicBezTo>
                    <a:pt x="94" y="81"/>
                    <a:pt x="99" y="81"/>
                    <a:pt x="99" y="83"/>
                  </a:cubicBezTo>
                  <a:cubicBezTo>
                    <a:pt x="99" y="84"/>
                    <a:pt x="100" y="92"/>
                    <a:pt x="101" y="97"/>
                  </a:cubicBezTo>
                  <a:cubicBezTo>
                    <a:pt x="102" y="96"/>
                    <a:pt x="103" y="96"/>
                    <a:pt x="104" y="96"/>
                  </a:cubicBezTo>
                  <a:cubicBezTo>
                    <a:pt x="105" y="97"/>
                    <a:pt x="111" y="96"/>
                    <a:pt x="112" y="99"/>
                  </a:cubicBezTo>
                  <a:cubicBezTo>
                    <a:pt x="113" y="102"/>
                    <a:pt x="122" y="100"/>
                    <a:pt x="122" y="95"/>
                  </a:cubicBezTo>
                  <a:cubicBezTo>
                    <a:pt x="121" y="90"/>
                    <a:pt x="136" y="90"/>
                    <a:pt x="138" y="86"/>
                  </a:cubicBezTo>
                  <a:cubicBezTo>
                    <a:pt x="139" y="81"/>
                    <a:pt x="141" y="73"/>
                    <a:pt x="144" y="75"/>
                  </a:cubicBezTo>
                  <a:cubicBezTo>
                    <a:pt x="148" y="76"/>
                    <a:pt x="150" y="69"/>
                    <a:pt x="153" y="69"/>
                  </a:cubicBezTo>
                  <a:cubicBezTo>
                    <a:pt x="156" y="70"/>
                    <a:pt x="158" y="72"/>
                    <a:pt x="162" y="71"/>
                  </a:cubicBezTo>
                  <a:lnTo>
                    <a:pt x="161" y="64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58" name="Freeform 154">
              <a:extLst>
                <a:ext uri="{FF2B5EF4-FFF2-40B4-BE49-F238E27FC236}">
                  <a16:creationId xmlns:a16="http://schemas.microsoft.com/office/drawing/2014/main" id="{BF797E0E-B23F-489C-B08A-B1756BDA7C43}"/>
                </a:ext>
              </a:extLst>
            </p:cNvPr>
            <p:cNvSpPr/>
            <p:nvPr/>
          </p:nvSpPr>
          <p:spPr bwMode="auto">
            <a:xfrm>
              <a:off x="5300663" y="2339975"/>
              <a:ext cx="425450" cy="360363"/>
            </a:xfrm>
            <a:custGeom>
              <a:avLst/>
              <a:gdLst/>
              <a:ahLst/>
              <a:cxnLst>
                <a:cxn ang="0">
                  <a:pos x="217" y="162"/>
                </a:cxn>
                <a:cxn ang="0">
                  <a:pos x="212" y="150"/>
                </a:cxn>
                <a:cxn ang="0">
                  <a:pos x="200" y="140"/>
                </a:cxn>
                <a:cxn ang="0">
                  <a:pos x="192" y="130"/>
                </a:cxn>
                <a:cxn ang="0">
                  <a:pos x="204" y="114"/>
                </a:cxn>
                <a:cxn ang="0">
                  <a:pos x="193" y="108"/>
                </a:cxn>
                <a:cxn ang="0">
                  <a:pos x="191" y="95"/>
                </a:cxn>
                <a:cxn ang="0">
                  <a:pos x="191" y="83"/>
                </a:cxn>
                <a:cxn ang="0">
                  <a:pos x="192" y="74"/>
                </a:cxn>
                <a:cxn ang="0">
                  <a:pos x="197" y="65"/>
                </a:cxn>
                <a:cxn ang="0">
                  <a:pos x="199" y="60"/>
                </a:cxn>
                <a:cxn ang="0">
                  <a:pos x="197" y="46"/>
                </a:cxn>
                <a:cxn ang="0">
                  <a:pos x="189" y="45"/>
                </a:cxn>
                <a:cxn ang="0">
                  <a:pos x="182" y="38"/>
                </a:cxn>
                <a:cxn ang="0">
                  <a:pos x="177" y="34"/>
                </a:cxn>
                <a:cxn ang="0">
                  <a:pos x="167" y="31"/>
                </a:cxn>
                <a:cxn ang="0">
                  <a:pos x="162" y="29"/>
                </a:cxn>
                <a:cxn ang="0">
                  <a:pos x="153" y="25"/>
                </a:cxn>
                <a:cxn ang="0">
                  <a:pos x="140" y="25"/>
                </a:cxn>
                <a:cxn ang="0">
                  <a:pos x="132" y="26"/>
                </a:cxn>
                <a:cxn ang="0">
                  <a:pos x="122" y="33"/>
                </a:cxn>
                <a:cxn ang="0">
                  <a:pos x="113" y="34"/>
                </a:cxn>
                <a:cxn ang="0">
                  <a:pos x="113" y="40"/>
                </a:cxn>
                <a:cxn ang="0">
                  <a:pos x="88" y="46"/>
                </a:cxn>
                <a:cxn ang="0">
                  <a:pos x="68" y="33"/>
                </a:cxn>
                <a:cxn ang="0">
                  <a:pos x="54" y="20"/>
                </a:cxn>
                <a:cxn ang="0">
                  <a:pos x="46" y="14"/>
                </a:cxn>
                <a:cxn ang="0">
                  <a:pos x="44" y="4"/>
                </a:cxn>
                <a:cxn ang="0">
                  <a:pos x="21" y="14"/>
                </a:cxn>
                <a:cxn ang="0">
                  <a:pos x="13" y="9"/>
                </a:cxn>
                <a:cxn ang="0">
                  <a:pos x="7" y="1"/>
                </a:cxn>
                <a:cxn ang="0">
                  <a:pos x="3" y="6"/>
                </a:cxn>
                <a:cxn ang="0">
                  <a:pos x="3" y="16"/>
                </a:cxn>
                <a:cxn ang="0">
                  <a:pos x="3" y="28"/>
                </a:cxn>
                <a:cxn ang="0">
                  <a:pos x="9" y="37"/>
                </a:cxn>
                <a:cxn ang="0">
                  <a:pos x="13" y="46"/>
                </a:cxn>
                <a:cxn ang="0">
                  <a:pos x="19" y="52"/>
                </a:cxn>
                <a:cxn ang="0">
                  <a:pos x="23" y="56"/>
                </a:cxn>
                <a:cxn ang="0">
                  <a:pos x="22" y="63"/>
                </a:cxn>
                <a:cxn ang="0">
                  <a:pos x="17" y="72"/>
                </a:cxn>
                <a:cxn ang="0">
                  <a:pos x="19" y="82"/>
                </a:cxn>
                <a:cxn ang="0">
                  <a:pos x="24" y="88"/>
                </a:cxn>
                <a:cxn ang="0">
                  <a:pos x="37" y="97"/>
                </a:cxn>
                <a:cxn ang="0">
                  <a:pos x="42" y="103"/>
                </a:cxn>
                <a:cxn ang="0">
                  <a:pos x="41" y="111"/>
                </a:cxn>
                <a:cxn ang="0">
                  <a:pos x="45" y="119"/>
                </a:cxn>
                <a:cxn ang="0">
                  <a:pos x="51" y="127"/>
                </a:cxn>
                <a:cxn ang="0">
                  <a:pos x="54" y="127"/>
                </a:cxn>
                <a:cxn ang="0">
                  <a:pos x="59" y="126"/>
                </a:cxn>
                <a:cxn ang="0">
                  <a:pos x="67" y="125"/>
                </a:cxn>
                <a:cxn ang="0">
                  <a:pos x="79" y="143"/>
                </a:cxn>
                <a:cxn ang="0">
                  <a:pos x="85" y="153"/>
                </a:cxn>
                <a:cxn ang="0">
                  <a:pos x="99" y="160"/>
                </a:cxn>
                <a:cxn ang="0">
                  <a:pos x="125" y="170"/>
                </a:cxn>
                <a:cxn ang="0">
                  <a:pos x="143" y="165"/>
                </a:cxn>
                <a:cxn ang="0">
                  <a:pos x="151" y="180"/>
                </a:cxn>
                <a:cxn ang="0">
                  <a:pos x="191" y="187"/>
                </a:cxn>
                <a:cxn ang="0">
                  <a:pos x="202" y="188"/>
                </a:cxn>
                <a:cxn ang="0">
                  <a:pos x="202" y="185"/>
                </a:cxn>
                <a:cxn ang="0">
                  <a:pos x="209" y="174"/>
                </a:cxn>
                <a:cxn ang="0">
                  <a:pos x="220" y="171"/>
                </a:cxn>
                <a:cxn ang="0">
                  <a:pos x="217" y="162"/>
                </a:cxn>
              </a:cxnLst>
              <a:rect l="0" t="0" r="r" b="b"/>
              <a:pathLst>
                <a:path w="223" h="188">
                  <a:moveTo>
                    <a:pt x="217" y="162"/>
                  </a:moveTo>
                  <a:cubicBezTo>
                    <a:pt x="214" y="161"/>
                    <a:pt x="217" y="152"/>
                    <a:pt x="212" y="150"/>
                  </a:cubicBezTo>
                  <a:cubicBezTo>
                    <a:pt x="206" y="148"/>
                    <a:pt x="201" y="144"/>
                    <a:pt x="200" y="140"/>
                  </a:cubicBezTo>
                  <a:cubicBezTo>
                    <a:pt x="199" y="136"/>
                    <a:pt x="192" y="133"/>
                    <a:pt x="192" y="130"/>
                  </a:cubicBezTo>
                  <a:cubicBezTo>
                    <a:pt x="193" y="128"/>
                    <a:pt x="206" y="119"/>
                    <a:pt x="204" y="114"/>
                  </a:cubicBezTo>
                  <a:cubicBezTo>
                    <a:pt x="202" y="109"/>
                    <a:pt x="194" y="110"/>
                    <a:pt x="193" y="108"/>
                  </a:cubicBezTo>
                  <a:cubicBezTo>
                    <a:pt x="192" y="107"/>
                    <a:pt x="193" y="100"/>
                    <a:pt x="191" y="95"/>
                  </a:cubicBezTo>
                  <a:cubicBezTo>
                    <a:pt x="189" y="91"/>
                    <a:pt x="193" y="86"/>
                    <a:pt x="191" y="83"/>
                  </a:cubicBezTo>
                  <a:cubicBezTo>
                    <a:pt x="189" y="81"/>
                    <a:pt x="192" y="75"/>
                    <a:pt x="192" y="74"/>
                  </a:cubicBezTo>
                  <a:cubicBezTo>
                    <a:pt x="193" y="72"/>
                    <a:pt x="197" y="69"/>
                    <a:pt x="197" y="65"/>
                  </a:cubicBezTo>
                  <a:cubicBezTo>
                    <a:pt x="197" y="62"/>
                    <a:pt x="198" y="60"/>
                    <a:pt x="199" y="60"/>
                  </a:cubicBezTo>
                  <a:cubicBezTo>
                    <a:pt x="198" y="55"/>
                    <a:pt x="197" y="47"/>
                    <a:pt x="197" y="46"/>
                  </a:cubicBezTo>
                  <a:cubicBezTo>
                    <a:pt x="197" y="44"/>
                    <a:pt x="192" y="44"/>
                    <a:pt x="189" y="45"/>
                  </a:cubicBezTo>
                  <a:cubicBezTo>
                    <a:pt x="187" y="45"/>
                    <a:pt x="184" y="38"/>
                    <a:pt x="182" y="38"/>
                  </a:cubicBezTo>
                  <a:cubicBezTo>
                    <a:pt x="179" y="38"/>
                    <a:pt x="177" y="36"/>
                    <a:pt x="177" y="34"/>
                  </a:cubicBezTo>
                  <a:cubicBezTo>
                    <a:pt x="177" y="32"/>
                    <a:pt x="170" y="31"/>
                    <a:pt x="167" y="31"/>
                  </a:cubicBezTo>
                  <a:cubicBezTo>
                    <a:pt x="164" y="32"/>
                    <a:pt x="163" y="29"/>
                    <a:pt x="162" y="29"/>
                  </a:cubicBezTo>
                  <a:cubicBezTo>
                    <a:pt x="160" y="29"/>
                    <a:pt x="155" y="27"/>
                    <a:pt x="153" y="25"/>
                  </a:cubicBezTo>
                  <a:cubicBezTo>
                    <a:pt x="152" y="23"/>
                    <a:pt x="142" y="22"/>
                    <a:pt x="140" y="25"/>
                  </a:cubicBezTo>
                  <a:cubicBezTo>
                    <a:pt x="139" y="27"/>
                    <a:pt x="135" y="26"/>
                    <a:pt x="132" y="26"/>
                  </a:cubicBezTo>
                  <a:cubicBezTo>
                    <a:pt x="129" y="26"/>
                    <a:pt x="124" y="30"/>
                    <a:pt x="122" y="33"/>
                  </a:cubicBezTo>
                  <a:cubicBezTo>
                    <a:pt x="121" y="34"/>
                    <a:pt x="117" y="34"/>
                    <a:pt x="113" y="34"/>
                  </a:cubicBezTo>
                  <a:cubicBezTo>
                    <a:pt x="113" y="37"/>
                    <a:pt x="113" y="39"/>
                    <a:pt x="113" y="40"/>
                  </a:cubicBezTo>
                  <a:cubicBezTo>
                    <a:pt x="111" y="43"/>
                    <a:pt x="98" y="45"/>
                    <a:pt x="88" y="46"/>
                  </a:cubicBezTo>
                  <a:cubicBezTo>
                    <a:pt x="79" y="46"/>
                    <a:pt x="78" y="33"/>
                    <a:pt x="68" y="33"/>
                  </a:cubicBezTo>
                  <a:cubicBezTo>
                    <a:pt x="60" y="33"/>
                    <a:pt x="54" y="26"/>
                    <a:pt x="54" y="20"/>
                  </a:cubicBezTo>
                  <a:cubicBezTo>
                    <a:pt x="50" y="18"/>
                    <a:pt x="45" y="15"/>
                    <a:pt x="46" y="14"/>
                  </a:cubicBezTo>
                  <a:cubicBezTo>
                    <a:pt x="47" y="12"/>
                    <a:pt x="49" y="1"/>
                    <a:pt x="44" y="4"/>
                  </a:cubicBezTo>
                  <a:cubicBezTo>
                    <a:pt x="38" y="6"/>
                    <a:pt x="31" y="15"/>
                    <a:pt x="21" y="14"/>
                  </a:cubicBezTo>
                  <a:cubicBezTo>
                    <a:pt x="11" y="12"/>
                    <a:pt x="18" y="11"/>
                    <a:pt x="13" y="9"/>
                  </a:cubicBezTo>
                  <a:cubicBezTo>
                    <a:pt x="9" y="7"/>
                    <a:pt x="12" y="2"/>
                    <a:pt x="7" y="1"/>
                  </a:cubicBezTo>
                  <a:cubicBezTo>
                    <a:pt x="2" y="0"/>
                    <a:pt x="5" y="6"/>
                    <a:pt x="3" y="6"/>
                  </a:cubicBezTo>
                  <a:cubicBezTo>
                    <a:pt x="0" y="6"/>
                    <a:pt x="2" y="14"/>
                    <a:pt x="3" y="16"/>
                  </a:cubicBezTo>
                  <a:cubicBezTo>
                    <a:pt x="4" y="18"/>
                    <a:pt x="1" y="27"/>
                    <a:pt x="3" y="28"/>
                  </a:cubicBezTo>
                  <a:cubicBezTo>
                    <a:pt x="5" y="28"/>
                    <a:pt x="9" y="35"/>
                    <a:pt x="9" y="37"/>
                  </a:cubicBezTo>
                  <a:cubicBezTo>
                    <a:pt x="8" y="38"/>
                    <a:pt x="13" y="43"/>
                    <a:pt x="13" y="46"/>
                  </a:cubicBezTo>
                  <a:cubicBezTo>
                    <a:pt x="13" y="49"/>
                    <a:pt x="17" y="52"/>
                    <a:pt x="19" y="52"/>
                  </a:cubicBezTo>
                  <a:cubicBezTo>
                    <a:pt x="21" y="52"/>
                    <a:pt x="24" y="54"/>
                    <a:pt x="23" y="56"/>
                  </a:cubicBezTo>
                  <a:cubicBezTo>
                    <a:pt x="22" y="59"/>
                    <a:pt x="25" y="63"/>
                    <a:pt x="22" y="63"/>
                  </a:cubicBezTo>
                  <a:cubicBezTo>
                    <a:pt x="19" y="63"/>
                    <a:pt x="20" y="71"/>
                    <a:pt x="17" y="72"/>
                  </a:cubicBezTo>
                  <a:cubicBezTo>
                    <a:pt x="15" y="73"/>
                    <a:pt x="17" y="81"/>
                    <a:pt x="19" y="82"/>
                  </a:cubicBezTo>
                  <a:cubicBezTo>
                    <a:pt x="21" y="83"/>
                    <a:pt x="25" y="85"/>
                    <a:pt x="24" y="88"/>
                  </a:cubicBezTo>
                  <a:cubicBezTo>
                    <a:pt x="24" y="91"/>
                    <a:pt x="34" y="96"/>
                    <a:pt x="37" y="97"/>
                  </a:cubicBezTo>
                  <a:cubicBezTo>
                    <a:pt x="40" y="97"/>
                    <a:pt x="40" y="102"/>
                    <a:pt x="42" y="103"/>
                  </a:cubicBezTo>
                  <a:cubicBezTo>
                    <a:pt x="44" y="105"/>
                    <a:pt x="41" y="109"/>
                    <a:pt x="41" y="111"/>
                  </a:cubicBezTo>
                  <a:cubicBezTo>
                    <a:pt x="42" y="113"/>
                    <a:pt x="46" y="115"/>
                    <a:pt x="45" y="119"/>
                  </a:cubicBezTo>
                  <a:cubicBezTo>
                    <a:pt x="45" y="121"/>
                    <a:pt x="48" y="124"/>
                    <a:pt x="51" y="127"/>
                  </a:cubicBezTo>
                  <a:cubicBezTo>
                    <a:pt x="52" y="127"/>
                    <a:pt x="53" y="127"/>
                    <a:pt x="54" y="127"/>
                  </a:cubicBezTo>
                  <a:cubicBezTo>
                    <a:pt x="57" y="127"/>
                    <a:pt x="57" y="124"/>
                    <a:pt x="59" y="126"/>
                  </a:cubicBezTo>
                  <a:cubicBezTo>
                    <a:pt x="62" y="128"/>
                    <a:pt x="65" y="126"/>
                    <a:pt x="67" y="125"/>
                  </a:cubicBezTo>
                  <a:cubicBezTo>
                    <a:pt x="70" y="125"/>
                    <a:pt x="76" y="137"/>
                    <a:pt x="79" y="143"/>
                  </a:cubicBezTo>
                  <a:cubicBezTo>
                    <a:pt x="82" y="149"/>
                    <a:pt x="81" y="151"/>
                    <a:pt x="85" y="153"/>
                  </a:cubicBezTo>
                  <a:cubicBezTo>
                    <a:pt x="89" y="156"/>
                    <a:pt x="93" y="155"/>
                    <a:pt x="99" y="160"/>
                  </a:cubicBezTo>
                  <a:cubicBezTo>
                    <a:pt x="104" y="166"/>
                    <a:pt x="119" y="170"/>
                    <a:pt x="125" y="170"/>
                  </a:cubicBezTo>
                  <a:cubicBezTo>
                    <a:pt x="131" y="170"/>
                    <a:pt x="135" y="164"/>
                    <a:pt x="143" y="165"/>
                  </a:cubicBezTo>
                  <a:cubicBezTo>
                    <a:pt x="150" y="167"/>
                    <a:pt x="149" y="176"/>
                    <a:pt x="151" y="180"/>
                  </a:cubicBezTo>
                  <a:cubicBezTo>
                    <a:pt x="154" y="183"/>
                    <a:pt x="185" y="186"/>
                    <a:pt x="191" y="187"/>
                  </a:cubicBezTo>
                  <a:cubicBezTo>
                    <a:pt x="193" y="188"/>
                    <a:pt x="197" y="188"/>
                    <a:pt x="202" y="188"/>
                  </a:cubicBezTo>
                  <a:cubicBezTo>
                    <a:pt x="202" y="187"/>
                    <a:pt x="202" y="186"/>
                    <a:pt x="202" y="185"/>
                  </a:cubicBezTo>
                  <a:cubicBezTo>
                    <a:pt x="202" y="180"/>
                    <a:pt x="206" y="176"/>
                    <a:pt x="209" y="174"/>
                  </a:cubicBezTo>
                  <a:cubicBezTo>
                    <a:pt x="213" y="172"/>
                    <a:pt x="216" y="171"/>
                    <a:pt x="220" y="171"/>
                  </a:cubicBezTo>
                  <a:cubicBezTo>
                    <a:pt x="223" y="170"/>
                    <a:pt x="220" y="163"/>
                    <a:pt x="217" y="16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59" name="Freeform 155">
              <a:extLst>
                <a:ext uri="{FF2B5EF4-FFF2-40B4-BE49-F238E27FC236}">
                  <a16:creationId xmlns:a16="http://schemas.microsoft.com/office/drawing/2014/main" id="{562BDA4B-275B-40F9-AD84-82441A1419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56225" y="1914525"/>
              <a:ext cx="876300" cy="412750"/>
            </a:xfrm>
            <a:custGeom>
              <a:avLst/>
              <a:gdLst/>
              <a:ahLst/>
              <a:cxnLst>
                <a:cxn ang="0">
                  <a:pos x="444" y="89"/>
                </a:cxn>
                <a:cxn ang="0">
                  <a:pos x="429" y="75"/>
                </a:cxn>
                <a:cxn ang="0">
                  <a:pos x="399" y="70"/>
                </a:cxn>
                <a:cxn ang="0">
                  <a:pos x="372" y="51"/>
                </a:cxn>
                <a:cxn ang="0">
                  <a:pos x="341" y="17"/>
                </a:cxn>
                <a:cxn ang="0">
                  <a:pos x="310" y="30"/>
                </a:cxn>
                <a:cxn ang="0">
                  <a:pos x="302" y="21"/>
                </a:cxn>
                <a:cxn ang="0">
                  <a:pos x="285" y="19"/>
                </a:cxn>
                <a:cxn ang="0">
                  <a:pos x="277" y="2"/>
                </a:cxn>
                <a:cxn ang="0">
                  <a:pos x="237" y="10"/>
                </a:cxn>
                <a:cxn ang="0">
                  <a:pos x="193" y="20"/>
                </a:cxn>
                <a:cxn ang="0">
                  <a:pos x="170" y="31"/>
                </a:cxn>
                <a:cxn ang="0">
                  <a:pos x="166" y="46"/>
                </a:cxn>
                <a:cxn ang="0">
                  <a:pos x="170" y="61"/>
                </a:cxn>
                <a:cxn ang="0">
                  <a:pos x="158" y="69"/>
                </a:cxn>
                <a:cxn ang="0">
                  <a:pos x="141" y="68"/>
                </a:cxn>
                <a:cxn ang="0">
                  <a:pos x="112" y="70"/>
                </a:cxn>
                <a:cxn ang="0">
                  <a:pos x="92" y="70"/>
                </a:cxn>
                <a:cxn ang="0">
                  <a:pos x="62" y="58"/>
                </a:cxn>
                <a:cxn ang="0">
                  <a:pos x="35" y="66"/>
                </a:cxn>
                <a:cxn ang="0">
                  <a:pos x="25" y="84"/>
                </a:cxn>
                <a:cxn ang="0">
                  <a:pos x="4" y="88"/>
                </a:cxn>
                <a:cxn ang="0">
                  <a:pos x="1" y="104"/>
                </a:cxn>
                <a:cxn ang="0">
                  <a:pos x="17" y="114"/>
                </a:cxn>
                <a:cxn ang="0">
                  <a:pos x="28" y="134"/>
                </a:cxn>
                <a:cxn ang="0">
                  <a:pos x="58" y="127"/>
                </a:cxn>
                <a:cxn ang="0">
                  <a:pos x="65" y="150"/>
                </a:cxn>
                <a:cxn ang="0">
                  <a:pos x="44" y="165"/>
                </a:cxn>
                <a:cxn ang="0">
                  <a:pos x="64" y="185"/>
                </a:cxn>
                <a:cxn ang="0">
                  <a:pos x="75" y="197"/>
                </a:cxn>
                <a:cxn ang="0">
                  <a:pos x="108" y="203"/>
                </a:cxn>
                <a:cxn ang="0">
                  <a:pos x="139" y="144"/>
                </a:cxn>
                <a:cxn ang="0">
                  <a:pos x="157" y="146"/>
                </a:cxn>
                <a:cxn ang="0">
                  <a:pos x="191" y="174"/>
                </a:cxn>
                <a:cxn ang="0">
                  <a:pos x="225" y="192"/>
                </a:cxn>
                <a:cxn ang="0">
                  <a:pos x="250" y="212"/>
                </a:cxn>
                <a:cxn ang="0">
                  <a:pos x="274" y="201"/>
                </a:cxn>
                <a:cxn ang="0">
                  <a:pos x="299" y="187"/>
                </a:cxn>
                <a:cxn ang="0">
                  <a:pos x="336" y="185"/>
                </a:cxn>
                <a:cxn ang="0">
                  <a:pos x="385" y="193"/>
                </a:cxn>
                <a:cxn ang="0">
                  <a:pos x="386" y="167"/>
                </a:cxn>
                <a:cxn ang="0">
                  <a:pos x="401" y="151"/>
                </a:cxn>
                <a:cxn ang="0">
                  <a:pos x="416" y="126"/>
                </a:cxn>
                <a:cxn ang="0">
                  <a:pos x="445" y="123"/>
                </a:cxn>
                <a:cxn ang="0">
                  <a:pos x="455" y="99"/>
                </a:cxn>
                <a:cxn ang="0">
                  <a:pos x="171" y="137"/>
                </a:cxn>
                <a:cxn ang="0">
                  <a:pos x="361" y="136"/>
                </a:cxn>
                <a:cxn ang="0">
                  <a:pos x="315" y="136"/>
                </a:cxn>
                <a:cxn ang="0">
                  <a:pos x="361" y="136"/>
                </a:cxn>
              </a:cxnLst>
              <a:rect l="0" t="0" r="r" b="b"/>
              <a:pathLst>
                <a:path w="459" h="216">
                  <a:moveTo>
                    <a:pt x="457" y="88"/>
                  </a:moveTo>
                  <a:cubicBezTo>
                    <a:pt x="456" y="86"/>
                    <a:pt x="454" y="87"/>
                    <a:pt x="453" y="88"/>
                  </a:cubicBezTo>
                  <a:cubicBezTo>
                    <a:pt x="451" y="89"/>
                    <a:pt x="446" y="89"/>
                    <a:pt x="444" y="89"/>
                  </a:cubicBezTo>
                  <a:cubicBezTo>
                    <a:pt x="442" y="89"/>
                    <a:pt x="438" y="87"/>
                    <a:pt x="438" y="85"/>
                  </a:cubicBezTo>
                  <a:cubicBezTo>
                    <a:pt x="438" y="83"/>
                    <a:pt x="438" y="80"/>
                    <a:pt x="436" y="80"/>
                  </a:cubicBezTo>
                  <a:cubicBezTo>
                    <a:pt x="434" y="80"/>
                    <a:pt x="431" y="79"/>
                    <a:pt x="429" y="75"/>
                  </a:cubicBezTo>
                  <a:cubicBezTo>
                    <a:pt x="427" y="70"/>
                    <a:pt x="424" y="70"/>
                    <a:pt x="421" y="69"/>
                  </a:cubicBezTo>
                  <a:cubicBezTo>
                    <a:pt x="419" y="67"/>
                    <a:pt x="413" y="71"/>
                    <a:pt x="410" y="72"/>
                  </a:cubicBezTo>
                  <a:cubicBezTo>
                    <a:pt x="407" y="73"/>
                    <a:pt x="403" y="71"/>
                    <a:pt x="399" y="70"/>
                  </a:cubicBezTo>
                  <a:cubicBezTo>
                    <a:pt x="396" y="69"/>
                    <a:pt x="394" y="63"/>
                    <a:pt x="390" y="64"/>
                  </a:cubicBezTo>
                  <a:cubicBezTo>
                    <a:pt x="387" y="65"/>
                    <a:pt x="386" y="71"/>
                    <a:pt x="384" y="71"/>
                  </a:cubicBezTo>
                  <a:cubicBezTo>
                    <a:pt x="381" y="71"/>
                    <a:pt x="377" y="58"/>
                    <a:pt x="372" y="51"/>
                  </a:cubicBezTo>
                  <a:cubicBezTo>
                    <a:pt x="367" y="44"/>
                    <a:pt x="359" y="29"/>
                    <a:pt x="351" y="26"/>
                  </a:cubicBezTo>
                  <a:cubicBezTo>
                    <a:pt x="344" y="24"/>
                    <a:pt x="346" y="20"/>
                    <a:pt x="348" y="18"/>
                  </a:cubicBezTo>
                  <a:cubicBezTo>
                    <a:pt x="350" y="16"/>
                    <a:pt x="344" y="15"/>
                    <a:pt x="341" y="17"/>
                  </a:cubicBezTo>
                  <a:cubicBezTo>
                    <a:pt x="338" y="19"/>
                    <a:pt x="334" y="22"/>
                    <a:pt x="330" y="23"/>
                  </a:cubicBezTo>
                  <a:cubicBezTo>
                    <a:pt x="327" y="24"/>
                    <a:pt x="322" y="29"/>
                    <a:pt x="318" y="28"/>
                  </a:cubicBezTo>
                  <a:cubicBezTo>
                    <a:pt x="314" y="27"/>
                    <a:pt x="313" y="33"/>
                    <a:pt x="310" y="30"/>
                  </a:cubicBezTo>
                  <a:cubicBezTo>
                    <a:pt x="307" y="27"/>
                    <a:pt x="314" y="25"/>
                    <a:pt x="314" y="23"/>
                  </a:cubicBezTo>
                  <a:cubicBezTo>
                    <a:pt x="314" y="20"/>
                    <a:pt x="309" y="23"/>
                    <a:pt x="308" y="22"/>
                  </a:cubicBezTo>
                  <a:cubicBezTo>
                    <a:pt x="306" y="20"/>
                    <a:pt x="302" y="19"/>
                    <a:pt x="302" y="21"/>
                  </a:cubicBezTo>
                  <a:cubicBezTo>
                    <a:pt x="302" y="23"/>
                    <a:pt x="299" y="22"/>
                    <a:pt x="299" y="20"/>
                  </a:cubicBezTo>
                  <a:cubicBezTo>
                    <a:pt x="299" y="19"/>
                    <a:pt x="297" y="15"/>
                    <a:pt x="295" y="18"/>
                  </a:cubicBezTo>
                  <a:cubicBezTo>
                    <a:pt x="293" y="20"/>
                    <a:pt x="286" y="21"/>
                    <a:pt x="285" y="19"/>
                  </a:cubicBezTo>
                  <a:cubicBezTo>
                    <a:pt x="283" y="18"/>
                    <a:pt x="286" y="17"/>
                    <a:pt x="286" y="15"/>
                  </a:cubicBezTo>
                  <a:cubicBezTo>
                    <a:pt x="286" y="12"/>
                    <a:pt x="283" y="9"/>
                    <a:pt x="284" y="7"/>
                  </a:cubicBezTo>
                  <a:cubicBezTo>
                    <a:pt x="284" y="4"/>
                    <a:pt x="279" y="1"/>
                    <a:pt x="277" y="2"/>
                  </a:cubicBezTo>
                  <a:cubicBezTo>
                    <a:pt x="274" y="3"/>
                    <a:pt x="271" y="2"/>
                    <a:pt x="268" y="1"/>
                  </a:cubicBezTo>
                  <a:cubicBezTo>
                    <a:pt x="265" y="0"/>
                    <a:pt x="254" y="2"/>
                    <a:pt x="254" y="4"/>
                  </a:cubicBezTo>
                  <a:cubicBezTo>
                    <a:pt x="253" y="7"/>
                    <a:pt x="240" y="9"/>
                    <a:pt x="237" y="10"/>
                  </a:cubicBezTo>
                  <a:cubicBezTo>
                    <a:pt x="235" y="11"/>
                    <a:pt x="225" y="12"/>
                    <a:pt x="221" y="13"/>
                  </a:cubicBezTo>
                  <a:cubicBezTo>
                    <a:pt x="218" y="13"/>
                    <a:pt x="214" y="16"/>
                    <a:pt x="210" y="16"/>
                  </a:cubicBezTo>
                  <a:cubicBezTo>
                    <a:pt x="205" y="16"/>
                    <a:pt x="197" y="17"/>
                    <a:pt x="193" y="20"/>
                  </a:cubicBezTo>
                  <a:cubicBezTo>
                    <a:pt x="189" y="23"/>
                    <a:pt x="182" y="20"/>
                    <a:pt x="179" y="21"/>
                  </a:cubicBezTo>
                  <a:cubicBezTo>
                    <a:pt x="176" y="22"/>
                    <a:pt x="171" y="21"/>
                    <a:pt x="170" y="22"/>
                  </a:cubicBezTo>
                  <a:cubicBezTo>
                    <a:pt x="168" y="23"/>
                    <a:pt x="169" y="29"/>
                    <a:pt x="170" y="31"/>
                  </a:cubicBezTo>
                  <a:cubicBezTo>
                    <a:pt x="172" y="34"/>
                    <a:pt x="180" y="35"/>
                    <a:pt x="180" y="36"/>
                  </a:cubicBezTo>
                  <a:cubicBezTo>
                    <a:pt x="181" y="38"/>
                    <a:pt x="172" y="38"/>
                    <a:pt x="168" y="38"/>
                  </a:cubicBezTo>
                  <a:cubicBezTo>
                    <a:pt x="164" y="39"/>
                    <a:pt x="165" y="44"/>
                    <a:pt x="166" y="46"/>
                  </a:cubicBezTo>
                  <a:cubicBezTo>
                    <a:pt x="167" y="49"/>
                    <a:pt x="162" y="51"/>
                    <a:pt x="159" y="52"/>
                  </a:cubicBezTo>
                  <a:cubicBezTo>
                    <a:pt x="156" y="53"/>
                    <a:pt x="159" y="58"/>
                    <a:pt x="162" y="58"/>
                  </a:cubicBezTo>
                  <a:cubicBezTo>
                    <a:pt x="165" y="58"/>
                    <a:pt x="168" y="61"/>
                    <a:pt x="170" y="61"/>
                  </a:cubicBezTo>
                  <a:cubicBezTo>
                    <a:pt x="173" y="61"/>
                    <a:pt x="173" y="66"/>
                    <a:pt x="173" y="69"/>
                  </a:cubicBezTo>
                  <a:cubicBezTo>
                    <a:pt x="173" y="72"/>
                    <a:pt x="170" y="73"/>
                    <a:pt x="166" y="73"/>
                  </a:cubicBezTo>
                  <a:cubicBezTo>
                    <a:pt x="162" y="73"/>
                    <a:pt x="160" y="70"/>
                    <a:pt x="158" y="69"/>
                  </a:cubicBezTo>
                  <a:cubicBezTo>
                    <a:pt x="155" y="69"/>
                    <a:pt x="156" y="74"/>
                    <a:pt x="154" y="75"/>
                  </a:cubicBezTo>
                  <a:cubicBezTo>
                    <a:pt x="152" y="76"/>
                    <a:pt x="151" y="71"/>
                    <a:pt x="148" y="71"/>
                  </a:cubicBezTo>
                  <a:cubicBezTo>
                    <a:pt x="145" y="71"/>
                    <a:pt x="142" y="71"/>
                    <a:pt x="141" y="68"/>
                  </a:cubicBezTo>
                  <a:cubicBezTo>
                    <a:pt x="140" y="65"/>
                    <a:pt x="133" y="64"/>
                    <a:pt x="130" y="67"/>
                  </a:cubicBezTo>
                  <a:cubicBezTo>
                    <a:pt x="127" y="70"/>
                    <a:pt x="126" y="69"/>
                    <a:pt x="123" y="67"/>
                  </a:cubicBezTo>
                  <a:cubicBezTo>
                    <a:pt x="121" y="65"/>
                    <a:pt x="113" y="68"/>
                    <a:pt x="112" y="70"/>
                  </a:cubicBezTo>
                  <a:cubicBezTo>
                    <a:pt x="111" y="73"/>
                    <a:pt x="106" y="74"/>
                    <a:pt x="102" y="71"/>
                  </a:cubicBezTo>
                  <a:cubicBezTo>
                    <a:pt x="98" y="69"/>
                    <a:pt x="95" y="68"/>
                    <a:pt x="95" y="71"/>
                  </a:cubicBezTo>
                  <a:cubicBezTo>
                    <a:pt x="95" y="75"/>
                    <a:pt x="92" y="72"/>
                    <a:pt x="92" y="70"/>
                  </a:cubicBezTo>
                  <a:cubicBezTo>
                    <a:pt x="92" y="68"/>
                    <a:pt x="86" y="64"/>
                    <a:pt x="83" y="62"/>
                  </a:cubicBezTo>
                  <a:cubicBezTo>
                    <a:pt x="80" y="60"/>
                    <a:pt x="70" y="60"/>
                    <a:pt x="70" y="58"/>
                  </a:cubicBezTo>
                  <a:cubicBezTo>
                    <a:pt x="69" y="56"/>
                    <a:pt x="63" y="54"/>
                    <a:pt x="62" y="58"/>
                  </a:cubicBezTo>
                  <a:cubicBezTo>
                    <a:pt x="60" y="61"/>
                    <a:pt x="58" y="59"/>
                    <a:pt x="56" y="58"/>
                  </a:cubicBezTo>
                  <a:cubicBezTo>
                    <a:pt x="54" y="57"/>
                    <a:pt x="49" y="59"/>
                    <a:pt x="47" y="60"/>
                  </a:cubicBezTo>
                  <a:cubicBezTo>
                    <a:pt x="45" y="61"/>
                    <a:pt x="39" y="66"/>
                    <a:pt x="35" y="66"/>
                  </a:cubicBezTo>
                  <a:cubicBezTo>
                    <a:pt x="32" y="66"/>
                    <a:pt x="34" y="70"/>
                    <a:pt x="29" y="71"/>
                  </a:cubicBezTo>
                  <a:cubicBezTo>
                    <a:pt x="25" y="72"/>
                    <a:pt x="26" y="75"/>
                    <a:pt x="26" y="77"/>
                  </a:cubicBezTo>
                  <a:cubicBezTo>
                    <a:pt x="27" y="79"/>
                    <a:pt x="29" y="83"/>
                    <a:pt x="25" y="84"/>
                  </a:cubicBezTo>
                  <a:cubicBezTo>
                    <a:pt x="21" y="86"/>
                    <a:pt x="20" y="79"/>
                    <a:pt x="16" y="77"/>
                  </a:cubicBezTo>
                  <a:cubicBezTo>
                    <a:pt x="13" y="74"/>
                    <a:pt x="10" y="77"/>
                    <a:pt x="10" y="81"/>
                  </a:cubicBezTo>
                  <a:cubicBezTo>
                    <a:pt x="10" y="84"/>
                    <a:pt x="6" y="84"/>
                    <a:pt x="4" y="88"/>
                  </a:cubicBezTo>
                  <a:cubicBezTo>
                    <a:pt x="2" y="91"/>
                    <a:pt x="7" y="92"/>
                    <a:pt x="7" y="93"/>
                  </a:cubicBezTo>
                  <a:cubicBezTo>
                    <a:pt x="7" y="95"/>
                    <a:pt x="4" y="96"/>
                    <a:pt x="3" y="97"/>
                  </a:cubicBezTo>
                  <a:cubicBezTo>
                    <a:pt x="2" y="97"/>
                    <a:pt x="0" y="102"/>
                    <a:pt x="1" y="104"/>
                  </a:cubicBezTo>
                  <a:cubicBezTo>
                    <a:pt x="2" y="105"/>
                    <a:pt x="8" y="105"/>
                    <a:pt x="7" y="108"/>
                  </a:cubicBezTo>
                  <a:cubicBezTo>
                    <a:pt x="7" y="112"/>
                    <a:pt x="6" y="115"/>
                    <a:pt x="9" y="114"/>
                  </a:cubicBezTo>
                  <a:cubicBezTo>
                    <a:pt x="12" y="113"/>
                    <a:pt x="15" y="114"/>
                    <a:pt x="17" y="114"/>
                  </a:cubicBezTo>
                  <a:cubicBezTo>
                    <a:pt x="19" y="114"/>
                    <a:pt x="21" y="118"/>
                    <a:pt x="24" y="122"/>
                  </a:cubicBezTo>
                  <a:cubicBezTo>
                    <a:pt x="28" y="126"/>
                    <a:pt x="29" y="128"/>
                    <a:pt x="26" y="129"/>
                  </a:cubicBezTo>
                  <a:cubicBezTo>
                    <a:pt x="22" y="130"/>
                    <a:pt x="24" y="132"/>
                    <a:pt x="28" y="134"/>
                  </a:cubicBezTo>
                  <a:cubicBezTo>
                    <a:pt x="30" y="134"/>
                    <a:pt x="31" y="135"/>
                    <a:pt x="32" y="136"/>
                  </a:cubicBezTo>
                  <a:cubicBezTo>
                    <a:pt x="33" y="135"/>
                    <a:pt x="33" y="135"/>
                    <a:pt x="34" y="134"/>
                  </a:cubicBezTo>
                  <a:cubicBezTo>
                    <a:pt x="40" y="129"/>
                    <a:pt x="50" y="125"/>
                    <a:pt x="58" y="127"/>
                  </a:cubicBezTo>
                  <a:cubicBezTo>
                    <a:pt x="65" y="129"/>
                    <a:pt x="72" y="125"/>
                    <a:pt x="75" y="130"/>
                  </a:cubicBezTo>
                  <a:cubicBezTo>
                    <a:pt x="78" y="135"/>
                    <a:pt x="75" y="143"/>
                    <a:pt x="76" y="147"/>
                  </a:cubicBezTo>
                  <a:cubicBezTo>
                    <a:pt x="78" y="150"/>
                    <a:pt x="70" y="150"/>
                    <a:pt x="65" y="150"/>
                  </a:cubicBezTo>
                  <a:cubicBezTo>
                    <a:pt x="60" y="149"/>
                    <a:pt x="50" y="152"/>
                    <a:pt x="51" y="155"/>
                  </a:cubicBezTo>
                  <a:cubicBezTo>
                    <a:pt x="53" y="158"/>
                    <a:pt x="56" y="165"/>
                    <a:pt x="50" y="161"/>
                  </a:cubicBezTo>
                  <a:cubicBezTo>
                    <a:pt x="43" y="157"/>
                    <a:pt x="40" y="165"/>
                    <a:pt x="44" y="165"/>
                  </a:cubicBezTo>
                  <a:cubicBezTo>
                    <a:pt x="48" y="165"/>
                    <a:pt x="53" y="169"/>
                    <a:pt x="53" y="172"/>
                  </a:cubicBezTo>
                  <a:cubicBezTo>
                    <a:pt x="53" y="175"/>
                    <a:pt x="53" y="182"/>
                    <a:pt x="56" y="181"/>
                  </a:cubicBezTo>
                  <a:cubicBezTo>
                    <a:pt x="60" y="180"/>
                    <a:pt x="60" y="186"/>
                    <a:pt x="64" y="185"/>
                  </a:cubicBezTo>
                  <a:cubicBezTo>
                    <a:pt x="69" y="185"/>
                    <a:pt x="73" y="187"/>
                    <a:pt x="70" y="191"/>
                  </a:cubicBezTo>
                  <a:cubicBezTo>
                    <a:pt x="66" y="195"/>
                    <a:pt x="72" y="207"/>
                    <a:pt x="73" y="205"/>
                  </a:cubicBezTo>
                  <a:cubicBezTo>
                    <a:pt x="74" y="203"/>
                    <a:pt x="73" y="199"/>
                    <a:pt x="75" y="197"/>
                  </a:cubicBezTo>
                  <a:cubicBezTo>
                    <a:pt x="72" y="191"/>
                    <a:pt x="83" y="191"/>
                    <a:pt x="86" y="191"/>
                  </a:cubicBezTo>
                  <a:cubicBezTo>
                    <a:pt x="90" y="191"/>
                    <a:pt x="96" y="196"/>
                    <a:pt x="100" y="201"/>
                  </a:cubicBezTo>
                  <a:cubicBezTo>
                    <a:pt x="104" y="207"/>
                    <a:pt x="108" y="203"/>
                    <a:pt x="108" y="203"/>
                  </a:cubicBezTo>
                  <a:cubicBezTo>
                    <a:pt x="110" y="153"/>
                    <a:pt x="110" y="153"/>
                    <a:pt x="110" y="153"/>
                  </a:cubicBezTo>
                  <a:cubicBezTo>
                    <a:pt x="138" y="146"/>
                    <a:pt x="138" y="146"/>
                    <a:pt x="138" y="146"/>
                  </a:cubicBezTo>
                  <a:cubicBezTo>
                    <a:pt x="138" y="145"/>
                    <a:pt x="139" y="144"/>
                    <a:pt x="139" y="144"/>
                  </a:cubicBezTo>
                  <a:cubicBezTo>
                    <a:pt x="143" y="139"/>
                    <a:pt x="148" y="143"/>
                    <a:pt x="149" y="144"/>
                  </a:cubicBezTo>
                  <a:cubicBezTo>
                    <a:pt x="151" y="145"/>
                    <a:pt x="150" y="139"/>
                    <a:pt x="154" y="139"/>
                  </a:cubicBezTo>
                  <a:cubicBezTo>
                    <a:pt x="158" y="139"/>
                    <a:pt x="154" y="146"/>
                    <a:pt x="157" y="146"/>
                  </a:cubicBezTo>
                  <a:cubicBezTo>
                    <a:pt x="159" y="146"/>
                    <a:pt x="164" y="154"/>
                    <a:pt x="163" y="160"/>
                  </a:cubicBezTo>
                  <a:cubicBezTo>
                    <a:pt x="167" y="164"/>
                    <a:pt x="175" y="173"/>
                    <a:pt x="176" y="175"/>
                  </a:cubicBezTo>
                  <a:cubicBezTo>
                    <a:pt x="177" y="177"/>
                    <a:pt x="188" y="173"/>
                    <a:pt x="191" y="174"/>
                  </a:cubicBezTo>
                  <a:cubicBezTo>
                    <a:pt x="193" y="175"/>
                    <a:pt x="210" y="175"/>
                    <a:pt x="213" y="175"/>
                  </a:cubicBezTo>
                  <a:cubicBezTo>
                    <a:pt x="216" y="175"/>
                    <a:pt x="219" y="181"/>
                    <a:pt x="222" y="181"/>
                  </a:cubicBezTo>
                  <a:cubicBezTo>
                    <a:pt x="226" y="182"/>
                    <a:pt x="224" y="188"/>
                    <a:pt x="225" y="192"/>
                  </a:cubicBezTo>
                  <a:cubicBezTo>
                    <a:pt x="225" y="196"/>
                    <a:pt x="231" y="200"/>
                    <a:pt x="231" y="204"/>
                  </a:cubicBezTo>
                  <a:cubicBezTo>
                    <a:pt x="232" y="207"/>
                    <a:pt x="237" y="205"/>
                    <a:pt x="241" y="206"/>
                  </a:cubicBezTo>
                  <a:cubicBezTo>
                    <a:pt x="244" y="207"/>
                    <a:pt x="250" y="209"/>
                    <a:pt x="250" y="212"/>
                  </a:cubicBezTo>
                  <a:cubicBezTo>
                    <a:pt x="251" y="216"/>
                    <a:pt x="255" y="213"/>
                    <a:pt x="256" y="210"/>
                  </a:cubicBezTo>
                  <a:cubicBezTo>
                    <a:pt x="256" y="208"/>
                    <a:pt x="260" y="204"/>
                    <a:pt x="267" y="201"/>
                  </a:cubicBezTo>
                  <a:cubicBezTo>
                    <a:pt x="270" y="200"/>
                    <a:pt x="272" y="200"/>
                    <a:pt x="274" y="201"/>
                  </a:cubicBezTo>
                  <a:cubicBezTo>
                    <a:pt x="275" y="198"/>
                    <a:pt x="276" y="195"/>
                    <a:pt x="277" y="195"/>
                  </a:cubicBezTo>
                  <a:cubicBezTo>
                    <a:pt x="279" y="194"/>
                    <a:pt x="284" y="190"/>
                    <a:pt x="284" y="187"/>
                  </a:cubicBezTo>
                  <a:cubicBezTo>
                    <a:pt x="284" y="184"/>
                    <a:pt x="293" y="184"/>
                    <a:pt x="299" y="187"/>
                  </a:cubicBezTo>
                  <a:cubicBezTo>
                    <a:pt x="305" y="190"/>
                    <a:pt x="309" y="190"/>
                    <a:pt x="309" y="185"/>
                  </a:cubicBezTo>
                  <a:cubicBezTo>
                    <a:pt x="310" y="180"/>
                    <a:pt x="318" y="179"/>
                    <a:pt x="321" y="180"/>
                  </a:cubicBezTo>
                  <a:cubicBezTo>
                    <a:pt x="324" y="182"/>
                    <a:pt x="332" y="186"/>
                    <a:pt x="336" y="185"/>
                  </a:cubicBezTo>
                  <a:cubicBezTo>
                    <a:pt x="340" y="183"/>
                    <a:pt x="360" y="185"/>
                    <a:pt x="365" y="186"/>
                  </a:cubicBezTo>
                  <a:cubicBezTo>
                    <a:pt x="370" y="188"/>
                    <a:pt x="371" y="184"/>
                    <a:pt x="376" y="189"/>
                  </a:cubicBezTo>
                  <a:cubicBezTo>
                    <a:pt x="379" y="193"/>
                    <a:pt x="381" y="190"/>
                    <a:pt x="385" y="193"/>
                  </a:cubicBezTo>
                  <a:cubicBezTo>
                    <a:pt x="385" y="192"/>
                    <a:pt x="385" y="190"/>
                    <a:pt x="385" y="188"/>
                  </a:cubicBezTo>
                  <a:cubicBezTo>
                    <a:pt x="385" y="185"/>
                    <a:pt x="390" y="182"/>
                    <a:pt x="391" y="180"/>
                  </a:cubicBezTo>
                  <a:cubicBezTo>
                    <a:pt x="392" y="177"/>
                    <a:pt x="386" y="170"/>
                    <a:pt x="386" y="167"/>
                  </a:cubicBezTo>
                  <a:cubicBezTo>
                    <a:pt x="386" y="165"/>
                    <a:pt x="386" y="159"/>
                    <a:pt x="384" y="158"/>
                  </a:cubicBezTo>
                  <a:cubicBezTo>
                    <a:pt x="381" y="156"/>
                    <a:pt x="389" y="153"/>
                    <a:pt x="390" y="153"/>
                  </a:cubicBezTo>
                  <a:cubicBezTo>
                    <a:pt x="394" y="153"/>
                    <a:pt x="399" y="149"/>
                    <a:pt x="401" y="151"/>
                  </a:cubicBezTo>
                  <a:cubicBezTo>
                    <a:pt x="403" y="153"/>
                    <a:pt x="406" y="153"/>
                    <a:pt x="409" y="153"/>
                  </a:cubicBezTo>
                  <a:cubicBezTo>
                    <a:pt x="412" y="153"/>
                    <a:pt x="411" y="149"/>
                    <a:pt x="409" y="148"/>
                  </a:cubicBezTo>
                  <a:cubicBezTo>
                    <a:pt x="407" y="146"/>
                    <a:pt x="415" y="131"/>
                    <a:pt x="416" y="126"/>
                  </a:cubicBezTo>
                  <a:cubicBezTo>
                    <a:pt x="417" y="121"/>
                    <a:pt x="420" y="126"/>
                    <a:pt x="424" y="126"/>
                  </a:cubicBezTo>
                  <a:cubicBezTo>
                    <a:pt x="427" y="127"/>
                    <a:pt x="432" y="126"/>
                    <a:pt x="434" y="127"/>
                  </a:cubicBezTo>
                  <a:cubicBezTo>
                    <a:pt x="436" y="128"/>
                    <a:pt x="443" y="126"/>
                    <a:pt x="445" y="123"/>
                  </a:cubicBezTo>
                  <a:cubicBezTo>
                    <a:pt x="446" y="121"/>
                    <a:pt x="443" y="120"/>
                    <a:pt x="443" y="114"/>
                  </a:cubicBezTo>
                  <a:cubicBezTo>
                    <a:pt x="443" y="108"/>
                    <a:pt x="447" y="106"/>
                    <a:pt x="450" y="106"/>
                  </a:cubicBezTo>
                  <a:cubicBezTo>
                    <a:pt x="454" y="106"/>
                    <a:pt x="455" y="102"/>
                    <a:pt x="455" y="99"/>
                  </a:cubicBezTo>
                  <a:cubicBezTo>
                    <a:pt x="455" y="97"/>
                    <a:pt x="458" y="95"/>
                    <a:pt x="459" y="92"/>
                  </a:cubicBezTo>
                  <a:cubicBezTo>
                    <a:pt x="458" y="91"/>
                    <a:pt x="457" y="89"/>
                    <a:pt x="457" y="88"/>
                  </a:cubicBezTo>
                  <a:close/>
                  <a:moveTo>
                    <a:pt x="171" y="137"/>
                  </a:moveTo>
                  <a:cubicBezTo>
                    <a:pt x="170" y="139"/>
                    <a:pt x="157" y="135"/>
                    <a:pt x="156" y="132"/>
                  </a:cubicBezTo>
                  <a:cubicBezTo>
                    <a:pt x="155" y="130"/>
                    <a:pt x="174" y="133"/>
                    <a:pt x="171" y="137"/>
                  </a:cubicBezTo>
                  <a:close/>
                  <a:moveTo>
                    <a:pt x="361" y="136"/>
                  </a:moveTo>
                  <a:cubicBezTo>
                    <a:pt x="351" y="136"/>
                    <a:pt x="331" y="131"/>
                    <a:pt x="322" y="140"/>
                  </a:cubicBezTo>
                  <a:cubicBezTo>
                    <a:pt x="314" y="149"/>
                    <a:pt x="320" y="154"/>
                    <a:pt x="316" y="154"/>
                  </a:cubicBezTo>
                  <a:cubicBezTo>
                    <a:pt x="312" y="155"/>
                    <a:pt x="310" y="141"/>
                    <a:pt x="315" y="136"/>
                  </a:cubicBezTo>
                  <a:cubicBezTo>
                    <a:pt x="320" y="131"/>
                    <a:pt x="335" y="129"/>
                    <a:pt x="344" y="132"/>
                  </a:cubicBezTo>
                  <a:cubicBezTo>
                    <a:pt x="353" y="134"/>
                    <a:pt x="370" y="130"/>
                    <a:pt x="372" y="130"/>
                  </a:cubicBezTo>
                  <a:cubicBezTo>
                    <a:pt x="375" y="131"/>
                    <a:pt x="370" y="136"/>
                    <a:pt x="361" y="13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60" name="Freeform 156">
              <a:extLst>
                <a:ext uri="{FF2B5EF4-FFF2-40B4-BE49-F238E27FC236}">
                  <a16:creationId xmlns:a16="http://schemas.microsoft.com/office/drawing/2014/main" id="{43934FC3-355B-4610-A1E5-4AE8981A1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8375" y="898525"/>
              <a:ext cx="3681413" cy="1411288"/>
            </a:xfrm>
            <a:custGeom>
              <a:avLst/>
              <a:gdLst/>
              <a:ahLst/>
              <a:cxnLst>
                <a:cxn ang="0">
                  <a:pos x="814" y="12"/>
                </a:cxn>
                <a:cxn ang="0">
                  <a:pos x="840" y="45"/>
                </a:cxn>
                <a:cxn ang="0">
                  <a:pos x="912" y="61"/>
                </a:cxn>
                <a:cxn ang="0">
                  <a:pos x="822" y="28"/>
                </a:cxn>
                <a:cxn ang="0">
                  <a:pos x="1331" y="168"/>
                </a:cxn>
                <a:cxn ang="0">
                  <a:pos x="1358" y="198"/>
                </a:cxn>
                <a:cxn ang="0">
                  <a:pos x="1388" y="664"/>
                </a:cxn>
                <a:cxn ang="0">
                  <a:pos x="355" y="25"/>
                </a:cxn>
                <a:cxn ang="0">
                  <a:pos x="1886" y="330"/>
                </a:cxn>
                <a:cxn ang="0">
                  <a:pos x="1698" y="277"/>
                </a:cxn>
                <a:cxn ang="0">
                  <a:pos x="1580" y="268"/>
                </a:cxn>
                <a:cxn ang="0">
                  <a:pos x="1412" y="221"/>
                </a:cxn>
                <a:cxn ang="0">
                  <a:pos x="1319" y="241"/>
                </a:cxn>
                <a:cxn ang="0">
                  <a:pos x="1224" y="204"/>
                </a:cxn>
                <a:cxn ang="0">
                  <a:pos x="1101" y="196"/>
                </a:cxn>
                <a:cxn ang="0">
                  <a:pos x="989" y="193"/>
                </a:cxn>
                <a:cxn ang="0">
                  <a:pos x="1007" y="122"/>
                </a:cxn>
                <a:cxn ang="0">
                  <a:pos x="909" y="126"/>
                </a:cxn>
                <a:cxn ang="0">
                  <a:pos x="800" y="148"/>
                </a:cxn>
                <a:cxn ang="0">
                  <a:pos x="764" y="190"/>
                </a:cxn>
                <a:cxn ang="0">
                  <a:pos x="667" y="228"/>
                </a:cxn>
                <a:cxn ang="0">
                  <a:pos x="623" y="257"/>
                </a:cxn>
                <a:cxn ang="0">
                  <a:pos x="630" y="312"/>
                </a:cxn>
                <a:cxn ang="0">
                  <a:pos x="603" y="320"/>
                </a:cxn>
                <a:cxn ang="0">
                  <a:pos x="557" y="231"/>
                </a:cxn>
                <a:cxn ang="0">
                  <a:pos x="468" y="273"/>
                </a:cxn>
                <a:cxn ang="0">
                  <a:pos x="384" y="305"/>
                </a:cxn>
                <a:cxn ang="0">
                  <a:pos x="307" y="312"/>
                </a:cxn>
                <a:cxn ang="0">
                  <a:pos x="230" y="353"/>
                </a:cxn>
                <a:cxn ang="0">
                  <a:pos x="170" y="355"/>
                </a:cxn>
                <a:cxn ang="0">
                  <a:pos x="201" y="292"/>
                </a:cxn>
                <a:cxn ang="0">
                  <a:pos x="100" y="296"/>
                </a:cxn>
                <a:cxn ang="0">
                  <a:pos x="133" y="407"/>
                </a:cxn>
                <a:cxn ang="0">
                  <a:pos x="89" y="497"/>
                </a:cxn>
                <a:cxn ang="0">
                  <a:pos x="134" y="574"/>
                </a:cxn>
                <a:cxn ang="0">
                  <a:pos x="223" y="617"/>
                </a:cxn>
                <a:cxn ang="0">
                  <a:pos x="193" y="682"/>
                </a:cxn>
                <a:cxn ang="0">
                  <a:pos x="326" y="731"/>
                </a:cxn>
                <a:cxn ang="0">
                  <a:pos x="312" y="613"/>
                </a:cxn>
                <a:cxn ang="0">
                  <a:pos x="425" y="599"/>
                </a:cxn>
                <a:cxn ang="0">
                  <a:pos x="472" y="554"/>
                </a:cxn>
                <a:cxn ang="0">
                  <a:pos x="610" y="554"/>
                </a:cxn>
                <a:cxn ang="0">
                  <a:pos x="738" y="612"/>
                </a:cxn>
                <a:cxn ang="0">
                  <a:pos x="849" y="616"/>
                </a:cxn>
                <a:cxn ang="0">
                  <a:pos x="939" y="614"/>
                </a:cxn>
                <a:cxn ang="0">
                  <a:pos x="1099" y="622"/>
                </a:cxn>
                <a:cxn ang="0">
                  <a:pos x="1210" y="615"/>
                </a:cxn>
                <a:cxn ang="0">
                  <a:pos x="1251" y="689"/>
                </a:cxn>
                <a:cxn ang="0">
                  <a:pos x="1365" y="573"/>
                </a:cxn>
                <a:cxn ang="0">
                  <a:pos x="1310" y="530"/>
                </a:cxn>
                <a:cxn ang="0">
                  <a:pos x="1484" y="473"/>
                </a:cxn>
                <a:cxn ang="0">
                  <a:pos x="1584" y="440"/>
                </a:cxn>
                <a:cxn ang="0">
                  <a:pos x="1544" y="494"/>
                </a:cxn>
                <a:cxn ang="0">
                  <a:pos x="1607" y="521"/>
                </a:cxn>
                <a:cxn ang="0">
                  <a:pos x="1697" y="458"/>
                </a:cxn>
                <a:cxn ang="0">
                  <a:pos x="1766" y="373"/>
                </a:cxn>
                <a:cxn ang="0">
                  <a:pos x="1875" y="379"/>
                </a:cxn>
                <a:cxn ang="0">
                  <a:pos x="993" y="567"/>
                </a:cxn>
                <a:cxn ang="0">
                  <a:pos x="386" y="247"/>
                </a:cxn>
                <a:cxn ang="0">
                  <a:pos x="485" y="133"/>
                </a:cxn>
                <a:cxn ang="0">
                  <a:pos x="415" y="39"/>
                </a:cxn>
                <a:cxn ang="0">
                  <a:pos x="464" y="16"/>
                </a:cxn>
              </a:cxnLst>
              <a:rect l="0" t="0" r="r" b="b"/>
              <a:pathLst>
                <a:path w="1926" h="739">
                  <a:moveTo>
                    <a:pt x="29" y="534"/>
                  </a:moveTo>
                  <a:cubicBezTo>
                    <a:pt x="28" y="535"/>
                    <a:pt x="24" y="534"/>
                    <a:pt x="23" y="532"/>
                  </a:cubicBezTo>
                  <a:cubicBezTo>
                    <a:pt x="22" y="530"/>
                    <a:pt x="18" y="531"/>
                    <a:pt x="16" y="531"/>
                  </a:cubicBezTo>
                  <a:cubicBezTo>
                    <a:pt x="16" y="532"/>
                    <a:pt x="17" y="532"/>
                    <a:pt x="18" y="533"/>
                  </a:cubicBezTo>
                  <a:cubicBezTo>
                    <a:pt x="19" y="536"/>
                    <a:pt x="12" y="536"/>
                    <a:pt x="14" y="539"/>
                  </a:cubicBezTo>
                  <a:cubicBezTo>
                    <a:pt x="16" y="542"/>
                    <a:pt x="9" y="542"/>
                    <a:pt x="9" y="539"/>
                  </a:cubicBezTo>
                  <a:cubicBezTo>
                    <a:pt x="9" y="536"/>
                    <a:pt x="1" y="537"/>
                    <a:pt x="1" y="540"/>
                  </a:cubicBezTo>
                  <a:cubicBezTo>
                    <a:pt x="1" y="540"/>
                    <a:pt x="1" y="541"/>
                    <a:pt x="0" y="542"/>
                  </a:cubicBezTo>
                  <a:cubicBezTo>
                    <a:pt x="2" y="543"/>
                    <a:pt x="5" y="544"/>
                    <a:pt x="6" y="544"/>
                  </a:cubicBezTo>
                  <a:cubicBezTo>
                    <a:pt x="7" y="545"/>
                    <a:pt x="27" y="547"/>
                    <a:pt x="35" y="545"/>
                  </a:cubicBezTo>
                  <a:cubicBezTo>
                    <a:pt x="35" y="544"/>
                    <a:pt x="36" y="540"/>
                    <a:pt x="36" y="538"/>
                  </a:cubicBezTo>
                  <a:cubicBezTo>
                    <a:pt x="36" y="536"/>
                    <a:pt x="31" y="534"/>
                    <a:pt x="29" y="534"/>
                  </a:cubicBezTo>
                  <a:close/>
                  <a:moveTo>
                    <a:pt x="814" y="12"/>
                  </a:moveTo>
                  <a:cubicBezTo>
                    <a:pt x="815" y="7"/>
                    <a:pt x="793" y="9"/>
                    <a:pt x="799" y="14"/>
                  </a:cubicBezTo>
                  <a:cubicBezTo>
                    <a:pt x="801" y="16"/>
                    <a:pt x="812" y="17"/>
                    <a:pt x="814" y="12"/>
                  </a:cubicBezTo>
                  <a:close/>
                  <a:moveTo>
                    <a:pt x="512" y="21"/>
                  </a:moveTo>
                  <a:cubicBezTo>
                    <a:pt x="524" y="20"/>
                    <a:pt x="524" y="13"/>
                    <a:pt x="517" y="11"/>
                  </a:cubicBezTo>
                  <a:cubicBezTo>
                    <a:pt x="511" y="10"/>
                    <a:pt x="510" y="15"/>
                    <a:pt x="506" y="15"/>
                  </a:cubicBezTo>
                  <a:cubicBezTo>
                    <a:pt x="503" y="15"/>
                    <a:pt x="490" y="17"/>
                    <a:pt x="493" y="20"/>
                  </a:cubicBezTo>
                  <a:cubicBezTo>
                    <a:pt x="496" y="23"/>
                    <a:pt x="505" y="22"/>
                    <a:pt x="512" y="21"/>
                  </a:cubicBezTo>
                  <a:close/>
                  <a:moveTo>
                    <a:pt x="840" y="45"/>
                  </a:moveTo>
                  <a:cubicBezTo>
                    <a:pt x="840" y="49"/>
                    <a:pt x="829" y="53"/>
                    <a:pt x="832" y="55"/>
                  </a:cubicBezTo>
                  <a:cubicBezTo>
                    <a:pt x="835" y="58"/>
                    <a:pt x="837" y="57"/>
                    <a:pt x="841" y="58"/>
                  </a:cubicBezTo>
                  <a:cubicBezTo>
                    <a:pt x="844" y="58"/>
                    <a:pt x="846" y="67"/>
                    <a:pt x="852" y="65"/>
                  </a:cubicBezTo>
                  <a:cubicBezTo>
                    <a:pt x="858" y="64"/>
                    <a:pt x="874" y="72"/>
                    <a:pt x="884" y="72"/>
                  </a:cubicBezTo>
                  <a:cubicBezTo>
                    <a:pt x="893" y="72"/>
                    <a:pt x="894" y="64"/>
                    <a:pt x="891" y="64"/>
                  </a:cubicBezTo>
                  <a:cubicBezTo>
                    <a:pt x="888" y="63"/>
                    <a:pt x="891" y="59"/>
                    <a:pt x="896" y="51"/>
                  </a:cubicBezTo>
                  <a:cubicBezTo>
                    <a:pt x="902" y="43"/>
                    <a:pt x="880" y="38"/>
                    <a:pt x="880" y="44"/>
                  </a:cubicBezTo>
                  <a:cubicBezTo>
                    <a:pt x="880" y="50"/>
                    <a:pt x="873" y="42"/>
                    <a:pt x="871" y="39"/>
                  </a:cubicBezTo>
                  <a:cubicBezTo>
                    <a:pt x="869" y="35"/>
                    <a:pt x="840" y="42"/>
                    <a:pt x="840" y="45"/>
                  </a:cubicBezTo>
                  <a:close/>
                  <a:moveTo>
                    <a:pt x="576" y="206"/>
                  </a:moveTo>
                  <a:cubicBezTo>
                    <a:pt x="580" y="207"/>
                    <a:pt x="592" y="205"/>
                    <a:pt x="593" y="202"/>
                  </a:cubicBezTo>
                  <a:cubicBezTo>
                    <a:pt x="595" y="200"/>
                    <a:pt x="589" y="197"/>
                    <a:pt x="581" y="197"/>
                  </a:cubicBezTo>
                  <a:cubicBezTo>
                    <a:pt x="573" y="197"/>
                    <a:pt x="572" y="206"/>
                    <a:pt x="576" y="206"/>
                  </a:cubicBezTo>
                  <a:close/>
                  <a:moveTo>
                    <a:pt x="673" y="211"/>
                  </a:moveTo>
                  <a:cubicBezTo>
                    <a:pt x="679" y="214"/>
                    <a:pt x="683" y="213"/>
                    <a:pt x="682" y="208"/>
                  </a:cubicBezTo>
                  <a:cubicBezTo>
                    <a:pt x="681" y="202"/>
                    <a:pt x="669" y="209"/>
                    <a:pt x="673" y="211"/>
                  </a:cubicBezTo>
                  <a:close/>
                  <a:moveTo>
                    <a:pt x="892" y="92"/>
                  </a:moveTo>
                  <a:cubicBezTo>
                    <a:pt x="896" y="95"/>
                    <a:pt x="911" y="89"/>
                    <a:pt x="921" y="89"/>
                  </a:cubicBezTo>
                  <a:cubicBezTo>
                    <a:pt x="931" y="90"/>
                    <a:pt x="959" y="82"/>
                    <a:pt x="960" y="76"/>
                  </a:cubicBezTo>
                  <a:cubicBezTo>
                    <a:pt x="961" y="71"/>
                    <a:pt x="950" y="71"/>
                    <a:pt x="946" y="67"/>
                  </a:cubicBezTo>
                  <a:cubicBezTo>
                    <a:pt x="941" y="62"/>
                    <a:pt x="932" y="66"/>
                    <a:pt x="929" y="70"/>
                  </a:cubicBezTo>
                  <a:cubicBezTo>
                    <a:pt x="927" y="74"/>
                    <a:pt x="924" y="70"/>
                    <a:pt x="931" y="64"/>
                  </a:cubicBezTo>
                  <a:cubicBezTo>
                    <a:pt x="937" y="58"/>
                    <a:pt x="924" y="53"/>
                    <a:pt x="924" y="57"/>
                  </a:cubicBezTo>
                  <a:cubicBezTo>
                    <a:pt x="924" y="61"/>
                    <a:pt x="912" y="57"/>
                    <a:pt x="912" y="61"/>
                  </a:cubicBezTo>
                  <a:cubicBezTo>
                    <a:pt x="912" y="65"/>
                    <a:pt x="908" y="66"/>
                    <a:pt x="908" y="70"/>
                  </a:cubicBezTo>
                  <a:cubicBezTo>
                    <a:pt x="908" y="74"/>
                    <a:pt x="900" y="68"/>
                    <a:pt x="900" y="76"/>
                  </a:cubicBezTo>
                  <a:cubicBezTo>
                    <a:pt x="899" y="85"/>
                    <a:pt x="887" y="89"/>
                    <a:pt x="892" y="92"/>
                  </a:cubicBezTo>
                  <a:close/>
                  <a:moveTo>
                    <a:pt x="822" y="36"/>
                  </a:moveTo>
                  <a:cubicBezTo>
                    <a:pt x="829" y="39"/>
                    <a:pt x="826" y="40"/>
                    <a:pt x="820" y="40"/>
                  </a:cubicBezTo>
                  <a:cubicBezTo>
                    <a:pt x="813" y="40"/>
                    <a:pt x="807" y="42"/>
                    <a:pt x="812" y="44"/>
                  </a:cubicBezTo>
                  <a:cubicBezTo>
                    <a:pt x="815" y="46"/>
                    <a:pt x="815" y="49"/>
                    <a:pt x="822" y="51"/>
                  </a:cubicBezTo>
                  <a:cubicBezTo>
                    <a:pt x="829" y="53"/>
                    <a:pt x="836" y="47"/>
                    <a:pt x="835" y="43"/>
                  </a:cubicBezTo>
                  <a:cubicBezTo>
                    <a:pt x="834" y="39"/>
                    <a:pt x="859" y="35"/>
                    <a:pt x="866" y="34"/>
                  </a:cubicBezTo>
                  <a:cubicBezTo>
                    <a:pt x="873" y="32"/>
                    <a:pt x="862" y="25"/>
                    <a:pt x="869" y="24"/>
                  </a:cubicBezTo>
                  <a:cubicBezTo>
                    <a:pt x="876" y="24"/>
                    <a:pt x="873" y="20"/>
                    <a:pt x="864" y="19"/>
                  </a:cubicBezTo>
                  <a:cubicBezTo>
                    <a:pt x="855" y="18"/>
                    <a:pt x="859" y="10"/>
                    <a:pt x="856" y="7"/>
                  </a:cubicBezTo>
                  <a:cubicBezTo>
                    <a:pt x="853" y="5"/>
                    <a:pt x="851" y="11"/>
                    <a:pt x="840" y="13"/>
                  </a:cubicBezTo>
                  <a:cubicBezTo>
                    <a:pt x="828" y="15"/>
                    <a:pt x="822" y="18"/>
                    <a:pt x="827" y="21"/>
                  </a:cubicBezTo>
                  <a:cubicBezTo>
                    <a:pt x="832" y="23"/>
                    <a:pt x="827" y="29"/>
                    <a:pt x="822" y="28"/>
                  </a:cubicBezTo>
                  <a:cubicBezTo>
                    <a:pt x="817" y="28"/>
                    <a:pt x="816" y="33"/>
                    <a:pt x="822" y="36"/>
                  </a:cubicBezTo>
                  <a:close/>
                  <a:moveTo>
                    <a:pt x="1423" y="161"/>
                  </a:moveTo>
                  <a:cubicBezTo>
                    <a:pt x="1431" y="161"/>
                    <a:pt x="1435" y="169"/>
                    <a:pt x="1450" y="170"/>
                  </a:cubicBezTo>
                  <a:cubicBezTo>
                    <a:pt x="1465" y="171"/>
                    <a:pt x="1477" y="168"/>
                    <a:pt x="1477" y="165"/>
                  </a:cubicBezTo>
                  <a:cubicBezTo>
                    <a:pt x="1477" y="161"/>
                    <a:pt x="1463" y="156"/>
                    <a:pt x="1459" y="159"/>
                  </a:cubicBezTo>
                  <a:cubicBezTo>
                    <a:pt x="1454" y="162"/>
                    <a:pt x="1451" y="155"/>
                    <a:pt x="1446" y="156"/>
                  </a:cubicBezTo>
                  <a:cubicBezTo>
                    <a:pt x="1440" y="158"/>
                    <a:pt x="1433" y="158"/>
                    <a:pt x="1430" y="153"/>
                  </a:cubicBezTo>
                  <a:cubicBezTo>
                    <a:pt x="1428" y="148"/>
                    <a:pt x="1419" y="160"/>
                    <a:pt x="1423" y="161"/>
                  </a:cubicBezTo>
                  <a:close/>
                  <a:moveTo>
                    <a:pt x="1795" y="254"/>
                  </a:moveTo>
                  <a:cubicBezTo>
                    <a:pt x="1801" y="257"/>
                    <a:pt x="1805" y="250"/>
                    <a:pt x="1811" y="254"/>
                  </a:cubicBezTo>
                  <a:cubicBezTo>
                    <a:pt x="1816" y="257"/>
                    <a:pt x="1829" y="252"/>
                    <a:pt x="1834" y="251"/>
                  </a:cubicBezTo>
                  <a:cubicBezTo>
                    <a:pt x="1840" y="250"/>
                    <a:pt x="1837" y="243"/>
                    <a:pt x="1822" y="241"/>
                  </a:cubicBezTo>
                  <a:cubicBezTo>
                    <a:pt x="1807" y="239"/>
                    <a:pt x="1788" y="250"/>
                    <a:pt x="1795" y="254"/>
                  </a:cubicBezTo>
                  <a:close/>
                  <a:moveTo>
                    <a:pt x="1322" y="161"/>
                  </a:moveTo>
                  <a:cubicBezTo>
                    <a:pt x="1326" y="163"/>
                    <a:pt x="1328" y="166"/>
                    <a:pt x="1331" y="168"/>
                  </a:cubicBezTo>
                  <a:cubicBezTo>
                    <a:pt x="1333" y="171"/>
                    <a:pt x="1343" y="167"/>
                    <a:pt x="1347" y="166"/>
                  </a:cubicBezTo>
                  <a:cubicBezTo>
                    <a:pt x="1351" y="164"/>
                    <a:pt x="1352" y="172"/>
                    <a:pt x="1358" y="168"/>
                  </a:cubicBezTo>
                  <a:cubicBezTo>
                    <a:pt x="1364" y="164"/>
                    <a:pt x="1371" y="166"/>
                    <a:pt x="1378" y="166"/>
                  </a:cubicBezTo>
                  <a:cubicBezTo>
                    <a:pt x="1385" y="166"/>
                    <a:pt x="1377" y="157"/>
                    <a:pt x="1377" y="153"/>
                  </a:cubicBezTo>
                  <a:cubicBezTo>
                    <a:pt x="1377" y="149"/>
                    <a:pt x="1386" y="151"/>
                    <a:pt x="1383" y="155"/>
                  </a:cubicBezTo>
                  <a:cubicBezTo>
                    <a:pt x="1380" y="158"/>
                    <a:pt x="1387" y="166"/>
                    <a:pt x="1398" y="165"/>
                  </a:cubicBezTo>
                  <a:cubicBezTo>
                    <a:pt x="1408" y="164"/>
                    <a:pt x="1400" y="158"/>
                    <a:pt x="1406" y="155"/>
                  </a:cubicBezTo>
                  <a:cubicBezTo>
                    <a:pt x="1411" y="153"/>
                    <a:pt x="1410" y="150"/>
                    <a:pt x="1403" y="146"/>
                  </a:cubicBezTo>
                  <a:cubicBezTo>
                    <a:pt x="1395" y="141"/>
                    <a:pt x="1385" y="144"/>
                    <a:pt x="1378" y="141"/>
                  </a:cubicBezTo>
                  <a:cubicBezTo>
                    <a:pt x="1371" y="138"/>
                    <a:pt x="1363" y="138"/>
                    <a:pt x="1362" y="145"/>
                  </a:cubicBezTo>
                  <a:cubicBezTo>
                    <a:pt x="1362" y="152"/>
                    <a:pt x="1348" y="137"/>
                    <a:pt x="1341" y="135"/>
                  </a:cubicBezTo>
                  <a:cubicBezTo>
                    <a:pt x="1333" y="132"/>
                    <a:pt x="1311" y="155"/>
                    <a:pt x="1322" y="161"/>
                  </a:cubicBezTo>
                  <a:close/>
                  <a:moveTo>
                    <a:pt x="1391" y="204"/>
                  </a:moveTo>
                  <a:cubicBezTo>
                    <a:pt x="1397" y="202"/>
                    <a:pt x="1387" y="191"/>
                    <a:pt x="1377" y="190"/>
                  </a:cubicBezTo>
                  <a:cubicBezTo>
                    <a:pt x="1366" y="188"/>
                    <a:pt x="1357" y="196"/>
                    <a:pt x="1358" y="198"/>
                  </a:cubicBezTo>
                  <a:cubicBezTo>
                    <a:pt x="1361" y="203"/>
                    <a:pt x="1385" y="205"/>
                    <a:pt x="1391" y="204"/>
                  </a:cubicBezTo>
                  <a:close/>
                  <a:moveTo>
                    <a:pt x="1365" y="182"/>
                  </a:moveTo>
                  <a:cubicBezTo>
                    <a:pt x="1365" y="177"/>
                    <a:pt x="1347" y="183"/>
                    <a:pt x="1354" y="186"/>
                  </a:cubicBezTo>
                  <a:cubicBezTo>
                    <a:pt x="1358" y="187"/>
                    <a:pt x="1365" y="187"/>
                    <a:pt x="1365" y="182"/>
                  </a:cubicBezTo>
                  <a:close/>
                  <a:moveTo>
                    <a:pt x="1389" y="589"/>
                  </a:moveTo>
                  <a:cubicBezTo>
                    <a:pt x="1385" y="579"/>
                    <a:pt x="1394" y="570"/>
                    <a:pt x="1387" y="565"/>
                  </a:cubicBezTo>
                  <a:cubicBezTo>
                    <a:pt x="1381" y="560"/>
                    <a:pt x="1383" y="549"/>
                    <a:pt x="1380" y="551"/>
                  </a:cubicBezTo>
                  <a:cubicBezTo>
                    <a:pt x="1377" y="553"/>
                    <a:pt x="1380" y="562"/>
                    <a:pt x="1375" y="563"/>
                  </a:cubicBezTo>
                  <a:cubicBezTo>
                    <a:pt x="1369" y="564"/>
                    <a:pt x="1374" y="569"/>
                    <a:pt x="1372" y="575"/>
                  </a:cubicBezTo>
                  <a:cubicBezTo>
                    <a:pt x="1370" y="582"/>
                    <a:pt x="1373" y="592"/>
                    <a:pt x="1376" y="598"/>
                  </a:cubicBezTo>
                  <a:cubicBezTo>
                    <a:pt x="1379" y="604"/>
                    <a:pt x="1372" y="636"/>
                    <a:pt x="1375" y="641"/>
                  </a:cubicBezTo>
                  <a:cubicBezTo>
                    <a:pt x="1378" y="646"/>
                    <a:pt x="1371" y="670"/>
                    <a:pt x="1373" y="673"/>
                  </a:cubicBezTo>
                  <a:cubicBezTo>
                    <a:pt x="1377" y="677"/>
                    <a:pt x="1374" y="666"/>
                    <a:pt x="1380" y="665"/>
                  </a:cubicBezTo>
                  <a:cubicBezTo>
                    <a:pt x="1386" y="664"/>
                    <a:pt x="1386" y="672"/>
                    <a:pt x="1390" y="674"/>
                  </a:cubicBezTo>
                  <a:cubicBezTo>
                    <a:pt x="1394" y="675"/>
                    <a:pt x="1391" y="663"/>
                    <a:pt x="1388" y="664"/>
                  </a:cubicBezTo>
                  <a:cubicBezTo>
                    <a:pt x="1385" y="664"/>
                    <a:pt x="1382" y="656"/>
                    <a:pt x="1380" y="650"/>
                  </a:cubicBezTo>
                  <a:cubicBezTo>
                    <a:pt x="1379" y="645"/>
                    <a:pt x="1384" y="639"/>
                    <a:pt x="1384" y="632"/>
                  </a:cubicBezTo>
                  <a:cubicBezTo>
                    <a:pt x="1384" y="625"/>
                    <a:pt x="1392" y="626"/>
                    <a:pt x="1397" y="631"/>
                  </a:cubicBezTo>
                  <a:cubicBezTo>
                    <a:pt x="1402" y="636"/>
                    <a:pt x="1403" y="632"/>
                    <a:pt x="1401" y="629"/>
                  </a:cubicBezTo>
                  <a:cubicBezTo>
                    <a:pt x="1399" y="625"/>
                    <a:pt x="1392" y="598"/>
                    <a:pt x="1389" y="589"/>
                  </a:cubicBezTo>
                  <a:close/>
                  <a:moveTo>
                    <a:pt x="326" y="292"/>
                  </a:moveTo>
                  <a:cubicBezTo>
                    <a:pt x="335" y="300"/>
                    <a:pt x="343" y="288"/>
                    <a:pt x="347" y="287"/>
                  </a:cubicBezTo>
                  <a:cubicBezTo>
                    <a:pt x="351" y="287"/>
                    <a:pt x="344" y="282"/>
                    <a:pt x="337" y="280"/>
                  </a:cubicBezTo>
                  <a:cubicBezTo>
                    <a:pt x="330" y="278"/>
                    <a:pt x="319" y="285"/>
                    <a:pt x="326" y="292"/>
                  </a:cubicBezTo>
                  <a:close/>
                  <a:moveTo>
                    <a:pt x="340" y="22"/>
                  </a:moveTo>
                  <a:cubicBezTo>
                    <a:pt x="345" y="26"/>
                    <a:pt x="327" y="25"/>
                    <a:pt x="325" y="28"/>
                  </a:cubicBezTo>
                  <a:cubicBezTo>
                    <a:pt x="323" y="31"/>
                    <a:pt x="312" y="30"/>
                    <a:pt x="314" y="34"/>
                  </a:cubicBezTo>
                  <a:cubicBezTo>
                    <a:pt x="316" y="38"/>
                    <a:pt x="333" y="38"/>
                    <a:pt x="333" y="35"/>
                  </a:cubicBezTo>
                  <a:cubicBezTo>
                    <a:pt x="333" y="32"/>
                    <a:pt x="342" y="35"/>
                    <a:pt x="342" y="32"/>
                  </a:cubicBezTo>
                  <a:cubicBezTo>
                    <a:pt x="342" y="29"/>
                    <a:pt x="346" y="25"/>
                    <a:pt x="355" y="25"/>
                  </a:cubicBezTo>
                  <a:cubicBezTo>
                    <a:pt x="365" y="24"/>
                    <a:pt x="365" y="21"/>
                    <a:pt x="356" y="17"/>
                  </a:cubicBezTo>
                  <a:cubicBezTo>
                    <a:pt x="347" y="13"/>
                    <a:pt x="336" y="19"/>
                    <a:pt x="340" y="22"/>
                  </a:cubicBezTo>
                  <a:close/>
                  <a:moveTo>
                    <a:pt x="309" y="25"/>
                  </a:moveTo>
                  <a:cubicBezTo>
                    <a:pt x="317" y="18"/>
                    <a:pt x="327" y="25"/>
                    <a:pt x="328" y="22"/>
                  </a:cubicBezTo>
                  <a:cubicBezTo>
                    <a:pt x="329" y="18"/>
                    <a:pt x="314" y="17"/>
                    <a:pt x="308" y="20"/>
                  </a:cubicBezTo>
                  <a:cubicBezTo>
                    <a:pt x="302" y="23"/>
                    <a:pt x="289" y="21"/>
                    <a:pt x="291" y="25"/>
                  </a:cubicBezTo>
                  <a:cubicBezTo>
                    <a:pt x="292" y="27"/>
                    <a:pt x="301" y="32"/>
                    <a:pt x="309" y="25"/>
                  </a:cubicBezTo>
                  <a:close/>
                  <a:moveTo>
                    <a:pt x="1036" y="176"/>
                  </a:moveTo>
                  <a:cubicBezTo>
                    <a:pt x="1034" y="178"/>
                    <a:pt x="1027" y="178"/>
                    <a:pt x="1029" y="181"/>
                  </a:cubicBezTo>
                  <a:cubicBezTo>
                    <a:pt x="1032" y="185"/>
                    <a:pt x="1049" y="183"/>
                    <a:pt x="1049" y="178"/>
                  </a:cubicBezTo>
                  <a:cubicBezTo>
                    <a:pt x="1050" y="172"/>
                    <a:pt x="1037" y="173"/>
                    <a:pt x="1036" y="176"/>
                  </a:cubicBezTo>
                  <a:close/>
                  <a:moveTo>
                    <a:pt x="1923" y="348"/>
                  </a:moveTo>
                  <a:cubicBezTo>
                    <a:pt x="1920" y="347"/>
                    <a:pt x="1909" y="340"/>
                    <a:pt x="1906" y="337"/>
                  </a:cubicBezTo>
                  <a:cubicBezTo>
                    <a:pt x="1904" y="333"/>
                    <a:pt x="1891" y="331"/>
                    <a:pt x="1891" y="333"/>
                  </a:cubicBezTo>
                  <a:cubicBezTo>
                    <a:pt x="1891" y="335"/>
                    <a:pt x="1887" y="332"/>
                    <a:pt x="1886" y="330"/>
                  </a:cubicBezTo>
                  <a:cubicBezTo>
                    <a:pt x="1885" y="328"/>
                    <a:pt x="1871" y="328"/>
                    <a:pt x="1871" y="330"/>
                  </a:cubicBezTo>
                  <a:cubicBezTo>
                    <a:pt x="1871" y="332"/>
                    <a:pt x="1874" y="333"/>
                    <a:pt x="1876" y="335"/>
                  </a:cubicBezTo>
                  <a:cubicBezTo>
                    <a:pt x="1878" y="338"/>
                    <a:pt x="1873" y="339"/>
                    <a:pt x="1874" y="342"/>
                  </a:cubicBezTo>
                  <a:cubicBezTo>
                    <a:pt x="1875" y="345"/>
                    <a:pt x="1869" y="341"/>
                    <a:pt x="1867" y="339"/>
                  </a:cubicBezTo>
                  <a:cubicBezTo>
                    <a:pt x="1865" y="338"/>
                    <a:pt x="1866" y="331"/>
                    <a:pt x="1867" y="328"/>
                  </a:cubicBezTo>
                  <a:cubicBezTo>
                    <a:pt x="1867" y="324"/>
                    <a:pt x="1863" y="325"/>
                    <a:pt x="1862" y="322"/>
                  </a:cubicBezTo>
                  <a:cubicBezTo>
                    <a:pt x="1862" y="318"/>
                    <a:pt x="1847" y="312"/>
                    <a:pt x="1841" y="309"/>
                  </a:cubicBezTo>
                  <a:cubicBezTo>
                    <a:pt x="1834" y="306"/>
                    <a:pt x="1826" y="304"/>
                    <a:pt x="1824" y="301"/>
                  </a:cubicBezTo>
                  <a:cubicBezTo>
                    <a:pt x="1822" y="297"/>
                    <a:pt x="1810" y="297"/>
                    <a:pt x="1806" y="292"/>
                  </a:cubicBezTo>
                  <a:cubicBezTo>
                    <a:pt x="1802" y="288"/>
                    <a:pt x="1783" y="280"/>
                    <a:pt x="1775" y="279"/>
                  </a:cubicBezTo>
                  <a:cubicBezTo>
                    <a:pt x="1766" y="279"/>
                    <a:pt x="1768" y="274"/>
                    <a:pt x="1764" y="275"/>
                  </a:cubicBezTo>
                  <a:cubicBezTo>
                    <a:pt x="1760" y="276"/>
                    <a:pt x="1743" y="275"/>
                    <a:pt x="1738" y="274"/>
                  </a:cubicBezTo>
                  <a:cubicBezTo>
                    <a:pt x="1732" y="273"/>
                    <a:pt x="1731" y="277"/>
                    <a:pt x="1727" y="276"/>
                  </a:cubicBezTo>
                  <a:cubicBezTo>
                    <a:pt x="1724" y="274"/>
                    <a:pt x="1704" y="267"/>
                    <a:pt x="1701" y="270"/>
                  </a:cubicBezTo>
                  <a:cubicBezTo>
                    <a:pt x="1699" y="272"/>
                    <a:pt x="1700" y="276"/>
                    <a:pt x="1698" y="277"/>
                  </a:cubicBezTo>
                  <a:cubicBezTo>
                    <a:pt x="1695" y="278"/>
                    <a:pt x="1698" y="281"/>
                    <a:pt x="1703" y="286"/>
                  </a:cubicBezTo>
                  <a:cubicBezTo>
                    <a:pt x="1709" y="291"/>
                    <a:pt x="1705" y="295"/>
                    <a:pt x="1700" y="297"/>
                  </a:cubicBezTo>
                  <a:cubicBezTo>
                    <a:pt x="1695" y="299"/>
                    <a:pt x="1687" y="295"/>
                    <a:pt x="1685" y="291"/>
                  </a:cubicBezTo>
                  <a:cubicBezTo>
                    <a:pt x="1682" y="287"/>
                    <a:pt x="1676" y="289"/>
                    <a:pt x="1674" y="284"/>
                  </a:cubicBezTo>
                  <a:cubicBezTo>
                    <a:pt x="1672" y="279"/>
                    <a:pt x="1676" y="278"/>
                    <a:pt x="1679" y="281"/>
                  </a:cubicBezTo>
                  <a:cubicBezTo>
                    <a:pt x="1683" y="284"/>
                    <a:pt x="1687" y="281"/>
                    <a:pt x="1688" y="278"/>
                  </a:cubicBezTo>
                  <a:cubicBezTo>
                    <a:pt x="1688" y="274"/>
                    <a:pt x="1679" y="272"/>
                    <a:pt x="1673" y="272"/>
                  </a:cubicBezTo>
                  <a:cubicBezTo>
                    <a:pt x="1668" y="272"/>
                    <a:pt x="1665" y="279"/>
                    <a:pt x="1660" y="282"/>
                  </a:cubicBezTo>
                  <a:cubicBezTo>
                    <a:pt x="1655" y="285"/>
                    <a:pt x="1634" y="281"/>
                    <a:pt x="1632" y="279"/>
                  </a:cubicBezTo>
                  <a:cubicBezTo>
                    <a:pt x="1630" y="277"/>
                    <a:pt x="1601" y="279"/>
                    <a:pt x="1598" y="281"/>
                  </a:cubicBezTo>
                  <a:cubicBezTo>
                    <a:pt x="1595" y="283"/>
                    <a:pt x="1597" y="291"/>
                    <a:pt x="1596" y="292"/>
                  </a:cubicBezTo>
                  <a:cubicBezTo>
                    <a:pt x="1594" y="292"/>
                    <a:pt x="1593" y="283"/>
                    <a:pt x="1593" y="281"/>
                  </a:cubicBezTo>
                  <a:cubicBezTo>
                    <a:pt x="1593" y="279"/>
                    <a:pt x="1589" y="278"/>
                    <a:pt x="1584" y="278"/>
                  </a:cubicBezTo>
                  <a:cubicBezTo>
                    <a:pt x="1579" y="278"/>
                    <a:pt x="1576" y="278"/>
                    <a:pt x="1578" y="275"/>
                  </a:cubicBezTo>
                  <a:cubicBezTo>
                    <a:pt x="1580" y="273"/>
                    <a:pt x="1576" y="271"/>
                    <a:pt x="1580" y="268"/>
                  </a:cubicBezTo>
                  <a:cubicBezTo>
                    <a:pt x="1584" y="265"/>
                    <a:pt x="1573" y="257"/>
                    <a:pt x="1562" y="252"/>
                  </a:cubicBezTo>
                  <a:cubicBezTo>
                    <a:pt x="1551" y="248"/>
                    <a:pt x="1526" y="250"/>
                    <a:pt x="1519" y="252"/>
                  </a:cubicBezTo>
                  <a:cubicBezTo>
                    <a:pt x="1512" y="254"/>
                    <a:pt x="1499" y="254"/>
                    <a:pt x="1493" y="254"/>
                  </a:cubicBezTo>
                  <a:cubicBezTo>
                    <a:pt x="1486" y="254"/>
                    <a:pt x="1491" y="251"/>
                    <a:pt x="1490" y="248"/>
                  </a:cubicBezTo>
                  <a:cubicBezTo>
                    <a:pt x="1488" y="245"/>
                    <a:pt x="1477" y="242"/>
                    <a:pt x="1475" y="244"/>
                  </a:cubicBezTo>
                  <a:cubicBezTo>
                    <a:pt x="1474" y="247"/>
                    <a:pt x="1471" y="244"/>
                    <a:pt x="1471" y="242"/>
                  </a:cubicBezTo>
                  <a:cubicBezTo>
                    <a:pt x="1471" y="241"/>
                    <a:pt x="1461" y="237"/>
                    <a:pt x="1457" y="238"/>
                  </a:cubicBezTo>
                  <a:cubicBezTo>
                    <a:pt x="1453" y="239"/>
                    <a:pt x="1451" y="234"/>
                    <a:pt x="1456" y="234"/>
                  </a:cubicBezTo>
                  <a:cubicBezTo>
                    <a:pt x="1460" y="234"/>
                    <a:pt x="1468" y="235"/>
                    <a:pt x="1465" y="230"/>
                  </a:cubicBezTo>
                  <a:cubicBezTo>
                    <a:pt x="1461" y="224"/>
                    <a:pt x="1431" y="223"/>
                    <a:pt x="1429" y="224"/>
                  </a:cubicBezTo>
                  <a:cubicBezTo>
                    <a:pt x="1426" y="225"/>
                    <a:pt x="1428" y="229"/>
                    <a:pt x="1422" y="235"/>
                  </a:cubicBezTo>
                  <a:cubicBezTo>
                    <a:pt x="1415" y="241"/>
                    <a:pt x="1409" y="237"/>
                    <a:pt x="1410" y="234"/>
                  </a:cubicBezTo>
                  <a:cubicBezTo>
                    <a:pt x="1411" y="231"/>
                    <a:pt x="1419" y="231"/>
                    <a:pt x="1419" y="228"/>
                  </a:cubicBezTo>
                  <a:cubicBezTo>
                    <a:pt x="1419" y="225"/>
                    <a:pt x="1408" y="227"/>
                    <a:pt x="1406" y="224"/>
                  </a:cubicBezTo>
                  <a:cubicBezTo>
                    <a:pt x="1404" y="222"/>
                    <a:pt x="1408" y="220"/>
                    <a:pt x="1412" y="221"/>
                  </a:cubicBezTo>
                  <a:cubicBezTo>
                    <a:pt x="1416" y="223"/>
                    <a:pt x="1423" y="223"/>
                    <a:pt x="1424" y="221"/>
                  </a:cubicBezTo>
                  <a:cubicBezTo>
                    <a:pt x="1424" y="220"/>
                    <a:pt x="1420" y="219"/>
                    <a:pt x="1413" y="218"/>
                  </a:cubicBezTo>
                  <a:cubicBezTo>
                    <a:pt x="1406" y="217"/>
                    <a:pt x="1390" y="213"/>
                    <a:pt x="1382" y="214"/>
                  </a:cubicBezTo>
                  <a:cubicBezTo>
                    <a:pt x="1373" y="215"/>
                    <a:pt x="1369" y="211"/>
                    <a:pt x="1365" y="210"/>
                  </a:cubicBezTo>
                  <a:cubicBezTo>
                    <a:pt x="1360" y="210"/>
                    <a:pt x="1360" y="213"/>
                    <a:pt x="1362" y="216"/>
                  </a:cubicBezTo>
                  <a:cubicBezTo>
                    <a:pt x="1364" y="218"/>
                    <a:pt x="1358" y="220"/>
                    <a:pt x="1352" y="219"/>
                  </a:cubicBezTo>
                  <a:cubicBezTo>
                    <a:pt x="1347" y="218"/>
                    <a:pt x="1339" y="222"/>
                    <a:pt x="1342" y="226"/>
                  </a:cubicBezTo>
                  <a:cubicBezTo>
                    <a:pt x="1345" y="230"/>
                    <a:pt x="1348" y="225"/>
                    <a:pt x="1351" y="226"/>
                  </a:cubicBezTo>
                  <a:cubicBezTo>
                    <a:pt x="1353" y="228"/>
                    <a:pt x="1344" y="230"/>
                    <a:pt x="1348" y="232"/>
                  </a:cubicBezTo>
                  <a:cubicBezTo>
                    <a:pt x="1352" y="234"/>
                    <a:pt x="1351" y="238"/>
                    <a:pt x="1351" y="240"/>
                  </a:cubicBezTo>
                  <a:cubicBezTo>
                    <a:pt x="1351" y="242"/>
                    <a:pt x="1345" y="243"/>
                    <a:pt x="1342" y="240"/>
                  </a:cubicBezTo>
                  <a:cubicBezTo>
                    <a:pt x="1340" y="237"/>
                    <a:pt x="1336" y="240"/>
                    <a:pt x="1331" y="239"/>
                  </a:cubicBezTo>
                  <a:cubicBezTo>
                    <a:pt x="1327" y="239"/>
                    <a:pt x="1323" y="241"/>
                    <a:pt x="1328" y="242"/>
                  </a:cubicBezTo>
                  <a:cubicBezTo>
                    <a:pt x="1333" y="242"/>
                    <a:pt x="1335" y="246"/>
                    <a:pt x="1328" y="246"/>
                  </a:cubicBezTo>
                  <a:cubicBezTo>
                    <a:pt x="1322" y="247"/>
                    <a:pt x="1323" y="240"/>
                    <a:pt x="1319" y="241"/>
                  </a:cubicBezTo>
                  <a:cubicBezTo>
                    <a:pt x="1315" y="242"/>
                    <a:pt x="1307" y="238"/>
                    <a:pt x="1302" y="238"/>
                  </a:cubicBezTo>
                  <a:cubicBezTo>
                    <a:pt x="1297" y="238"/>
                    <a:pt x="1295" y="242"/>
                    <a:pt x="1289" y="242"/>
                  </a:cubicBezTo>
                  <a:cubicBezTo>
                    <a:pt x="1283" y="243"/>
                    <a:pt x="1274" y="239"/>
                    <a:pt x="1272" y="236"/>
                  </a:cubicBezTo>
                  <a:cubicBezTo>
                    <a:pt x="1269" y="232"/>
                    <a:pt x="1269" y="231"/>
                    <a:pt x="1266" y="235"/>
                  </a:cubicBezTo>
                  <a:cubicBezTo>
                    <a:pt x="1263" y="239"/>
                    <a:pt x="1262" y="246"/>
                    <a:pt x="1259" y="247"/>
                  </a:cubicBezTo>
                  <a:cubicBezTo>
                    <a:pt x="1256" y="247"/>
                    <a:pt x="1255" y="254"/>
                    <a:pt x="1252" y="256"/>
                  </a:cubicBezTo>
                  <a:cubicBezTo>
                    <a:pt x="1249" y="257"/>
                    <a:pt x="1249" y="253"/>
                    <a:pt x="1245" y="253"/>
                  </a:cubicBezTo>
                  <a:cubicBezTo>
                    <a:pt x="1241" y="254"/>
                    <a:pt x="1229" y="242"/>
                    <a:pt x="1228" y="238"/>
                  </a:cubicBezTo>
                  <a:cubicBezTo>
                    <a:pt x="1228" y="235"/>
                    <a:pt x="1220" y="228"/>
                    <a:pt x="1218" y="227"/>
                  </a:cubicBezTo>
                  <a:cubicBezTo>
                    <a:pt x="1216" y="225"/>
                    <a:pt x="1220" y="225"/>
                    <a:pt x="1223" y="227"/>
                  </a:cubicBezTo>
                  <a:cubicBezTo>
                    <a:pt x="1225" y="229"/>
                    <a:pt x="1228" y="229"/>
                    <a:pt x="1231" y="228"/>
                  </a:cubicBezTo>
                  <a:cubicBezTo>
                    <a:pt x="1233" y="226"/>
                    <a:pt x="1233" y="220"/>
                    <a:pt x="1229" y="220"/>
                  </a:cubicBezTo>
                  <a:cubicBezTo>
                    <a:pt x="1224" y="220"/>
                    <a:pt x="1226" y="216"/>
                    <a:pt x="1228" y="216"/>
                  </a:cubicBezTo>
                  <a:cubicBezTo>
                    <a:pt x="1230" y="215"/>
                    <a:pt x="1223" y="208"/>
                    <a:pt x="1226" y="208"/>
                  </a:cubicBezTo>
                  <a:cubicBezTo>
                    <a:pt x="1228" y="207"/>
                    <a:pt x="1227" y="204"/>
                    <a:pt x="1224" y="204"/>
                  </a:cubicBezTo>
                  <a:cubicBezTo>
                    <a:pt x="1220" y="203"/>
                    <a:pt x="1216" y="200"/>
                    <a:pt x="1216" y="198"/>
                  </a:cubicBezTo>
                  <a:cubicBezTo>
                    <a:pt x="1216" y="197"/>
                    <a:pt x="1200" y="196"/>
                    <a:pt x="1201" y="199"/>
                  </a:cubicBezTo>
                  <a:cubicBezTo>
                    <a:pt x="1202" y="201"/>
                    <a:pt x="1196" y="200"/>
                    <a:pt x="1197" y="198"/>
                  </a:cubicBezTo>
                  <a:cubicBezTo>
                    <a:pt x="1198" y="196"/>
                    <a:pt x="1191" y="197"/>
                    <a:pt x="1184" y="195"/>
                  </a:cubicBezTo>
                  <a:cubicBezTo>
                    <a:pt x="1177" y="193"/>
                    <a:pt x="1176" y="188"/>
                    <a:pt x="1174" y="187"/>
                  </a:cubicBezTo>
                  <a:cubicBezTo>
                    <a:pt x="1171" y="187"/>
                    <a:pt x="1172" y="194"/>
                    <a:pt x="1169" y="193"/>
                  </a:cubicBezTo>
                  <a:cubicBezTo>
                    <a:pt x="1165" y="191"/>
                    <a:pt x="1161" y="194"/>
                    <a:pt x="1163" y="199"/>
                  </a:cubicBezTo>
                  <a:cubicBezTo>
                    <a:pt x="1165" y="203"/>
                    <a:pt x="1163" y="204"/>
                    <a:pt x="1163" y="207"/>
                  </a:cubicBezTo>
                  <a:cubicBezTo>
                    <a:pt x="1162" y="211"/>
                    <a:pt x="1160" y="209"/>
                    <a:pt x="1156" y="208"/>
                  </a:cubicBezTo>
                  <a:cubicBezTo>
                    <a:pt x="1152" y="206"/>
                    <a:pt x="1152" y="211"/>
                    <a:pt x="1142" y="209"/>
                  </a:cubicBezTo>
                  <a:cubicBezTo>
                    <a:pt x="1133" y="207"/>
                    <a:pt x="1129" y="209"/>
                    <a:pt x="1127" y="206"/>
                  </a:cubicBezTo>
                  <a:cubicBezTo>
                    <a:pt x="1126" y="203"/>
                    <a:pt x="1123" y="203"/>
                    <a:pt x="1122" y="205"/>
                  </a:cubicBezTo>
                  <a:cubicBezTo>
                    <a:pt x="1122" y="208"/>
                    <a:pt x="1108" y="207"/>
                    <a:pt x="1107" y="203"/>
                  </a:cubicBezTo>
                  <a:cubicBezTo>
                    <a:pt x="1105" y="199"/>
                    <a:pt x="1109" y="199"/>
                    <a:pt x="1111" y="198"/>
                  </a:cubicBezTo>
                  <a:cubicBezTo>
                    <a:pt x="1113" y="197"/>
                    <a:pt x="1109" y="195"/>
                    <a:pt x="1101" y="196"/>
                  </a:cubicBezTo>
                  <a:cubicBezTo>
                    <a:pt x="1093" y="196"/>
                    <a:pt x="1088" y="192"/>
                    <a:pt x="1080" y="193"/>
                  </a:cubicBezTo>
                  <a:cubicBezTo>
                    <a:pt x="1072" y="193"/>
                    <a:pt x="1054" y="195"/>
                    <a:pt x="1052" y="196"/>
                  </a:cubicBezTo>
                  <a:cubicBezTo>
                    <a:pt x="1049" y="197"/>
                    <a:pt x="1054" y="202"/>
                    <a:pt x="1050" y="202"/>
                  </a:cubicBezTo>
                  <a:cubicBezTo>
                    <a:pt x="1047" y="203"/>
                    <a:pt x="1049" y="195"/>
                    <a:pt x="1049" y="191"/>
                  </a:cubicBezTo>
                  <a:cubicBezTo>
                    <a:pt x="1048" y="188"/>
                    <a:pt x="1042" y="187"/>
                    <a:pt x="1043" y="190"/>
                  </a:cubicBezTo>
                  <a:cubicBezTo>
                    <a:pt x="1044" y="193"/>
                    <a:pt x="1034" y="194"/>
                    <a:pt x="1031" y="192"/>
                  </a:cubicBezTo>
                  <a:cubicBezTo>
                    <a:pt x="1029" y="189"/>
                    <a:pt x="1025" y="187"/>
                    <a:pt x="1018" y="185"/>
                  </a:cubicBezTo>
                  <a:cubicBezTo>
                    <a:pt x="1012" y="183"/>
                    <a:pt x="1004" y="190"/>
                    <a:pt x="1006" y="192"/>
                  </a:cubicBezTo>
                  <a:cubicBezTo>
                    <a:pt x="1007" y="194"/>
                    <a:pt x="1012" y="193"/>
                    <a:pt x="1012" y="194"/>
                  </a:cubicBezTo>
                  <a:cubicBezTo>
                    <a:pt x="1013" y="197"/>
                    <a:pt x="999" y="196"/>
                    <a:pt x="999" y="198"/>
                  </a:cubicBezTo>
                  <a:cubicBezTo>
                    <a:pt x="999" y="200"/>
                    <a:pt x="985" y="204"/>
                    <a:pt x="981" y="204"/>
                  </a:cubicBezTo>
                  <a:cubicBezTo>
                    <a:pt x="970" y="205"/>
                    <a:pt x="968" y="205"/>
                    <a:pt x="963" y="210"/>
                  </a:cubicBezTo>
                  <a:cubicBezTo>
                    <a:pt x="958" y="214"/>
                    <a:pt x="962" y="206"/>
                    <a:pt x="966" y="202"/>
                  </a:cubicBezTo>
                  <a:cubicBezTo>
                    <a:pt x="970" y="198"/>
                    <a:pt x="974" y="200"/>
                    <a:pt x="976" y="196"/>
                  </a:cubicBezTo>
                  <a:cubicBezTo>
                    <a:pt x="979" y="193"/>
                    <a:pt x="982" y="194"/>
                    <a:pt x="989" y="193"/>
                  </a:cubicBezTo>
                  <a:cubicBezTo>
                    <a:pt x="995" y="192"/>
                    <a:pt x="995" y="188"/>
                    <a:pt x="998" y="187"/>
                  </a:cubicBezTo>
                  <a:cubicBezTo>
                    <a:pt x="1001" y="185"/>
                    <a:pt x="1008" y="182"/>
                    <a:pt x="1009" y="179"/>
                  </a:cubicBezTo>
                  <a:cubicBezTo>
                    <a:pt x="1011" y="176"/>
                    <a:pt x="1026" y="171"/>
                    <a:pt x="1029" y="172"/>
                  </a:cubicBezTo>
                  <a:cubicBezTo>
                    <a:pt x="1032" y="172"/>
                    <a:pt x="1032" y="166"/>
                    <a:pt x="1034" y="166"/>
                  </a:cubicBezTo>
                  <a:cubicBezTo>
                    <a:pt x="1036" y="166"/>
                    <a:pt x="1044" y="162"/>
                    <a:pt x="1048" y="160"/>
                  </a:cubicBezTo>
                  <a:cubicBezTo>
                    <a:pt x="1051" y="159"/>
                    <a:pt x="1053" y="156"/>
                    <a:pt x="1053" y="153"/>
                  </a:cubicBezTo>
                  <a:cubicBezTo>
                    <a:pt x="1053" y="151"/>
                    <a:pt x="1048" y="152"/>
                    <a:pt x="1048" y="150"/>
                  </a:cubicBezTo>
                  <a:cubicBezTo>
                    <a:pt x="1047" y="148"/>
                    <a:pt x="1050" y="149"/>
                    <a:pt x="1053" y="148"/>
                  </a:cubicBezTo>
                  <a:cubicBezTo>
                    <a:pt x="1057" y="146"/>
                    <a:pt x="1053" y="142"/>
                    <a:pt x="1051" y="142"/>
                  </a:cubicBezTo>
                  <a:cubicBezTo>
                    <a:pt x="1048" y="143"/>
                    <a:pt x="1052" y="140"/>
                    <a:pt x="1050" y="137"/>
                  </a:cubicBezTo>
                  <a:cubicBezTo>
                    <a:pt x="1047" y="134"/>
                    <a:pt x="1042" y="139"/>
                    <a:pt x="1042" y="136"/>
                  </a:cubicBezTo>
                  <a:cubicBezTo>
                    <a:pt x="1042" y="132"/>
                    <a:pt x="1042" y="128"/>
                    <a:pt x="1040" y="126"/>
                  </a:cubicBezTo>
                  <a:cubicBezTo>
                    <a:pt x="1038" y="124"/>
                    <a:pt x="1034" y="130"/>
                    <a:pt x="1030" y="127"/>
                  </a:cubicBezTo>
                  <a:cubicBezTo>
                    <a:pt x="1026" y="124"/>
                    <a:pt x="1014" y="122"/>
                    <a:pt x="1014" y="123"/>
                  </a:cubicBezTo>
                  <a:cubicBezTo>
                    <a:pt x="1014" y="124"/>
                    <a:pt x="1008" y="121"/>
                    <a:pt x="1007" y="122"/>
                  </a:cubicBezTo>
                  <a:cubicBezTo>
                    <a:pt x="1006" y="124"/>
                    <a:pt x="996" y="123"/>
                    <a:pt x="993" y="123"/>
                  </a:cubicBezTo>
                  <a:cubicBezTo>
                    <a:pt x="990" y="122"/>
                    <a:pt x="986" y="124"/>
                    <a:pt x="986" y="127"/>
                  </a:cubicBezTo>
                  <a:cubicBezTo>
                    <a:pt x="985" y="130"/>
                    <a:pt x="974" y="129"/>
                    <a:pt x="971" y="128"/>
                  </a:cubicBezTo>
                  <a:cubicBezTo>
                    <a:pt x="969" y="128"/>
                    <a:pt x="980" y="119"/>
                    <a:pt x="980" y="118"/>
                  </a:cubicBezTo>
                  <a:cubicBezTo>
                    <a:pt x="980" y="116"/>
                    <a:pt x="962" y="118"/>
                    <a:pt x="961" y="116"/>
                  </a:cubicBezTo>
                  <a:cubicBezTo>
                    <a:pt x="960" y="115"/>
                    <a:pt x="952" y="114"/>
                    <a:pt x="948" y="114"/>
                  </a:cubicBezTo>
                  <a:cubicBezTo>
                    <a:pt x="944" y="114"/>
                    <a:pt x="948" y="113"/>
                    <a:pt x="951" y="113"/>
                  </a:cubicBezTo>
                  <a:cubicBezTo>
                    <a:pt x="955" y="113"/>
                    <a:pt x="958" y="110"/>
                    <a:pt x="962" y="109"/>
                  </a:cubicBezTo>
                  <a:cubicBezTo>
                    <a:pt x="965" y="108"/>
                    <a:pt x="965" y="107"/>
                    <a:pt x="963" y="105"/>
                  </a:cubicBezTo>
                  <a:cubicBezTo>
                    <a:pt x="961" y="102"/>
                    <a:pt x="957" y="103"/>
                    <a:pt x="953" y="102"/>
                  </a:cubicBezTo>
                  <a:cubicBezTo>
                    <a:pt x="950" y="101"/>
                    <a:pt x="945" y="99"/>
                    <a:pt x="942" y="99"/>
                  </a:cubicBezTo>
                  <a:cubicBezTo>
                    <a:pt x="938" y="99"/>
                    <a:pt x="935" y="101"/>
                    <a:pt x="927" y="102"/>
                  </a:cubicBezTo>
                  <a:cubicBezTo>
                    <a:pt x="919" y="104"/>
                    <a:pt x="918" y="110"/>
                    <a:pt x="914" y="112"/>
                  </a:cubicBezTo>
                  <a:cubicBezTo>
                    <a:pt x="910" y="114"/>
                    <a:pt x="903" y="121"/>
                    <a:pt x="907" y="122"/>
                  </a:cubicBezTo>
                  <a:cubicBezTo>
                    <a:pt x="910" y="122"/>
                    <a:pt x="908" y="124"/>
                    <a:pt x="909" y="126"/>
                  </a:cubicBezTo>
                  <a:cubicBezTo>
                    <a:pt x="909" y="129"/>
                    <a:pt x="906" y="129"/>
                    <a:pt x="902" y="128"/>
                  </a:cubicBezTo>
                  <a:cubicBezTo>
                    <a:pt x="899" y="128"/>
                    <a:pt x="885" y="128"/>
                    <a:pt x="885" y="131"/>
                  </a:cubicBezTo>
                  <a:cubicBezTo>
                    <a:pt x="885" y="134"/>
                    <a:pt x="893" y="135"/>
                    <a:pt x="893" y="136"/>
                  </a:cubicBezTo>
                  <a:cubicBezTo>
                    <a:pt x="892" y="138"/>
                    <a:pt x="887" y="136"/>
                    <a:pt x="884" y="135"/>
                  </a:cubicBezTo>
                  <a:cubicBezTo>
                    <a:pt x="881" y="133"/>
                    <a:pt x="875" y="134"/>
                    <a:pt x="874" y="137"/>
                  </a:cubicBezTo>
                  <a:cubicBezTo>
                    <a:pt x="873" y="140"/>
                    <a:pt x="868" y="139"/>
                    <a:pt x="867" y="138"/>
                  </a:cubicBezTo>
                  <a:cubicBezTo>
                    <a:pt x="865" y="138"/>
                    <a:pt x="862" y="140"/>
                    <a:pt x="860" y="139"/>
                  </a:cubicBezTo>
                  <a:cubicBezTo>
                    <a:pt x="857" y="138"/>
                    <a:pt x="865" y="134"/>
                    <a:pt x="863" y="133"/>
                  </a:cubicBezTo>
                  <a:cubicBezTo>
                    <a:pt x="861" y="131"/>
                    <a:pt x="853" y="132"/>
                    <a:pt x="852" y="135"/>
                  </a:cubicBezTo>
                  <a:cubicBezTo>
                    <a:pt x="851" y="138"/>
                    <a:pt x="846" y="133"/>
                    <a:pt x="845" y="134"/>
                  </a:cubicBezTo>
                  <a:cubicBezTo>
                    <a:pt x="843" y="135"/>
                    <a:pt x="841" y="136"/>
                    <a:pt x="837" y="138"/>
                  </a:cubicBezTo>
                  <a:cubicBezTo>
                    <a:pt x="834" y="139"/>
                    <a:pt x="828" y="136"/>
                    <a:pt x="826" y="139"/>
                  </a:cubicBezTo>
                  <a:cubicBezTo>
                    <a:pt x="825" y="142"/>
                    <a:pt x="833" y="142"/>
                    <a:pt x="833" y="144"/>
                  </a:cubicBezTo>
                  <a:cubicBezTo>
                    <a:pt x="833" y="145"/>
                    <a:pt x="815" y="145"/>
                    <a:pt x="815" y="146"/>
                  </a:cubicBezTo>
                  <a:cubicBezTo>
                    <a:pt x="814" y="148"/>
                    <a:pt x="808" y="148"/>
                    <a:pt x="800" y="148"/>
                  </a:cubicBezTo>
                  <a:cubicBezTo>
                    <a:pt x="793" y="149"/>
                    <a:pt x="796" y="152"/>
                    <a:pt x="790" y="153"/>
                  </a:cubicBezTo>
                  <a:cubicBezTo>
                    <a:pt x="784" y="155"/>
                    <a:pt x="781" y="155"/>
                    <a:pt x="779" y="158"/>
                  </a:cubicBezTo>
                  <a:cubicBezTo>
                    <a:pt x="777" y="161"/>
                    <a:pt x="773" y="161"/>
                    <a:pt x="771" y="159"/>
                  </a:cubicBezTo>
                  <a:cubicBezTo>
                    <a:pt x="769" y="157"/>
                    <a:pt x="763" y="160"/>
                    <a:pt x="766" y="160"/>
                  </a:cubicBezTo>
                  <a:cubicBezTo>
                    <a:pt x="769" y="161"/>
                    <a:pt x="766" y="164"/>
                    <a:pt x="764" y="163"/>
                  </a:cubicBezTo>
                  <a:cubicBezTo>
                    <a:pt x="763" y="162"/>
                    <a:pt x="757" y="166"/>
                    <a:pt x="760" y="166"/>
                  </a:cubicBezTo>
                  <a:cubicBezTo>
                    <a:pt x="763" y="166"/>
                    <a:pt x="765" y="168"/>
                    <a:pt x="763" y="170"/>
                  </a:cubicBezTo>
                  <a:cubicBezTo>
                    <a:pt x="762" y="172"/>
                    <a:pt x="755" y="168"/>
                    <a:pt x="754" y="169"/>
                  </a:cubicBezTo>
                  <a:cubicBezTo>
                    <a:pt x="752" y="171"/>
                    <a:pt x="757" y="173"/>
                    <a:pt x="760" y="173"/>
                  </a:cubicBezTo>
                  <a:cubicBezTo>
                    <a:pt x="763" y="173"/>
                    <a:pt x="764" y="175"/>
                    <a:pt x="765" y="177"/>
                  </a:cubicBezTo>
                  <a:cubicBezTo>
                    <a:pt x="765" y="179"/>
                    <a:pt x="758" y="175"/>
                    <a:pt x="756" y="177"/>
                  </a:cubicBezTo>
                  <a:cubicBezTo>
                    <a:pt x="755" y="179"/>
                    <a:pt x="757" y="180"/>
                    <a:pt x="761" y="180"/>
                  </a:cubicBezTo>
                  <a:cubicBezTo>
                    <a:pt x="764" y="181"/>
                    <a:pt x="761" y="182"/>
                    <a:pt x="764" y="184"/>
                  </a:cubicBezTo>
                  <a:cubicBezTo>
                    <a:pt x="764" y="184"/>
                    <a:pt x="765" y="185"/>
                    <a:pt x="765" y="185"/>
                  </a:cubicBezTo>
                  <a:cubicBezTo>
                    <a:pt x="766" y="187"/>
                    <a:pt x="763" y="188"/>
                    <a:pt x="764" y="190"/>
                  </a:cubicBezTo>
                  <a:cubicBezTo>
                    <a:pt x="764" y="192"/>
                    <a:pt x="760" y="193"/>
                    <a:pt x="760" y="191"/>
                  </a:cubicBezTo>
                  <a:cubicBezTo>
                    <a:pt x="760" y="189"/>
                    <a:pt x="752" y="188"/>
                    <a:pt x="750" y="190"/>
                  </a:cubicBezTo>
                  <a:cubicBezTo>
                    <a:pt x="748" y="192"/>
                    <a:pt x="747" y="194"/>
                    <a:pt x="744" y="192"/>
                  </a:cubicBezTo>
                  <a:cubicBezTo>
                    <a:pt x="742" y="190"/>
                    <a:pt x="736" y="192"/>
                    <a:pt x="728" y="193"/>
                  </a:cubicBezTo>
                  <a:cubicBezTo>
                    <a:pt x="720" y="193"/>
                    <a:pt x="703" y="194"/>
                    <a:pt x="699" y="195"/>
                  </a:cubicBezTo>
                  <a:cubicBezTo>
                    <a:pt x="694" y="197"/>
                    <a:pt x="691" y="203"/>
                    <a:pt x="695" y="206"/>
                  </a:cubicBezTo>
                  <a:cubicBezTo>
                    <a:pt x="699" y="210"/>
                    <a:pt x="695" y="212"/>
                    <a:pt x="695" y="214"/>
                  </a:cubicBezTo>
                  <a:cubicBezTo>
                    <a:pt x="695" y="217"/>
                    <a:pt x="705" y="222"/>
                    <a:pt x="710" y="223"/>
                  </a:cubicBezTo>
                  <a:cubicBezTo>
                    <a:pt x="716" y="223"/>
                    <a:pt x="720" y="230"/>
                    <a:pt x="717" y="234"/>
                  </a:cubicBezTo>
                  <a:cubicBezTo>
                    <a:pt x="714" y="238"/>
                    <a:pt x="704" y="232"/>
                    <a:pt x="698" y="227"/>
                  </a:cubicBezTo>
                  <a:cubicBezTo>
                    <a:pt x="691" y="222"/>
                    <a:pt x="677" y="220"/>
                    <a:pt x="672" y="221"/>
                  </a:cubicBezTo>
                  <a:cubicBezTo>
                    <a:pt x="667" y="221"/>
                    <a:pt x="670" y="216"/>
                    <a:pt x="664" y="217"/>
                  </a:cubicBezTo>
                  <a:cubicBezTo>
                    <a:pt x="657" y="217"/>
                    <a:pt x="652" y="222"/>
                    <a:pt x="656" y="222"/>
                  </a:cubicBezTo>
                  <a:cubicBezTo>
                    <a:pt x="661" y="222"/>
                    <a:pt x="663" y="222"/>
                    <a:pt x="661" y="224"/>
                  </a:cubicBezTo>
                  <a:cubicBezTo>
                    <a:pt x="659" y="226"/>
                    <a:pt x="662" y="225"/>
                    <a:pt x="667" y="228"/>
                  </a:cubicBezTo>
                  <a:cubicBezTo>
                    <a:pt x="672" y="230"/>
                    <a:pt x="663" y="233"/>
                    <a:pt x="658" y="229"/>
                  </a:cubicBezTo>
                  <a:cubicBezTo>
                    <a:pt x="653" y="226"/>
                    <a:pt x="647" y="229"/>
                    <a:pt x="646" y="232"/>
                  </a:cubicBezTo>
                  <a:cubicBezTo>
                    <a:pt x="644" y="234"/>
                    <a:pt x="652" y="242"/>
                    <a:pt x="661" y="243"/>
                  </a:cubicBezTo>
                  <a:cubicBezTo>
                    <a:pt x="670" y="245"/>
                    <a:pt x="667" y="248"/>
                    <a:pt x="671" y="249"/>
                  </a:cubicBezTo>
                  <a:cubicBezTo>
                    <a:pt x="675" y="251"/>
                    <a:pt x="672" y="252"/>
                    <a:pt x="669" y="252"/>
                  </a:cubicBezTo>
                  <a:cubicBezTo>
                    <a:pt x="666" y="253"/>
                    <a:pt x="661" y="248"/>
                    <a:pt x="656" y="246"/>
                  </a:cubicBezTo>
                  <a:cubicBezTo>
                    <a:pt x="652" y="243"/>
                    <a:pt x="640" y="247"/>
                    <a:pt x="637" y="244"/>
                  </a:cubicBezTo>
                  <a:cubicBezTo>
                    <a:pt x="635" y="241"/>
                    <a:pt x="639" y="239"/>
                    <a:pt x="636" y="237"/>
                  </a:cubicBezTo>
                  <a:cubicBezTo>
                    <a:pt x="634" y="235"/>
                    <a:pt x="636" y="230"/>
                    <a:pt x="639" y="226"/>
                  </a:cubicBezTo>
                  <a:cubicBezTo>
                    <a:pt x="642" y="221"/>
                    <a:pt x="639" y="213"/>
                    <a:pt x="634" y="212"/>
                  </a:cubicBezTo>
                  <a:cubicBezTo>
                    <a:pt x="630" y="210"/>
                    <a:pt x="630" y="215"/>
                    <a:pt x="631" y="216"/>
                  </a:cubicBezTo>
                  <a:cubicBezTo>
                    <a:pt x="632" y="217"/>
                    <a:pt x="632" y="224"/>
                    <a:pt x="628" y="228"/>
                  </a:cubicBezTo>
                  <a:cubicBezTo>
                    <a:pt x="625" y="232"/>
                    <a:pt x="615" y="232"/>
                    <a:pt x="615" y="235"/>
                  </a:cubicBezTo>
                  <a:cubicBezTo>
                    <a:pt x="615" y="238"/>
                    <a:pt x="608" y="240"/>
                    <a:pt x="610" y="242"/>
                  </a:cubicBezTo>
                  <a:cubicBezTo>
                    <a:pt x="613" y="244"/>
                    <a:pt x="622" y="254"/>
                    <a:pt x="623" y="257"/>
                  </a:cubicBezTo>
                  <a:cubicBezTo>
                    <a:pt x="625" y="261"/>
                    <a:pt x="615" y="271"/>
                    <a:pt x="617" y="276"/>
                  </a:cubicBezTo>
                  <a:cubicBezTo>
                    <a:pt x="618" y="282"/>
                    <a:pt x="615" y="285"/>
                    <a:pt x="617" y="288"/>
                  </a:cubicBezTo>
                  <a:cubicBezTo>
                    <a:pt x="619" y="291"/>
                    <a:pt x="623" y="288"/>
                    <a:pt x="626" y="289"/>
                  </a:cubicBezTo>
                  <a:cubicBezTo>
                    <a:pt x="628" y="290"/>
                    <a:pt x="633" y="288"/>
                    <a:pt x="639" y="286"/>
                  </a:cubicBezTo>
                  <a:cubicBezTo>
                    <a:pt x="645" y="285"/>
                    <a:pt x="656" y="292"/>
                    <a:pt x="661" y="294"/>
                  </a:cubicBezTo>
                  <a:cubicBezTo>
                    <a:pt x="665" y="296"/>
                    <a:pt x="663" y="299"/>
                    <a:pt x="665" y="302"/>
                  </a:cubicBezTo>
                  <a:cubicBezTo>
                    <a:pt x="667" y="306"/>
                    <a:pt x="660" y="306"/>
                    <a:pt x="660" y="311"/>
                  </a:cubicBezTo>
                  <a:cubicBezTo>
                    <a:pt x="659" y="316"/>
                    <a:pt x="672" y="318"/>
                    <a:pt x="673" y="319"/>
                  </a:cubicBezTo>
                  <a:cubicBezTo>
                    <a:pt x="673" y="321"/>
                    <a:pt x="664" y="320"/>
                    <a:pt x="660" y="318"/>
                  </a:cubicBezTo>
                  <a:cubicBezTo>
                    <a:pt x="656" y="317"/>
                    <a:pt x="656" y="312"/>
                    <a:pt x="655" y="311"/>
                  </a:cubicBezTo>
                  <a:cubicBezTo>
                    <a:pt x="654" y="310"/>
                    <a:pt x="657" y="306"/>
                    <a:pt x="658" y="303"/>
                  </a:cubicBezTo>
                  <a:cubicBezTo>
                    <a:pt x="658" y="300"/>
                    <a:pt x="653" y="298"/>
                    <a:pt x="652" y="296"/>
                  </a:cubicBezTo>
                  <a:cubicBezTo>
                    <a:pt x="650" y="294"/>
                    <a:pt x="648" y="291"/>
                    <a:pt x="645" y="291"/>
                  </a:cubicBezTo>
                  <a:cubicBezTo>
                    <a:pt x="642" y="292"/>
                    <a:pt x="631" y="293"/>
                    <a:pt x="627" y="296"/>
                  </a:cubicBezTo>
                  <a:cubicBezTo>
                    <a:pt x="624" y="299"/>
                    <a:pt x="628" y="307"/>
                    <a:pt x="630" y="312"/>
                  </a:cubicBezTo>
                  <a:cubicBezTo>
                    <a:pt x="632" y="316"/>
                    <a:pt x="620" y="322"/>
                    <a:pt x="620" y="325"/>
                  </a:cubicBezTo>
                  <a:cubicBezTo>
                    <a:pt x="621" y="328"/>
                    <a:pt x="617" y="330"/>
                    <a:pt x="612" y="332"/>
                  </a:cubicBezTo>
                  <a:cubicBezTo>
                    <a:pt x="607" y="335"/>
                    <a:pt x="601" y="337"/>
                    <a:pt x="602" y="341"/>
                  </a:cubicBezTo>
                  <a:cubicBezTo>
                    <a:pt x="602" y="346"/>
                    <a:pt x="595" y="343"/>
                    <a:pt x="591" y="341"/>
                  </a:cubicBezTo>
                  <a:cubicBezTo>
                    <a:pt x="588" y="339"/>
                    <a:pt x="583" y="343"/>
                    <a:pt x="578" y="342"/>
                  </a:cubicBezTo>
                  <a:cubicBezTo>
                    <a:pt x="573" y="342"/>
                    <a:pt x="573" y="338"/>
                    <a:pt x="569" y="340"/>
                  </a:cubicBezTo>
                  <a:cubicBezTo>
                    <a:pt x="565" y="341"/>
                    <a:pt x="563" y="338"/>
                    <a:pt x="564" y="335"/>
                  </a:cubicBezTo>
                  <a:cubicBezTo>
                    <a:pt x="565" y="332"/>
                    <a:pt x="570" y="334"/>
                    <a:pt x="570" y="336"/>
                  </a:cubicBezTo>
                  <a:cubicBezTo>
                    <a:pt x="570" y="338"/>
                    <a:pt x="573" y="337"/>
                    <a:pt x="576" y="336"/>
                  </a:cubicBezTo>
                  <a:cubicBezTo>
                    <a:pt x="580" y="334"/>
                    <a:pt x="578" y="338"/>
                    <a:pt x="583" y="338"/>
                  </a:cubicBezTo>
                  <a:cubicBezTo>
                    <a:pt x="588" y="339"/>
                    <a:pt x="585" y="336"/>
                    <a:pt x="589" y="336"/>
                  </a:cubicBezTo>
                  <a:cubicBezTo>
                    <a:pt x="592" y="336"/>
                    <a:pt x="593" y="335"/>
                    <a:pt x="591" y="333"/>
                  </a:cubicBezTo>
                  <a:cubicBezTo>
                    <a:pt x="590" y="332"/>
                    <a:pt x="594" y="330"/>
                    <a:pt x="596" y="329"/>
                  </a:cubicBezTo>
                  <a:cubicBezTo>
                    <a:pt x="599" y="328"/>
                    <a:pt x="598" y="324"/>
                    <a:pt x="600" y="323"/>
                  </a:cubicBezTo>
                  <a:cubicBezTo>
                    <a:pt x="602" y="322"/>
                    <a:pt x="601" y="320"/>
                    <a:pt x="603" y="320"/>
                  </a:cubicBezTo>
                  <a:cubicBezTo>
                    <a:pt x="605" y="319"/>
                    <a:pt x="606" y="316"/>
                    <a:pt x="608" y="316"/>
                  </a:cubicBezTo>
                  <a:cubicBezTo>
                    <a:pt x="611" y="316"/>
                    <a:pt x="612" y="312"/>
                    <a:pt x="610" y="311"/>
                  </a:cubicBezTo>
                  <a:cubicBezTo>
                    <a:pt x="609" y="309"/>
                    <a:pt x="611" y="304"/>
                    <a:pt x="613" y="303"/>
                  </a:cubicBezTo>
                  <a:cubicBezTo>
                    <a:pt x="616" y="302"/>
                    <a:pt x="616" y="300"/>
                    <a:pt x="614" y="299"/>
                  </a:cubicBezTo>
                  <a:cubicBezTo>
                    <a:pt x="612" y="297"/>
                    <a:pt x="604" y="292"/>
                    <a:pt x="605" y="289"/>
                  </a:cubicBezTo>
                  <a:cubicBezTo>
                    <a:pt x="605" y="286"/>
                    <a:pt x="604" y="280"/>
                    <a:pt x="605" y="278"/>
                  </a:cubicBezTo>
                  <a:cubicBezTo>
                    <a:pt x="606" y="275"/>
                    <a:pt x="605" y="270"/>
                    <a:pt x="604" y="267"/>
                  </a:cubicBezTo>
                  <a:cubicBezTo>
                    <a:pt x="604" y="264"/>
                    <a:pt x="606" y="261"/>
                    <a:pt x="607" y="255"/>
                  </a:cubicBezTo>
                  <a:cubicBezTo>
                    <a:pt x="608" y="250"/>
                    <a:pt x="601" y="244"/>
                    <a:pt x="598" y="242"/>
                  </a:cubicBezTo>
                  <a:cubicBezTo>
                    <a:pt x="595" y="241"/>
                    <a:pt x="597" y="238"/>
                    <a:pt x="602" y="234"/>
                  </a:cubicBezTo>
                  <a:cubicBezTo>
                    <a:pt x="607" y="230"/>
                    <a:pt x="607" y="217"/>
                    <a:pt x="607" y="215"/>
                  </a:cubicBezTo>
                  <a:cubicBezTo>
                    <a:pt x="606" y="212"/>
                    <a:pt x="596" y="210"/>
                    <a:pt x="593" y="210"/>
                  </a:cubicBezTo>
                  <a:cubicBezTo>
                    <a:pt x="589" y="210"/>
                    <a:pt x="575" y="210"/>
                    <a:pt x="571" y="209"/>
                  </a:cubicBezTo>
                  <a:cubicBezTo>
                    <a:pt x="568" y="208"/>
                    <a:pt x="566" y="212"/>
                    <a:pt x="565" y="215"/>
                  </a:cubicBezTo>
                  <a:cubicBezTo>
                    <a:pt x="563" y="219"/>
                    <a:pt x="559" y="224"/>
                    <a:pt x="557" y="231"/>
                  </a:cubicBezTo>
                  <a:cubicBezTo>
                    <a:pt x="555" y="239"/>
                    <a:pt x="546" y="241"/>
                    <a:pt x="542" y="243"/>
                  </a:cubicBezTo>
                  <a:cubicBezTo>
                    <a:pt x="538" y="245"/>
                    <a:pt x="536" y="250"/>
                    <a:pt x="538" y="253"/>
                  </a:cubicBezTo>
                  <a:cubicBezTo>
                    <a:pt x="539" y="255"/>
                    <a:pt x="542" y="253"/>
                    <a:pt x="544" y="254"/>
                  </a:cubicBezTo>
                  <a:cubicBezTo>
                    <a:pt x="546" y="255"/>
                    <a:pt x="544" y="262"/>
                    <a:pt x="543" y="263"/>
                  </a:cubicBezTo>
                  <a:cubicBezTo>
                    <a:pt x="541" y="264"/>
                    <a:pt x="545" y="267"/>
                    <a:pt x="542" y="269"/>
                  </a:cubicBezTo>
                  <a:cubicBezTo>
                    <a:pt x="539" y="270"/>
                    <a:pt x="536" y="274"/>
                    <a:pt x="538" y="276"/>
                  </a:cubicBezTo>
                  <a:cubicBezTo>
                    <a:pt x="540" y="278"/>
                    <a:pt x="548" y="279"/>
                    <a:pt x="551" y="281"/>
                  </a:cubicBezTo>
                  <a:cubicBezTo>
                    <a:pt x="555" y="283"/>
                    <a:pt x="554" y="287"/>
                    <a:pt x="556" y="290"/>
                  </a:cubicBezTo>
                  <a:cubicBezTo>
                    <a:pt x="559" y="294"/>
                    <a:pt x="562" y="292"/>
                    <a:pt x="563" y="294"/>
                  </a:cubicBezTo>
                  <a:cubicBezTo>
                    <a:pt x="564" y="296"/>
                    <a:pt x="558" y="305"/>
                    <a:pt x="556" y="305"/>
                  </a:cubicBezTo>
                  <a:cubicBezTo>
                    <a:pt x="554" y="305"/>
                    <a:pt x="545" y="296"/>
                    <a:pt x="542" y="294"/>
                  </a:cubicBezTo>
                  <a:cubicBezTo>
                    <a:pt x="540" y="292"/>
                    <a:pt x="529" y="289"/>
                    <a:pt x="524" y="286"/>
                  </a:cubicBezTo>
                  <a:cubicBezTo>
                    <a:pt x="519" y="284"/>
                    <a:pt x="515" y="284"/>
                    <a:pt x="509" y="280"/>
                  </a:cubicBezTo>
                  <a:cubicBezTo>
                    <a:pt x="504" y="276"/>
                    <a:pt x="499" y="275"/>
                    <a:pt x="488" y="275"/>
                  </a:cubicBezTo>
                  <a:cubicBezTo>
                    <a:pt x="478" y="275"/>
                    <a:pt x="471" y="272"/>
                    <a:pt x="468" y="273"/>
                  </a:cubicBezTo>
                  <a:cubicBezTo>
                    <a:pt x="464" y="273"/>
                    <a:pt x="466" y="269"/>
                    <a:pt x="460" y="267"/>
                  </a:cubicBezTo>
                  <a:cubicBezTo>
                    <a:pt x="453" y="264"/>
                    <a:pt x="449" y="260"/>
                    <a:pt x="446" y="262"/>
                  </a:cubicBezTo>
                  <a:cubicBezTo>
                    <a:pt x="442" y="264"/>
                    <a:pt x="444" y="271"/>
                    <a:pt x="449" y="272"/>
                  </a:cubicBezTo>
                  <a:cubicBezTo>
                    <a:pt x="454" y="272"/>
                    <a:pt x="452" y="275"/>
                    <a:pt x="457" y="275"/>
                  </a:cubicBezTo>
                  <a:cubicBezTo>
                    <a:pt x="463" y="275"/>
                    <a:pt x="465" y="277"/>
                    <a:pt x="465" y="280"/>
                  </a:cubicBezTo>
                  <a:cubicBezTo>
                    <a:pt x="464" y="284"/>
                    <a:pt x="467" y="287"/>
                    <a:pt x="470" y="289"/>
                  </a:cubicBezTo>
                  <a:cubicBezTo>
                    <a:pt x="472" y="292"/>
                    <a:pt x="471" y="296"/>
                    <a:pt x="466" y="296"/>
                  </a:cubicBezTo>
                  <a:cubicBezTo>
                    <a:pt x="462" y="296"/>
                    <a:pt x="457" y="296"/>
                    <a:pt x="459" y="299"/>
                  </a:cubicBezTo>
                  <a:cubicBezTo>
                    <a:pt x="461" y="303"/>
                    <a:pt x="457" y="303"/>
                    <a:pt x="453" y="302"/>
                  </a:cubicBezTo>
                  <a:cubicBezTo>
                    <a:pt x="448" y="300"/>
                    <a:pt x="451" y="297"/>
                    <a:pt x="453" y="295"/>
                  </a:cubicBezTo>
                  <a:cubicBezTo>
                    <a:pt x="455" y="293"/>
                    <a:pt x="449" y="291"/>
                    <a:pt x="446" y="290"/>
                  </a:cubicBezTo>
                  <a:cubicBezTo>
                    <a:pt x="443" y="289"/>
                    <a:pt x="432" y="297"/>
                    <a:pt x="429" y="299"/>
                  </a:cubicBezTo>
                  <a:cubicBezTo>
                    <a:pt x="425" y="300"/>
                    <a:pt x="418" y="297"/>
                    <a:pt x="410" y="299"/>
                  </a:cubicBezTo>
                  <a:cubicBezTo>
                    <a:pt x="402" y="301"/>
                    <a:pt x="402" y="307"/>
                    <a:pt x="399" y="306"/>
                  </a:cubicBezTo>
                  <a:cubicBezTo>
                    <a:pt x="396" y="306"/>
                    <a:pt x="387" y="307"/>
                    <a:pt x="384" y="305"/>
                  </a:cubicBezTo>
                  <a:cubicBezTo>
                    <a:pt x="381" y="303"/>
                    <a:pt x="383" y="302"/>
                    <a:pt x="387" y="302"/>
                  </a:cubicBezTo>
                  <a:cubicBezTo>
                    <a:pt x="390" y="302"/>
                    <a:pt x="391" y="301"/>
                    <a:pt x="389" y="299"/>
                  </a:cubicBezTo>
                  <a:cubicBezTo>
                    <a:pt x="387" y="296"/>
                    <a:pt x="392" y="293"/>
                    <a:pt x="392" y="291"/>
                  </a:cubicBezTo>
                  <a:cubicBezTo>
                    <a:pt x="392" y="289"/>
                    <a:pt x="379" y="294"/>
                    <a:pt x="377" y="296"/>
                  </a:cubicBezTo>
                  <a:cubicBezTo>
                    <a:pt x="374" y="297"/>
                    <a:pt x="377" y="301"/>
                    <a:pt x="374" y="302"/>
                  </a:cubicBezTo>
                  <a:cubicBezTo>
                    <a:pt x="372" y="303"/>
                    <a:pt x="372" y="300"/>
                    <a:pt x="369" y="299"/>
                  </a:cubicBezTo>
                  <a:cubicBezTo>
                    <a:pt x="367" y="298"/>
                    <a:pt x="347" y="302"/>
                    <a:pt x="344" y="307"/>
                  </a:cubicBezTo>
                  <a:cubicBezTo>
                    <a:pt x="340" y="311"/>
                    <a:pt x="333" y="311"/>
                    <a:pt x="333" y="313"/>
                  </a:cubicBezTo>
                  <a:cubicBezTo>
                    <a:pt x="333" y="316"/>
                    <a:pt x="324" y="315"/>
                    <a:pt x="320" y="317"/>
                  </a:cubicBezTo>
                  <a:cubicBezTo>
                    <a:pt x="317" y="319"/>
                    <a:pt x="319" y="326"/>
                    <a:pt x="318" y="329"/>
                  </a:cubicBezTo>
                  <a:cubicBezTo>
                    <a:pt x="317" y="332"/>
                    <a:pt x="303" y="331"/>
                    <a:pt x="299" y="331"/>
                  </a:cubicBezTo>
                  <a:cubicBezTo>
                    <a:pt x="295" y="332"/>
                    <a:pt x="293" y="323"/>
                    <a:pt x="290" y="323"/>
                  </a:cubicBezTo>
                  <a:cubicBezTo>
                    <a:pt x="286" y="322"/>
                    <a:pt x="288" y="318"/>
                    <a:pt x="289" y="316"/>
                  </a:cubicBezTo>
                  <a:cubicBezTo>
                    <a:pt x="290" y="314"/>
                    <a:pt x="293" y="315"/>
                    <a:pt x="297" y="313"/>
                  </a:cubicBezTo>
                  <a:cubicBezTo>
                    <a:pt x="301" y="310"/>
                    <a:pt x="306" y="314"/>
                    <a:pt x="307" y="312"/>
                  </a:cubicBezTo>
                  <a:cubicBezTo>
                    <a:pt x="309" y="310"/>
                    <a:pt x="301" y="306"/>
                    <a:pt x="300" y="301"/>
                  </a:cubicBezTo>
                  <a:cubicBezTo>
                    <a:pt x="300" y="297"/>
                    <a:pt x="291" y="296"/>
                    <a:pt x="286" y="297"/>
                  </a:cubicBezTo>
                  <a:cubicBezTo>
                    <a:pt x="281" y="299"/>
                    <a:pt x="276" y="298"/>
                    <a:pt x="272" y="296"/>
                  </a:cubicBezTo>
                  <a:cubicBezTo>
                    <a:pt x="269" y="294"/>
                    <a:pt x="269" y="299"/>
                    <a:pt x="274" y="300"/>
                  </a:cubicBezTo>
                  <a:cubicBezTo>
                    <a:pt x="279" y="302"/>
                    <a:pt x="277" y="306"/>
                    <a:pt x="277" y="308"/>
                  </a:cubicBezTo>
                  <a:cubicBezTo>
                    <a:pt x="278" y="311"/>
                    <a:pt x="276" y="316"/>
                    <a:pt x="273" y="321"/>
                  </a:cubicBezTo>
                  <a:cubicBezTo>
                    <a:pt x="270" y="325"/>
                    <a:pt x="272" y="325"/>
                    <a:pt x="277" y="325"/>
                  </a:cubicBezTo>
                  <a:cubicBezTo>
                    <a:pt x="281" y="324"/>
                    <a:pt x="281" y="330"/>
                    <a:pt x="281" y="335"/>
                  </a:cubicBezTo>
                  <a:cubicBezTo>
                    <a:pt x="281" y="339"/>
                    <a:pt x="277" y="340"/>
                    <a:pt x="277" y="343"/>
                  </a:cubicBezTo>
                  <a:cubicBezTo>
                    <a:pt x="277" y="346"/>
                    <a:pt x="274" y="342"/>
                    <a:pt x="273" y="343"/>
                  </a:cubicBezTo>
                  <a:cubicBezTo>
                    <a:pt x="271" y="344"/>
                    <a:pt x="270" y="342"/>
                    <a:pt x="269" y="340"/>
                  </a:cubicBezTo>
                  <a:cubicBezTo>
                    <a:pt x="269" y="337"/>
                    <a:pt x="262" y="339"/>
                    <a:pt x="258" y="338"/>
                  </a:cubicBezTo>
                  <a:cubicBezTo>
                    <a:pt x="254" y="337"/>
                    <a:pt x="253" y="338"/>
                    <a:pt x="251" y="341"/>
                  </a:cubicBezTo>
                  <a:cubicBezTo>
                    <a:pt x="249" y="344"/>
                    <a:pt x="244" y="345"/>
                    <a:pt x="241" y="345"/>
                  </a:cubicBezTo>
                  <a:cubicBezTo>
                    <a:pt x="238" y="346"/>
                    <a:pt x="233" y="351"/>
                    <a:pt x="230" y="353"/>
                  </a:cubicBezTo>
                  <a:cubicBezTo>
                    <a:pt x="227" y="355"/>
                    <a:pt x="226" y="359"/>
                    <a:pt x="231" y="363"/>
                  </a:cubicBezTo>
                  <a:cubicBezTo>
                    <a:pt x="235" y="367"/>
                    <a:pt x="236" y="370"/>
                    <a:pt x="235" y="372"/>
                  </a:cubicBezTo>
                  <a:cubicBezTo>
                    <a:pt x="235" y="374"/>
                    <a:pt x="224" y="373"/>
                    <a:pt x="222" y="371"/>
                  </a:cubicBezTo>
                  <a:cubicBezTo>
                    <a:pt x="220" y="369"/>
                    <a:pt x="213" y="368"/>
                    <a:pt x="210" y="368"/>
                  </a:cubicBezTo>
                  <a:cubicBezTo>
                    <a:pt x="208" y="369"/>
                    <a:pt x="201" y="361"/>
                    <a:pt x="197" y="361"/>
                  </a:cubicBezTo>
                  <a:cubicBezTo>
                    <a:pt x="194" y="361"/>
                    <a:pt x="192" y="365"/>
                    <a:pt x="190" y="367"/>
                  </a:cubicBezTo>
                  <a:cubicBezTo>
                    <a:pt x="189" y="369"/>
                    <a:pt x="192" y="370"/>
                    <a:pt x="194" y="374"/>
                  </a:cubicBezTo>
                  <a:cubicBezTo>
                    <a:pt x="195" y="377"/>
                    <a:pt x="202" y="377"/>
                    <a:pt x="205" y="377"/>
                  </a:cubicBezTo>
                  <a:cubicBezTo>
                    <a:pt x="208" y="377"/>
                    <a:pt x="207" y="382"/>
                    <a:pt x="206" y="384"/>
                  </a:cubicBezTo>
                  <a:cubicBezTo>
                    <a:pt x="205" y="386"/>
                    <a:pt x="199" y="388"/>
                    <a:pt x="197" y="386"/>
                  </a:cubicBezTo>
                  <a:cubicBezTo>
                    <a:pt x="196" y="383"/>
                    <a:pt x="189" y="386"/>
                    <a:pt x="188" y="383"/>
                  </a:cubicBezTo>
                  <a:cubicBezTo>
                    <a:pt x="188" y="380"/>
                    <a:pt x="183" y="376"/>
                    <a:pt x="178" y="377"/>
                  </a:cubicBezTo>
                  <a:cubicBezTo>
                    <a:pt x="173" y="378"/>
                    <a:pt x="172" y="375"/>
                    <a:pt x="172" y="371"/>
                  </a:cubicBezTo>
                  <a:cubicBezTo>
                    <a:pt x="173" y="367"/>
                    <a:pt x="169" y="364"/>
                    <a:pt x="170" y="362"/>
                  </a:cubicBezTo>
                  <a:cubicBezTo>
                    <a:pt x="170" y="361"/>
                    <a:pt x="167" y="357"/>
                    <a:pt x="170" y="355"/>
                  </a:cubicBezTo>
                  <a:cubicBezTo>
                    <a:pt x="173" y="353"/>
                    <a:pt x="171" y="350"/>
                    <a:pt x="171" y="348"/>
                  </a:cubicBezTo>
                  <a:cubicBezTo>
                    <a:pt x="171" y="345"/>
                    <a:pt x="166" y="342"/>
                    <a:pt x="162" y="342"/>
                  </a:cubicBezTo>
                  <a:cubicBezTo>
                    <a:pt x="158" y="342"/>
                    <a:pt x="159" y="337"/>
                    <a:pt x="155" y="337"/>
                  </a:cubicBezTo>
                  <a:cubicBezTo>
                    <a:pt x="152" y="336"/>
                    <a:pt x="145" y="330"/>
                    <a:pt x="144" y="327"/>
                  </a:cubicBezTo>
                  <a:cubicBezTo>
                    <a:pt x="144" y="325"/>
                    <a:pt x="138" y="325"/>
                    <a:pt x="140" y="324"/>
                  </a:cubicBezTo>
                  <a:cubicBezTo>
                    <a:pt x="142" y="323"/>
                    <a:pt x="146" y="324"/>
                    <a:pt x="149" y="327"/>
                  </a:cubicBezTo>
                  <a:cubicBezTo>
                    <a:pt x="152" y="330"/>
                    <a:pt x="157" y="333"/>
                    <a:pt x="165" y="334"/>
                  </a:cubicBezTo>
                  <a:cubicBezTo>
                    <a:pt x="173" y="335"/>
                    <a:pt x="176" y="338"/>
                    <a:pt x="185" y="340"/>
                  </a:cubicBezTo>
                  <a:cubicBezTo>
                    <a:pt x="193" y="341"/>
                    <a:pt x="198" y="342"/>
                    <a:pt x="211" y="344"/>
                  </a:cubicBezTo>
                  <a:cubicBezTo>
                    <a:pt x="223" y="346"/>
                    <a:pt x="240" y="333"/>
                    <a:pt x="244" y="330"/>
                  </a:cubicBezTo>
                  <a:cubicBezTo>
                    <a:pt x="247" y="326"/>
                    <a:pt x="243" y="319"/>
                    <a:pt x="243" y="317"/>
                  </a:cubicBezTo>
                  <a:cubicBezTo>
                    <a:pt x="243" y="314"/>
                    <a:pt x="237" y="314"/>
                    <a:pt x="236" y="312"/>
                  </a:cubicBezTo>
                  <a:cubicBezTo>
                    <a:pt x="235" y="310"/>
                    <a:pt x="232" y="306"/>
                    <a:pt x="227" y="306"/>
                  </a:cubicBezTo>
                  <a:cubicBezTo>
                    <a:pt x="222" y="306"/>
                    <a:pt x="221" y="300"/>
                    <a:pt x="217" y="301"/>
                  </a:cubicBezTo>
                  <a:cubicBezTo>
                    <a:pt x="214" y="301"/>
                    <a:pt x="211" y="299"/>
                    <a:pt x="201" y="292"/>
                  </a:cubicBezTo>
                  <a:cubicBezTo>
                    <a:pt x="191" y="286"/>
                    <a:pt x="177" y="281"/>
                    <a:pt x="175" y="282"/>
                  </a:cubicBezTo>
                  <a:cubicBezTo>
                    <a:pt x="172" y="283"/>
                    <a:pt x="170" y="284"/>
                    <a:pt x="169" y="281"/>
                  </a:cubicBezTo>
                  <a:cubicBezTo>
                    <a:pt x="167" y="279"/>
                    <a:pt x="163" y="279"/>
                    <a:pt x="161" y="281"/>
                  </a:cubicBezTo>
                  <a:cubicBezTo>
                    <a:pt x="158" y="283"/>
                    <a:pt x="155" y="279"/>
                    <a:pt x="150" y="281"/>
                  </a:cubicBezTo>
                  <a:cubicBezTo>
                    <a:pt x="145" y="282"/>
                    <a:pt x="143" y="278"/>
                    <a:pt x="144" y="277"/>
                  </a:cubicBezTo>
                  <a:cubicBezTo>
                    <a:pt x="145" y="275"/>
                    <a:pt x="153" y="277"/>
                    <a:pt x="152" y="274"/>
                  </a:cubicBezTo>
                  <a:cubicBezTo>
                    <a:pt x="152" y="272"/>
                    <a:pt x="149" y="274"/>
                    <a:pt x="145" y="271"/>
                  </a:cubicBezTo>
                  <a:cubicBezTo>
                    <a:pt x="140" y="268"/>
                    <a:pt x="138" y="270"/>
                    <a:pt x="137" y="273"/>
                  </a:cubicBezTo>
                  <a:cubicBezTo>
                    <a:pt x="136" y="275"/>
                    <a:pt x="132" y="275"/>
                    <a:pt x="130" y="272"/>
                  </a:cubicBezTo>
                  <a:cubicBezTo>
                    <a:pt x="130" y="272"/>
                    <a:pt x="129" y="272"/>
                    <a:pt x="129" y="272"/>
                  </a:cubicBezTo>
                  <a:cubicBezTo>
                    <a:pt x="128" y="276"/>
                    <a:pt x="126" y="276"/>
                    <a:pt x="123" y="276"/>
                  </a:cubicBezTo>
                  <a:cubicBezTo>
                    <a:pt x="120" y="275"/>
                    <a:pt x="117" y="280"/>
                    <a:pt x="114" y="280"/>
                  </a:cubicBezTo>
                  <a:cubicBezTo>
                    <a:pt x="111" y="280"/>
                    <a:pt x="107" y="284"/>
                    <a:pt x="106" y="287"/>
                  </a:cubicBezTo>
                  <a:cubicBezTo>
                    <a:pt x="106" y="290"/>
                    <a:pt x="102" y="288"/>
                    <a:pt x="102" y="290"/>
                  </a:cubicBezTo>
                  <a:cubicBezTo>
                    <a:pt x="102" y="292"/>
                    <a:pt x="102" y="294"/>
                    <a:pt x="100" y="296"/>
                  </a:cubicBezTo>
                  <a:cubicBezTo>
                    <a:pt x="99" y="298"/>
                    <a:pt x="100" y="299"/>
                    <a:pt x="102" y="303"/>
                  </a:cubicBezTo>
                  <a:cubicBezTo>
                    <a:pt x="104" y="306"/>
                    <a:pt x="107" y="306"/>
                    <a:pt x="109" y="307"/>
                  </a:cubicBezTo>
                  <a:cubicBezTo>
                    <a:pt x="111" y="308"/>
                    <a:pt x="117" y="313"/>
                    <a:pt x="117" y="315"/>
                  </a:cubicBezTo>
                  <a:cubicBezTo>
                    <a:pt x="117" y="317"/>
                    <a:pt x="112" y="322"/>
                    <a:pt x="110" y="323"/>
                  </a:cubicBezTo>
                  <a:cubicBezTo>
                    <a:pt x="108" y="325"/>
                    <a:pt x="105" y="328"/>
                    <a:pt x="107" y="330"/>
                  </a:cubicBezTo>
                  <a:cubicBezTo>
                    <a:pt x="108" y="332"/>
                    <a:pt x="114" y="340"/>
                    <a:pt x="117" y="347"/>
                  </a:cubicBezTo>
                  <a:cubicBezTo>
                    <a:pt x="121" y="354"/>
                    <a:pt x="116" y="351"/>
                    <a:pt x="114" y="354"/>
                  </a:cubicBezTo>
                  <a:cubicBezTo>
                    <a:pt x="111" y="357"/>
                    <a:pt x="115" y="360"/>
                    <a:pt x="115" y="362"/>
                  </a:cubicBezTo>
                  <a:cubicBezTo>
                    <a:pt x="116" y="364"/>
                    <a:pt x="112" y="364"/>
                    <a:pt x="113" y="366"/>
                  </a:cubicBezTo>
                  <a:cubicBezTo>
                    <a:pt x="113" y="367"/>
                    <a:pt x="118" y="368"/>
                    <a:pt x="118" y="369"/>
                  </a:cubicBezTo>
                  <a:cubicBezTo>
                    <a:pt x="119" y="371"/>
                    <a:pt x="115" y="372"/>
                    <a:pt x="117" y="375"/>
                  </a:cubicBezTo>
                  <a:cubicBezTo>
                    <a:pt x="118" y="378"/>
                    <a:pt x="122" y="378"/>
                    <a:pt x="123" y="381"/>
                  </a:cubicBezTo>
                  <a:cubicBezTo>
                    <a:pt x="123" y="384"/>
                    <a:pt x="115" y="385"/>
                    <a:pt x="116" y="387"/>
                  </a:cubicBezTo>
                  <a:cubicBezTo>
                    <a:pt x="116" y="390"/>
                    <a:pt x="126" y="393"/>
                    <a:pt x="130" y="398"/>
                  </a:cubicBezTo>
                  <a:cubicBezTo>
                    <a:pt x="134" y="403"/>
                    <a:pt x="134" y="405"/>
                    <a:pt x="133" y="407"/>
                  </a:cubicBezTo>
                  <a:cubicBezTo>
                    <a:pt x="131" y="413"/>
                    <a:pt x="119" y="417"/>
                    <a:pt x="116" y="423"/>
                  </a:cubicBezTo>
                  <a:cubicBezTo>
                    <a:pt x="114" y="429"/>
                    <a:pt x="104" y="433"/>
                    <a:pt x="99" y="437"/>
                  </a:cubicBezTo>
                  <a:cubicBezTo>
                    <a:pt x="97" y="439"/>
                    <a:pt x="95" y="442"/>
                    <a:pt x="94" y="444"/>
                  </a:cubicBezTo>
                  <a:cubicBezTo>
                    <a:pt x="96" y="444"/>
                    <a:pt x="97" y="443"/>
                    <a:pt x="98" y="442"/>
                  </a:cubicBezTo>
                  <a:cubicBezTo>
                    <a:pt x="101" y="441"/>
                    <a:pt x="103" y="448"/>
                    <a:pt x="106" y="450"/>
                  </a:cubicBezTo>
                  <a:cubicBezTo>
                    <a:pt x="108" y="452"/>
                    <a:pt x="114" y="450"/>
                    <a:pt x="115" y="452"/>
                  </a:cubicBezTo>
                  <a:cubicBezTo>
                    <a:pt x="117" y="454"/>
                    <a:pt x="114" y="454"/>
                    <a:pt x="110" y="453"/>
                  </a:cubicBezTo>
                  <a:cubicBezTo>
                    <a:pt x="106" y="453"/>
                    <a:pt x="105" y="455"/>
                    <a:pt x="99" y="457"/>
                  </a:cubicBezTo>
                  <a:cubicBezTo>
                    <a:pt x="95" y="459"/>
                    <a:pt x="95" y="460"/>
                    <a:pt x="94" y="461"/>
                  </a:cubicBezTo>
                  <a:cubicBezTo>
                    <a:pt x="96" y="465"/>
                    <a:pt x="93" y="466"/>
                    <a:pt x="91" y="469"/>
                  </a:cubicBezTo>
                  <a:cubicBezTo>
                    <a:pt x="90" y="472"/>
                    <a:pt x="88" y="473"/>
                    <a:pt x="88" y="475"/>
                  </a:cubicBezTo>
                  <a:cubicBezTo>
                    <a:pt x="87" y="477"/>
                    <a:pt x="88" y="478"/>
                    <a:pt x="88" y="481"/>
                  </a:cubicBezTo>
                  <a:cubicBezTo>
                    <a:pt x="89" y="484"/>
                    <a:pt x="89" y="485"/>
                    <a:pt x="91" y="487"/>
                  </a:cubicBezTo>
                  <a:cubicBezTo>
                    <a:pt x="93" y="490"/>
                    <a:pt x="89" y="490"/>
                    <a:pt x="88" y="491"/>
                  </a:cubicBezTo>
                  <a:cubicBezTo>
                    <a:pt x="86" y="492"/>
                    <a:pt x="87" y="495"/>
                    <a:pt x="89" y="497"/>
                  </a:cubicBezTo>
                  <a:cubicBezTo>
                    <a:pt x="91" y="499"/>
                    <a:pt x="91" y="501"/>
                    <a:pt x="91" y="503"/>
                  </a:cubicBezTo>
                  <a:cubicBezTo>
                    <a:pt x="90" y="505"/>
                    <a:pt x="92" y="508"/>
                    <a:pt x="94" y="510"/>
                  </a:cubicBezTo>
                  <a:cubicBezTo>
                    <a:pt x="96" y="511"/>
                    <a:pt x="96" y="516"/>
                    <a:pt x="97" y="517"/>
                  </a:cubicBezTo>
                  <a:cubicBezTo>
                    <a:pt x="99" y="519"/>
                    <a:pt x="100" y="520"/>
                    <a:pt x="103" y="519"/>
                  </a:cubicBezTo>
                  <a:cubicBezTo>
                    <a:pt x="106" y="518"/>
                    <a:pt x="108" y="520"/>
                    <a:pt x="109" y="522"/>
                  </a:cubicBezTo>
                  <a:cubicBezTo>
                    <a:pt x="110" y="524"/>
                    <a:pt x="112" y="523"/>
                    <a:pt x="115" y="522"/>
                  </a:cubicBezTo>
                  <a:cubicBezTo>
                    <a:pt x="118" y="521"/>
                    <a:pt x="124" y="524"/>
                    <a:pt x="125" y="525"/>
                  </a:cubicBezTo>
                  <a:cubicBezTo>
                    <a:pt x="127" y="526"/>
                    <a:pt x="126" y="530"/>
                    <a:pt x="126" y="533"/>
                  </a:cubicBezTo>
                  <a:cubicBezTo>
                    <a:pt x="127" y="535"/>
                    <a:pt x="125" y="539"/>
                    <a:pt x="128" y="541"/>
                  </a:cubicBezTo>
                  <a:cubicBezTo>
                    <a:pt x="130" y="542"/>
                    <a:pt x="130" y="546"/>
                    <a:pt x="133" y="548"/>
                  </a:cubicBezTo>
                  <a:cubicBezTo>
                    <a:pt x="136" y="549"/>
                    <a:pt x="137" y="553"/>
                    <a:pt x="139" y="554"/>
                  </a:cubicBezTo>
                  <a:cubicBezTo>
                    <a:pt x="141" y="554"/>
                    <a:pt x="145" y="557"/>
                    <a:pt x="146" y="560"/>
                  </a:cubicBezTo>
                  <a:cubicBezTo>
                    <a:pt x="146" y="562"/>
                    <a:pt x="142" y="564"/>
                    <a:pt x="140" y="565"/>
                  </a:cubicBezTo>
                  <a:cubicBezTo>
                    <a:pt x="138" y="566"/>
                    <a:pt x="133" y="562"/>
                    <a:pt x="132" y="564"/>
                  </a:cubicBezTo>
                  <a:cubicBezTo>
                    <a:pt x="130" y="565"/>
                    <a:pt x="132" y="569"/>
                    <a:pt x="134" y="574"/>
                  </a:cubicBezTo>
                  <a:cubicBezTo>
                    <a:pt x="135" y="580"/>
                    <a:pt x="136" y="580"/>
                    <a:pt x="138" y="580"/>
                  </a:cubicBezTo>
                  <a:cubicBezTo>
                    <a:pt x="141" y="580"/>
                    <a:pt x="142" y="578"/>
                    <a:pt x="144" y="577"/>
                  </a:cubicBezTo>
                  <a:cubicBezTo>
                    <a:pt x="145" y="576"/>
                    <a:pt x="149" y="578"/>
                    <a:pt x="151" y="577"/>
                  </a:cubicBezTo>
                  <a:cubicBezTo>
                    <a:pt x="153" y="576"/>
                    <a:pt x="159" y="576"/>
                    <a:pt x="160" y="578"/>
                  </a:cubicBezTo>
                  <a:cubicBezTo>
                    <a:pt x="162" y="580"/>
                    <a:pt x="163" y="585"/>
                    <a:pt x="162" y="587"/>
                  </a:cubicBezTo>
                  <a:cubicBezTo>
                    <a:pt x="161" y="588"/>
                    <a:pt x="163" y="590"/>
                    <a:pt x="164" y="593"/>
                  </a:cubicBezTo>
                  <a:cubicBezTo>
                    <a:pt x="166" y="595"/>
                    <a:pt x="171" y="594"/>
                    <a:pt x="173" y="595"/>
                  </a:cubicBezTo>
                  <a:cubicBezTo>
                    <a:pt x="174" y="596"/>
                    <a:pt x="178" y="601"/>
                    <a:pt x="178" y="604"/>
                  </a:cubicBezTo>
                  <a:cubicBezTo>
                    <a:pt x="177" y="606"/>
                    <a:pt x="180" y="607"/>
                    <a:pt x="182" y="606"/>
                  </a:cubicBezTo>
                  <a:cubicBezTo>
                    <a:pt x="184" y="605"/>
                    <a:pt x="185" y="607"/>
                    <a:pt x="187" y="608"/>
                  </a:cubicBezTo>
                  <a:cubicBezTo>
                    <a:pt x="189" y="610"/>
                    <a:pt x="191" y="609"/>
                    <a:pt x="193" y="608"/>
                  </a:cubicBezTo>
                  <a:cubicBezTo>
                    <a:pt x="195" y="607"/>
                    <a:pt x="198" y="606"/>
                    <a:pt x="199" y="607"/>
                  </a:cubicBezTo>
                  <a:cubicBezTo>
                    <a:pt x="200" y="609"/>
                    <a:pt x="204" y="612"/>
                    <a:pt x="204" y="613"/>
                  </a:cubicBezTo>
                  <a:cubicBezTo>
                    <a:pt x="204" y="614"/>
                    <a:pt x="211" y="613"/>
                    <a:pt x="214" y="615"/>
                  </a:cubicBezTo>
                  <a:cubicBezTo>
                    <a:pt x="217" y="616"/>
                    <a:pt x="220" y="616"/>
                    <a:pt x="223" y="617"/>
                  </a:cubicBezTo>
                  <a:cubicBezTo>
                    <a:pt x="226" y="619"/>
                    <a:pt x="229" y="619"/>
                    <a:pt x="230" y="621"/>
                  </a:cubicBezTo>
                  <a:cubicBezTo>
                    <a:pt x="230" y="623"/>
                    <a:pt x="226" y="625"/>
                    <a:pt x="226" y="626"/>
                  </a:cubicBezTo>
                  <a:cubicBezTo>
                    <a:pt x="226" y="627"/>
                    <a:pt x="229" y="628"/>
                    <a:pt x="229" y="629"/>
                  </a:cubicBezTo>
                  <a:cubicBezTo>
                    <a:pt x="229" y="631"/>
                    <a:pt x="226" y="631"/>
                    <a:pt x="225" y="632"/>
                  </a:cubicBezTo>
                  <a:cubicBezTo>
                    <a:pt x="225" y="633"/>
                    <a:pt x="227" y="635"/>
                    <a:pt x="228" y="636"/>
                  </a:cubicBezTo>
                  <a:cubicBezTo>
                    <a:pt x="228" y="638"/>
                    <a:pt x="226" y="642"/>
                    <a:pt x="226" y="643"/>
                  </a:cubicBezTo>
                  <a:cubicBezTo>
                    <a:pt x="226" y="644"/>
                    <a:pt x="218" y="643"/>
                    <a:pt x="216" y="643"/>
                  </a:cubicBezTo>
                  <a:cubicBezTo>
                    <a:pt x="215" y="643"/>
                    <a:pt x="209" y="649"/>
                    <a:pt x="208" y="649"/>
                  </a:cubicBezTo>
                  <a:cubicBezTo>
                    <a:pt x="206" y="649"/>
                    <a:pt x="207" y="652"/>
                    <a:pt x="207" y="654"/>
                  </a:cubicBezTo>
                  <a:cubicBezTo>
                    <a:pt x="213" y="653"/>
                    <a:pt x="218" y="653"/>
                    <a:pt x="219" y="654"/>
                  </a:cubicBezTo>
                  <a:cubicBezTo>
                    <a:pt x="220" y="656"/>
                    <a:pt x="207" y="661"/>
                    <a:pt x="205" y="662"/>
                  </a:cubicBezTo>
                  <a:cubicBezTo>
                    <a:pt x="203" y="663"/>
                    <a:pt x="209" y="666"/>
                    <a:pt x="209" y="668"/>
                  </a:cubicBezTo>
                  <a:cubicBezTo>
                    <a:pt x="209" y="670"/>
                    <a:pt x="202" y="671"/>
                    <a:pt x="203" y="675"/>
                  </a:cubicBezTo>
                  <a:cubicBezTo>
                    <a:pt x="203" y="679"/>
                    <a:pt x="200" y="680"/>
                    <a:pt x="196" y="680"/>
                  </a:cubicBezTo>
                  <a:cubicBezTo>
                    <a:pt x="193" y="680"/>
                    <a:pt x="192" y="682"/>
                    <a:pt x="193" y="682"/>
                  </a:cubicBezTo>
                  <a:cubicBezTo>
                    <a:pt x="195" y="683"/>
                    <a:pt x="195" y="688"/>
                    <a:pt x="202" y="690"/>
                  </a:cubicBezTo>
                  <a:cubicBezTo>
                    <a:pt x="209" y="691"/>
                    <a:pt x="217" y="698"/>
                    <a:pt x="223" y="705"/>
                  </a:cubicBezTo>
                  <a:cubicBezTo>
                    <a:pt x="224" y="706"/>
                    <a:pt x="225" y="706"/>
                    <a:pt x="226" y="707"/>
                  </a:cubicBezTo>
                  <a:cubicBezTo>
                    <a:pt x="228" y="706"/>
                    <a:pt x="229" y="705"/>
                    <a:pt x="230" y="705"/>
                  </a:cubicBezTo>
                  <a:cubicBezTo>
                    <a:pt x="234" y="705"/>
                    <a:pt x="240" y="707"/>
                    <a:pt x="244" y="709"/>
                  </a:cubicBezTo>
                  <a:cubicBezTo>
                    <a:pt x="247" y="712"/>
                    <a:pt x="260" y="709"/>
                    <a:pt x="261" y="711"/>
                  </a:cubicBezTo>
                  <a:cubicBezTo>
                    <a:pt x="263" y="713"/>
                    <a:pt x="266" y="715"/>
                    <a:pt x="268" y="715"/>
                  </a:cubicBezTo>
                  <a:cubicBezTo>
                    <a:pt x="271" y="715"/>
                    <a:pt x="273" y="720"/>
                    <a:pt x="275" y="719"/>
                  </a:cubicBezTo>
                  <a:cubicBezTo>
                    <a:pt x="277" y="717"/>
                    <a:pt x="285" y="717"/>
                    <a:pt x="287" y="717"/>
                  </a:cubicBezTo>
                  <a:cubicBezTo>
                    <a:pt x="289" y="717"/>
                    <a:pt x="289" y="719"/>
                    <a:pt x="291" y="719"/>
                  </a:cubicBezTo>
                  <a:cubicBezTo>
                    <a:pt x="293" y="719"/>
                    <a:pt x="293" y="726"/>
                    <a:pt x="294" y="726"/>
                  </a:cubicBezTo>
                  <a:cubicBezTo>
                    <a:pt x="296" y="725"/>
                    <a:pt x="301" y="730"/>
                    <a:pt x="305" y="731"/>
                  </a:cubicBezTo>
                  <a:cubicBezTo>
                    <a:pt x="308" y="731"/>
                    <a:pt x="312" y="737"/>
                    <a:pt x="313" y="737"/>
                  </a:cubicBezTo>
                  <a:cubicBezTo>
                    <a:pt x="315" y="736"/>
                    <a:pt x="317" y="739"/>
                    <a:pt x="318" y="737"/>
                  </a:cubicBezTo>
                  <a:cubicBezTo>
                    <a:pt x="319" y="734"/>
                    <a:pt x="324" y="735"/>
                    <a:pt x="326" y="731"/>
                  </a:cubicBezTo>
                  <a:cubicBezTo>
                    <a:pt x="319" y="723"/>
                    <a:pt x="312" y="715"/>
                    <a:pt x="313" y="712"/>
                  </a:cubicBezTo>
                  <a:cubicBezTo>
                    <a:pt x="313" y="706"/>
                    <a:pt x="315" y="702"/>
                    <a:pt x="308" y="696"/>
                  </a:cubicBezTo>
                  <a:cubicBezTo>
                    <a:pt x="301" y="690"/>
                    <a:pt x="309" y="686"/>
                    <a:pt x="314" y="680"/>
                  </a:cubicBezTo>
                  <a:cubicBezTo>
                    <a:pt x="318" y="674"/>
                    <a:pt x="328" y="672"/>
                    <a:pt x="334" y="668"/>
                  </a:cubicBezTo>
                  <a:cubicBezTo>
                    <a:pt x="333" y="667"/>
                    <a:pt x="332" y="666"/>
                    <a:pt x="330" y="666"/>
                  </a:cubicBezTo>
                  <a:cubicBezTo>
                    <a:pt x="326" y="664"/>
                    <a:pt x="324" y="662"/>
                    <a:pt x="328" y="661"/>
                  </a:cubicBezTo>
                  <a:cubicBezTo>
                    <a:pt x="331" y="660"/>
                    <a:pt x="330" y="658"/>
                    <a:pt x="326" y="654"/>
                  </a:cubicBezTo>
                  <a:cubicBezTo>
                    <a:pt x="323" y="650"/>
                    <a:pt x="321" y="646"/>
                    <a:pt x="319" y="646"/>
                  </a:cubicBezTo>
                  <a:cubicBezTo>
                    <a:pt x="317" y="646"/>
                    <a:pt x="314" y="645"/>
                    <a:pt x="311" y="646"/>
                  </a:cubicBezTo>
                  <a:cubicBezTo>
                    <a:pt x="308" y="647"/>
                    <a:pt x="309" y="644"/>
                    <a:pt x="309" y="640"/>
                  </a:cubicBezTo>
                  <a:cubicBezTo>
                    <a:pt x="310" y="637"/>
                    <a:pt x="304" y="637"/>
                    <a:pt x="303" y="636"/>
                  </a:cubicBezTo>
                  <a:cubicBezTo>
                    <a:pt x="302" y="634"/>
                    <a:pt x="304" y="629"/>
                    <a:pt x="305" y="629"/>
                  </a:cubicBezTo>
                  <a:cubicBezTo>
                    <a:pt x="306" y="628"/>
                    <a:pt x="309" y="627"/>
                    <a:pt x="309" y="625"/>
                  </a:cubicBezTo>
                  <a:cubicBezTo>
                    <a:pt x="309" y="624"/>
                    <a:pt x="304" y="623"/>
                    <a:pt x="306" y="620"/>
                  </a:cubicBezTo>
                  <a:cubicBezTo>
                    <a:pt x="308" y="616"/>
                    <a:pt x="312" y="616"/>
                    <a:pt x="312" y="613"/>
                  </a:cubicBezTo>
                  <a:cubicBezTo>
                    <a:pt x="312" y="609"/>
                    <a:pt x="315" y="606"/>
                    <a:pt x="318" y="609"/>
                  </a:cubicBezTo>
                  <a:cubicBezTo>
                    <a:pt x="322" y="611"/>
                    <a:pt x="323" y="618"/>
                    <a:pt x="327" y="616"/>
                  </a:cubicBezTo>
                  <a:cubicBezTo>
                    <a:pt x="331" y="615"/>
                    <a:pt x="329" y="611"/>
                    <a:pt x="328" y="609"/>
                  </a:cubicBezTo>
                  <a:cubicBezTo>
                    <a:pt x="328" y="607"/>
                    <a:pt x="327" y="604"/>
                    <a:pt x="331" y="603"/>
                  </a:cubicBezTo>
                  <a:cubicBezTo>
                    <a:pt x="336" y="602"/>
                    <a:pt x="334" y="598"/>
                    <a:pt x="337" y="598"/>
                  </a:cubicBezTo>
                  <a:cubicBezTo>
                    <a:pt x="341" y="598"/>
                    <a:pt x="347" y="593"/>
                    <a:pt x="349" y="592"/>
                  </a:cubicBezTo>
                  <a:cubicBezTo>
                    <a:pt x="351" y="591"/>
                    <a:pt x="356" y="589"/>
                    <a:pt x="358" y="590"/>
                  </a:cubicBezTo>
                  <a:cubicBezTo>
                    <a:pt x="360" y="591"/>
                    <a:pt x="362" y="593"/>
                    <a:pt x="364" y="590"/>
                  </a:cubicBezTo>
                  <a:cubicBezTo>
                    <a:pt x="365" y="586"/>
                    <a:pt x="371" y="588"/>
                    <a:pt x="372" y="590"/>
                  </a:cubicBezTo>
                  <a:cubicBezTo>
                    <a:pt x="372" y="592"/>
                    <a:pt x="382" y="592"/>
                    <a:pt x="385" y="594"/>
                  </a:cubicBezTo>
                  <a:cubicBezTo>
                    <a:pt x="388" y="596"/>
                    <a:pt x="394" y="600"/>
                    <a:pt x="394" y="602"/>
                  </a:cubicBezTo>
                  <a:cubicBezTo>
                    <a:pt x="394" y="604"/>
                    <a:pt x="397" y="607"/>
                    <a:pt x="397" y="603"/>
                  </a:cubicBezTo>
                  <a:cubicBezTo>
                    <a:pt x="397" y="600"/>
                    <a:pt x="400" y="601"/>
                    <a:pt x="404" y="603"/>
                  </a:cubicBezTo>
                  <a:cubicBezTo>
                    <a:pt x="408" y="606"/>
                    <a:pt x="413" y="605"/>
                    <a:pt x="414" y="602"/>
                  </a:cubicBezTo>
                  <a:cubicBezTo>
                    <a:pt x="415" y="600"/>
                    <a:pt x="423" y="597"/>
                    <a:pt x="425" y="599"/>
                  </a:cubicBezTo>
                  <a:cubicBezTo>
                    <a:pt x="428" y="601"/>
                    <a:pt x="429" y="602"/>
                    <a:pt x="432" y="599"/>
                  </a:cubicBezTo>
                  <a:cubicBezTo>
                    <a:pt x="435" y="596"/>
                    <a:pt x="442" y="597"/>
                    <a:pt x="443" y="600"/>
                  </a:cubicBezTo>
                  <a:cubicBezTo>
                    <a:pt x="444" y="603"/>
                    <a:pt x="447" y="603"/>
                    <a:pt x="450" y="603"/>
                  </a:cubicBezTo>
                  <a:cubicBezTo>
                    <a:pt x="453" y="603"/>
                    <a:pt x="454" y="608"/>
                    <a:pt x="456" y="607"/>
                  </a:cubicBezTo>
                  <a:cubicBezTo>
                    <a:pt x="458" y="606"/>
                    <a:pt x="457" y="601"/>
                    <a:pt x="460" y="601"/>
                  </a:cubicBezTo>
                  <a:cubicBezTo>
                    <a:pt x="462" y="602"/>
                    <a:pt x="464" y="605"/>
                    <a:pt x="468" y="605"/>
                  </a:cubicBezTo>
                  <a:cubicBezTo>
                    <a:pt x="472" y="605"/>
                    <a:pt x="475" y="604"/>
                    <a:pt x="475" y="601"/>
                  </a:cubicBezTo>
                  <a:cubicBezTo>
                    <a:pt x="475" y="598"/>
                    <a:pt x="475" y="593"/>
                    <a:pt x="472" y="593"/>
                  </a:cubicBezTo>
                  <a:cubicBezTo>
                    <a:pt x="470" y="593"/>
                    <a:pt x="467" y="590"/>
                    <a:pt x="464" y="590"/>
                  </a:cubicBezTo>
                  <a:cubicBezTo>
                    <a:pt x="461" y="590"/>
                    <a:pt x="458" y="585"/>
                    <a:pt x="461" y="584"/>
                  </a:cubicBezTo>
                  <a:cubicBezTo>
                    <a:pt x="464" y="583"/>
                    <a:pt x="469" y="581"/>
                    <a:pt x="468" y="578"/>
                  </a:cubicBezTo>
                  <a:cubicBezTo>
                    <a:pt x="467" y="576"/>
                    <a:pt x="466" y="571"/>
                    <a:pt x="470" y="570"/>
                  </a:cubicBezTo>
                  <a:cubicBezTo>
                    <a:pt x="474" y="570"/>
                    <a:pt x="483" y="570"/>
                    <a:pt x="482" y="568"/>
                  </a:cubicBezTo>
                  <a:cubicBezTo>
                    <a:pt x="482" y="567"/>
                    <a:pt x="474" y="566"/>
                    <a:pt x="472" y="563"/>
                  </a:cubicBezTo>
                  <a:cubicBezTo>
                    <a:pt x="471" y="561"/>
                    <a:pt x="470" y="555"/>
                    <a:pt x="472" y="554"/>
                  </a:cubicBezTo>
                  <a:cubicBezTo>
                    <a:pt x="473" y="553"/>
                    <a:pt x="478" y="554"/>
                    <a:pt x="481" y="553"/>
                  </a:cubicBezTo>
                  <a:cubicBezTo>
                    <a:pt x="484" y="552"/>
                    <a:pt x="491" y="555"/>
                    <a:pt x="495" y="552"/>
                  </a:cubicBezTo>
                  <a:cubicBezTo>
                    <a:pt x="499" y="549"/>
                    <a:pt x="507" y="548"/>
                    <a:pt x="512" y="548"/>
                  </a:cubicBezTo>
                  <a:cubicBezTo>
                    <a:pt x="516" y="548"/>
                    <a:pt x="520" y="545"/>
                    <a:pt x="523" y="545"/>
                  </a:cubicBezTo>
                  <a:cubicBezTo>
                    <a:pt x="527" y="544"/>
                    <a:pt x="537" y="543"/>
                    <a:pt x="539" y="542"/>
                  </a:cubicBezTo>
                  <a:cubicBezTo>
                    <a:pt x="542" y="541"/>
                    <a:pt x="555" y="539"/>
                    <a:pt x="556" y="536"/>
                  </a:cubicBezTo>
                  <a:cubicBezTo>
                    <a:pt x="556" y="534"/>
                    <a:pt x="567" y="532"/>
                    <a:pt x="570" y="533"/>
                  </a:cubicBezTo>
                  <a:cubicBezTo>
                    <a:pt x="573" y="534"/>
                    <a:pt x="576" y="535"/>
                    <a:pt x="579" y="534"/>
                  </a:cubicBezTo>
                  <a:cubicBezTo>
                    <a:pt x="581" y="533"/>
                    <a:pt x="586" y="536"/>
                    <a:pt x="586" y="539"/>
                  </a:cubicBezTo>
                  <a:cubicBezTo>
                    <a:pt x="585" y="541"/>
                    <a:pt x="588" y="544"/>
                    <a:pt x="588" y="547"/>
                  </a:cubicBezTo>
                  <a:cubicBezTo>
                    <a:pt x="588" y="549"/>
                    <a:pt x="585" y="550"/>
                    <a:pt x="587" y="551"/>
                  </a:cubicBezTo>
                  <a:cubicBezTo>
                    <a:pt x="588" y="553"/>
                    <a:pt x="595" y="552"/>
                    <a:pt x="597" y="550"/>
                  </a:cubicBezTo>
                  <a:cubicBezTo>
                    <a:pt x="599" y="547"/>
                    <a:pt x="601" y="551"/>
                    <a:pt x="601" y="552"/>
                  </a:cubicBezTo>
                  <a:cubicBezTo>
                    <a:pt x="601" y="554"/>
                    <a:pt x="604" y="555"/>
                    <a:pt x="604" y="553"/>
                  </a:cubicBezTo>
                  <a:cubicBezTo>
                    <a:pt x="604" y="551"/>
                    <a:pt x="608" y="552"/>
                    <a:pt x="610" y="554"/>
                  </a:cubicBezTo>
                  <a:cubicBezTo>
                    <a:pt x="611" y="555"/>
                    <a:pt x="616" y="552"/>
                    <a:pt x="616" y="555"/>
                  </a:cubicBezTo>
                  <a:cubicBezTo>
                    <a:pt x="616" y="557"/>
                    <a:pt x="609" y="559"/>
                    <a:pt x="612" y="562"/>
                  </a:cubicBezTo>
                  <a:cubicBezTo>
                    <a:pt x="615" y="565"/>
                    <a:pt x="616" y="559"/>
                    <a:pt x="620" y="560"/>
                  </a:cubicBezTo>
                  <a:cubicBezTo>
                    <a:pt x="624" y="561"/>
                    <a:pt x="629" y="556"/>
                    <a:pt x="632" y="555"/>
                  </a:cubicBezTo>
                  <a:cubicBezTo>
                    <a:pt x="636" y="554"/>
                    <a:pt x="640" y="551"/>
                    <a:pt x="643" y="549"/>
                  </a:cubicBezTo>
                  <a:cubicBezTo>
                    <a:pt x="646" y="547"/>
                    <a:pt x="652" y="548"/>
                    <a:pt x="650" y="550"/>
                  </a:cubicBezTo>
                  <a:cubicBezTo>
                    <a:pt x="648" y="552"/>
                    <a:pt x="646" y="556"/>
                    <a:pt x="653" y="558"/>
                  </a:cubicBezTo>
                  <a:cubicBezTo>
                    <a:pt x="661" y="561"/>
                    <a:pt x="669" y="576"/>
                    <a:pt x="674" y="583"/>
                  </a:cubicBezTo>
                  <a:cubicBezTo>
                    <a:pt x="679" y="590"/>
                    <a:pt x="683" y="603"/>
                    <a:pt x="686" y="603"/>
                  </a:cubicBezTo>
                  <a:cubicBezTo>
                    <a:pt x="688" y="603"/>
                    <a:pt x="689" y="597"/>
                    <a:pt x="692" y="596"/>
                  </a:cubicBezTo>
                  <a:cubicBezTo>
                    <a:pt x="696" y="595"/>
                    <a:pt x="698" y="601"/>
                    <a:pt x="701" y="602"/>
                  </a:cubicBezTo>
                  <a:cubicBezTo>
                    <a:pt x="705" y="603"/>
                    <a:pt x="709" y="605"/>
                    <a:pt x="712" y="604"/>
                  </a:cubicBezTo>
                  <a:cubicBezTo>
                    <a:pt x="715" y="603"/>
                    <a:pt x="721" y="599"/>
                    <a:pt x="723" y="601"/>
                  </a:cubicBezTo>
                  <a:cubicBezTo>
                    <a:pt x="726" y="602"/>
                    <a:pt x="729" y="602"/>
                    <a:pt x="731" y="607"/>
                  </a:cubicBezTo>
                  <a:cubicBezTo>
                    <a:pt x="733" y="611"/>
                    <a:pt x="736" y="612"/>
                    <a:pt x="738" y="612"/>
                  </a:cubicBezTo>
                  <a:cubicBezTo>
                    <a:pt x="740" y="612"/>
                    <a:pt x="740" y="615"/>
                    <a:pt x="740" y="617"/>
                  </a:cubicBezTo>
                  <a:cubicBezTo>
                    <a:pt x="740" y="619"/>
                    <a:pt x="744" y="621"/>
                    <a:pt x="746" y="621"/>
                  </a:cubicBezTo>
                  <a:cubicBezTo>
                    <a:pt x="748" y="621"/>
                    <a:pt x="753" y="621"/>
                    <a:pt x="755" y="620"/>
                  </a:cubicBezTo>
                  <a:cubicBezTo>
                    <a:pt x="756" y="619"/>
                    <a:pt x="758" y="618"/>
                    <a:pt x="759" y="620"/>
                  </a:cubicBezTo>
                  <a:cubicBezTo>
                    <a:pt x="759" y="622"/>
                    <a:pt x="762" y="626"/>
                    <a:pt x="764" y="626"/>
                  </a:cubicBezTo>
                  <a:cubicBezTo>
                    <a:pt x="766" y="626"/>
                    <a:pt x="770" y="628"/>
                    <a:pt x="770" y="626"/>
                  </a:cubicBezTo>
                  <a:cubicBezTo>
                    <a:pt x="771" y="624"/>
                    <a:pt x="776" y="623"/>
                    <a:pt x="778" y="623"/>
                  </a:cubicBezTo>
                  <a:cubicBezTo>
                    <a:pt x="780" y="623"/>
                    <a:pt x="787" y="621"/>
                    <a:pt x="788" y="618"/>
                  </a:cubicBezTo>
                  <a:cubicBezTo>
                    <a:pt x="790" y="615"/>
                    <a:pt x="795" y="615"/>
                    <a:pt x="797" y="613"/>
                  </a:cubicBezTo>
                  <a:cubicBezTo>
                    <a:pt x="799" y="611"/>
                    <a:pt x="803" y="610"/>
                    <a:pt x="804" y="608"/>
                  </a:cubicBezTo>
                  <a:cubicBezTo>
                    <a:pt x="805" y="606"/>
                    <a:pt x="811" y="607"/>
                    <a:pt x="812" y="605"/>
                  </a:cubicBezTo>
                  <a:cubicBezTo>
                    <a:pt x="813" y="603"/>
                    <a:pt x="818" y="603"/>
                    <a:pt x="820" y="604"/>
                  </a:cubicBezTo>
                  <a:cubicBezTo>
                    <a:pt x="822" y="604"/>
                    <a:pt x="834" y="607"/>
                    <a:pt x="836" y="606"/>
                  </a:cubicBezTo>
                  <a:cubicBezTo>
                    <a:pt x="837" y="606"/>
                    <a:pt x="838" y="612"/>
                    <a:pt x="839" y="613"/>
                  </a:cubicBezTo>
                  <a:cubicBezTo>
                    <a:pt x="841" y="613"/>
                    <a:pt x="847" y="618"/>
                    <a:pt x="849" y="616"/>
                  </a:cubicBezTo>
                  <a:cubicBezTo>
                    <a:pt x="850" y="615"/>
                    <a:pt x="854" y="614"/>
                    <a:pt x="858" y="616"/>
                  </a:cubicBezTo>
                  <a:cubicBezTo>
                    <a:pt x="861" y="618"/>
                    <a:pt x="864" y="620"/>
                    <a:pt x="866" y="618"/>
                  </a:cubicBezTo>
                  <a:cubicBezTo>
                    <a:pt x="867" y="616"/>
                    <a:pt x="874" y="615"/>
                    <a:pt x="875" y="613"/>
                  </a:cubicBezTo>
                  <a:cubicBezTo>
                    <a:pt x="876" y="612"/>
                    <a:pt x="877" y="608"/>
                    <a:pt x="875" y="607"/>
                  </a:cubicBezTo>
                  <a:cubicBezTo>
                    <a:pt x="874" y="605"/>
                    <a:pt x="872" y="600"/>
                    <a:pt x="871" y="597"/>
                  </a:cubicBezTo>
                  <a:cubicBezTo>
                    <a:pt x="871" y="595"/>
                    <a:pt x="875" y="594"/>
                    <a:pt x="876" y="592"/>
                  </a:cubicBezTo>
                  <a:cubicBezTo>
                    <a:pt x="877" y="589"/>
                    <a:pt x="881" y="589"/>
                    <a:pt x="882" y="588"/>
                  </a:cubicBezTo>
                  <a:cubicBezTo>
                    <a:pt x="883" y="586"/>
                    <a:pt x="884" y="583"/>
                    <a:pt x="886" y="584"/>
                  </a:cubicBezTo>
                  <a:cubicBezTo>
                    <a:pt x="888" y="585"/>
                    <a:pt x="893" y="586"/>
                    <a:pt x="894" y="587"/>
                  </a:cubicBezTo>
                  <a:cubicBezTo>
                    <a:pt x="895" y="588"/>
                    <a:pt x="899" y="589"/>
                    <a:pt x="901" y="589"/>
                  </a:cubicBezTo>
                  <a:cubicBezTo>
                    <a:pt x="904" y="589"/>
                    <a:pt x="907" y="591"/>
                    <a:pt x="910" y="592"/>
                  </a:cubicBezTo>
                  <a:cubicBezTo>
                    <a:pt x="912" y="594"/>
                    <a:pt x="919" y="594"/>
                    <a:pt x="921" y="596"/>
                  </a:cubicBezTo>
                  <a:cubicBezTo>
                    <a:pt x="922" y="598"/>
                    <a:pt x="920" y="603"/>
                    <a:pt x="922" y="605"/>
                  </a:cubicBezTo>
                  <a:cubicBezTo>
                    <a:pt x="924" y="607"/>
                    <a:pt x="928" y="612"/>
                    <a:pt x="929" y="611"/>
                  </a:cubicBezTo>
                  <a:cubicBezTo>
                    <a:pt x="930" y="610"/>
                    <a:pt x="937" y="614"/>
                    <a:pt x="939" y="614"/>
                  </a:cubicBezTo>
                  <a:cubicBezTo>
                    <a:pt x="941" y="613"/>
                    <a:pt x="945" y="610"/>
                    <a:pt x="947" y="610"/>
                  </a:cubicBezTo>
                  <a:cubicBezTo>
                    <a:pt x="949" y="610"/>
                    <a:pt x="955" y="608"/>
                    <a:pt x="957" y="608"/>
                  </a:cubicBezTo>
                  <a:cubicBezTo>
                    <a:pt x="959" y="609"/>
                    <a:pt x="967" y="611"/>
                    <a:pt x="968" y="611"/>
                  </a:cubicBezTo>
                  <a:cubicBezTo>
                    <a:pt x="969" y="610"/>
                    <a:pt x="975" y="611"/>
                    <a:pt x="976" y="613"/>
                  </a:cubicBezTo>
                  <a:cubicBezTo>
                    <a:pt x="977" y="615"/>
                    <a:pt x="986" y="615"/>
                    <a:pt x="986" y="617"/>
                  </a:cubicBezTo>
                  <a:cubicBezTo>
                    <a:pt x="986" y="620"/>
                    <a:pt x="990" y="621"/>
                    <a:pt x="992" y="624"/>
                  </a:cubicBezTo>
                  <a:cubicBezTo>
                    <a:pt x="993" y="626"/>
                    <a:pt x="1004" y="625"/>
                    <a:pt x="1006" y="626"/>
                  </a:cubicBezTo>
                  <a:cubicBezTo>
                    <a:pt x="1008" y="628"/>
                    <a:pt x="1021" y="628"/>
                    <a:pt x="1021" y="626"/>
                  </a:cubicBezTo>
                  <a:cubicBezTo>
                    <a:pt x="1021" y="625"/>
                    <a:pt x="1033" y="624"/>
                    <a:pt x="1036" y="623"/>
                  </a:cubicBezTo>
                  <a:cubicBezTo>
                    <a:pt x="1038" y="621"/>
                    <a:pt x="1044" y="622"/>
                    <a:pt x="1045" y="619"/>
                  </a:cubicBezTo>
                  <a:cubicBezTo>
                    <a:pt x="1045" y="617"/>
                    <a:pt x="1051" y="615"/>
                    <a:pt x="1054" y="613"/>
                  </a:cubicBezTo>
                  <a:cubicBezTo>
                    <a:pt x="1056" y="611"/>
                    <a:pt x="1067" y="612"/>
                    <a:pt x="1068" y="614"/>
                  </a:cubicBezTo>
                  <a:cubicBezTo>
                    <a:pt x="1068" y="616"/>
                    <a:pt x="1075" y="617"/>
                    <a:pt x="1077" y="616"/>
                  </a:cubicBezTo>
                  <a:cubicBezTo>
                    <a:pt x="1080" y="615"/>
                    <a:pt x="1087" y="616"/>
                    <a:pt x="1088" y="619"/>
                  </a:cubicBezTo>
                  <a:cubicBezTo>
                    <a:pt x="1089" y="621"/>
                    <a:pt x="1097" y="622"/>
                    <a:pt x="1099" y="622"/>
                  </a:cubicBezTo>
                  <a:cubicBezTo>
                    <a:pt x="1101" y="621"/>
                    <a:pt x="1107" y="616"/>
                    <a:pt x="1110" y="616"/>
                  </a:cubicBezTo>
                  <a:cubicBezTo>
                    <a:pt x="1112" y="616"/>
                    <a:pt x="1115" y="613"/>
                    <a:pt x="1115" y="611"/>
                  </a:cubicBezTo>
                  <a:cubicBezTo>
                    <a:pt x="1114" y="609"/>
                    <a:pt x="1119" y="602"/>
                    <a:pt x="1120" y="599"/>
                  </a:cubicBezTo>
                  <a:cubicBezTo>
                    <a:pt x="1121" y="597"/>
                    <a:pt x="1125" y="589"/>
                    <a:pt x="1127" y="589"/>
                  </a:cubicBezTo>
                  <a:cubicBezTo>
                    <a:pt x="1129" y="588"/>
                    <a:pt x="1132" y="585"/>
                    <a:pt x="1132" y="583"/>
                  </a:cubicBezTo>
                  <a:cubicBezTo>
                    <a:pt x="1132" y="581"/>
                    <a:pt x="1131" y="575"/>
                    <a:pt x="1129" y="575"/>
                  </a:cubicBezTo>
                  <a:cubicBezTo>
                    <a:pt x="1127" y="575"/>
                    <a:pt x="1123" y="575"/>
                    <a:pt x="1128" y="569"/>
                  </a:cubicBezTo>
                  <a:cubicBezTo>
                    <a:pt x="1132" y="563"/>
                    <a:pt x="1141" y="564"/>
                    <a:pt x="1142" y="564"/>
                  </a:cubicBezTo>
                  <a:cubicBezTo>
                    <a:pt x="1143" y="564"/>
                    <a:pt x="1154" y="562"/>
                    <a:pt x="1159" y="563"/>
                  </a:cubicBezTo>
                  <a:cubicBezTo>
                    <a:pt x="1163" y="564"/>
                    <a:pt x="1166" y="562"/>
                    <a:pt x="1171" y="565"/>
                  </a:cubicBezTo>
                  <a:cubicBezTo>
                    <a:pt x="1176" y="568"/>
                    <a:pt x="1183" y="567"/>
                    <a:pt x="1185" y="569"/>
                  </a:cubicBezTo>
                  <a:cubicBezTo>
                    <a:pt x="1187" y="571"/>
                    <a:pt x="1193" y="573"/>
                    <a:pt x="1192" y="577"/>
                  </a:cubicBezTo>
                  <a:cubicBezTo>
                    <a:pt x="1191" y="581"/>
                    <a:pt x="1196" y="579"/>
                    <a:pt x="1198" y="588"/>
                  </a:cubicBezTo>
                  <a:cubicBezTo>
                    <a:pt x="1199" y="596"/>
                    <a:pt x="1203" y="597"/>
                    <a:pt x="1204" y="601"/>
                  </a:cubicBezTo>
                  <a:cubicBezTo>
                    <a:pt x="1205" y="605"/>
                    <a:pt x="1211" y="612"/>
                    <a:pt x="1210" y="615"/>
                  </a:cubicBezTo>
                  <a:cubicBezTo>
                    <a:pt x="1209" y="617"/>
                    <a:pt x="1209" y="621"/>
                    <a:pt x="1214" y="621"/>
                  </a:cubicBezTo>
                  <a:cubicBezTo>
                    <a:pt x="1220" y="621"/>
                    <a:pt x="1224" y="626"/>
                    <a:pt x="1225" y="625"/>
                  </a:cubicBezTo>
                  <a:cubicBezTo>
                    <a:pt x="1227" y="624"/>
                    <a:pt x="1233" y="627"/>
                    <a:pt x="1237" y="630"/>
                  </a:cubicBezTo>
                  <a:cubicBezTo>
                    <a:pt x="1240" y="633"/>
                    <a:pt x="1245" y="632"/>
                    <a:pt x="1245" y="635"/>
                  </a:cubicBezTo>
                  <a:cubicBezTo>
                    <a:pt x="1244" y="639"/>
                    <a:pt x="1247" y="642"/>
                    <a:pt x="1247" y="645"/>
                  </a:cubicBezTo>
                  <a:cubicBezTo>
                    <a:pt x="1247" y="648"/>
                    <a:pt x="1253" y="650"/>
                    <a:pt x="1258" y="649"/>
                  </a:cubicBezTo>
                  <a:cubicBezTo>
                    <a:pt x="1263" y="649"/>
                    <a:pt x="1266" y="651"/>
                    <a:pt x="1268" y="647"/>
                  </a:cubicBezTo>
                  <a:cubicBezTo>
                    <a:pt x="1270" y="643"/>
                    <a:pt x="1277" y="645"/>
                    <a:pt x="1279" y="643"/>
                  </a:cubicBezTo>
                  <a:cubicBezTo>
                    <a:pt x="1281" y="641"/>
                    <a:pt x="1288" y="639"/>
                    <a:pt x="1288" y="645"/>
                  </a:cubicBezTo>
                  <a:cubicBezTo>
                    <a:pt x="1288" y="651"/>
                    <a:pt x="1292" y="653"/>
                    <a:pt x="1288" y="655"/>
                  </a:cubicBezTo>
                  <a:cubicBezTo>
                    <a:pt x="1285" y="657"/>
                    <a:pt x="1283" y="665"/>
                    <a:pt x="1282" y="669"/>
                  </a:cubicBezTo>
                  <a:cubicBezTo>
                    <a:pt x="1281" y="673"/>
                    <a:pt x="1276" y="674"/>
                    <a:pt x="1276" y="678"/>
                  </a:cubicBezTo>
                  <a:cubicBezTo>
                    <a:pt x="1275" y="682"/>
                    <a:pt x="1270" y="682"/>
                    <a:pt x="1270" y="685"/>
                  </a:cubicBezTo>
                  <a:cubicBezTo>
                    <a:pt x="1270" y="688"/>
                    <a:pt x="1264" y="687"/>
                    <a:pt x="1260" y="685"/>
                  </a:cubicBezTo>
                  <a:cubicBezTo>
                    <a:pt x="1257" y="683"/>
                    <a:pt x="1254" y="689"/>
                    <a:pt x="1251" y="689"/>
                  </a:cubicBezTo>
                  <a:cubicBezTo>
                    <a:pt x="1248" y="689"/>
                    <a:pt x="1249" y="695"/>
                    <a:pt x="1249" y="697"/>
                  </a:cubicBezTo>
                  <a:cubicBezTo>
                    <a:pt x="1250" y="700"/>
                    <a:pt x="1248" y="703"/>
                    <a:pt x="1250" y="707"/>
                  </a:cubicBezTo>
                  <a:cubicBezTo>
                    <a:pt x="1251" y="709"/>
                    <a:pt x="1250" y="713"/>
                    <a:pt x="1251" y="717"/>
                  </a:cubicBezTo>
                  <a:cubicBezTo>
                    <a:pt x="1255" y="714"/>
                    <a:pt x="1259" y="712"/>
                    <a:pt x="1260" y="712"/>
                  </a:cubicBezTo>
                  <a:cubicBezTo>
                    <a:pt x="1264" y="712"/>
                    <a:pt x="1269" y="719"/>
                    <a:pt x="1273" y="720"/>
                  </a:cubicBezTo>
                  <a:cubicBezTo>
                    <a:pt x="1278" y="720"/>
                    <a:pt x="1299" y="706"/>
                    <a:pt x="1299" y="703"/>
                  </a:cubicBezTo>
                  <a:cubicBezTo>
                    <a:pt x="1299" y="701"/>
                    <a:pt x="1312" y="689"/>
                    <a:pt x="1318" y="683"/>
                  </a:cubicBezTo>
                  <a:cubicBezTo>
                    <a:pt x="1323" y="677"/>
                    <a:pt x="1331" y="668"/>
                    <a:pt x="1334" y="661"/>
                  </a:cubicBezTo>
                  <a:cubicBezTo>
                    <a:pt x="1336" y="656"/>
                    <a:pt x="1344" y="648"/>
                    <a:pt x="1346" y="645"/>
                  </a:cubicBezTo>
                  <a:cubicBezTo>
                    <a:pt x="1348" y="641"/>
                    <a:pt x="1349" y="641"/>
                    <a:pt x="1353" y="633"/>
                  </a:cubicBezTo>
                  <a:cubicBezTo>
                    <a:pt x="1357" y="625"/>
                    <a:pt x="1357" y="605"/>
                    <a:pt x="1358" y="604"/>
                  </a:cubicBezTo>
                  <a:cubicBezTo>
                    <a:pt x="1359" y="602"/>
                    <a:pt x="1358" y="599"/>
                    <a:pt x="1360" y="597"/>
                  </a:cubicBezTo>
                  <a:cubicBezTo>
                    <a:pt x="1362" y="594"/>
                    <a:pt x="1361" y="591"/>
                    <a:pt x="1364" y="589"/>
                  </a:cubicBezTo>
                  <a:cubicBezTo>
                    <a:pt x="1368" y="586"/>
                    <a:pt x="1367" y="583"/>
                    <a:pt x="1366" y="581"/>
                  </a:cubicBezTo>
                  <a:cubicBezTo>
                    <a:pt x="1365" y="579"/>
                    <a:pt x="1366" y="574"/>
                    <a:pt x="1365" y="573"/>
                  </a:cubicBezTo>
                  <a:cubicBezTo>
                    <a:pt x="1365" y="571"/>
                    <a:pt x="1365" y="570"/>
                    <a:pt x="1367" y="569"/>
                  </a:cubicBezTo>
                  <a:cubicBezTo>
                    <a:pt x="1369" y="568"/>
                    <a:pt x="1365" y="565"/>
                    <a:pt x="1363" y="564"/>
                  </a:cubicBezTo>
                  <a:cubicBezTo>
                    <a:pt x="1360" y="562"/>
                    <a:pt x="1356" y="561"/>
                    <a:pt x="1356" y="558"/>
                  </a:cubicBezTo>
                  <a:cubicBezTo>
                    <a:pt x="1355" y="555"/>
                    <a:pt x="1351" y="551"/>
                    <a:pt x="1347" y="551"/>
                  </a:cubicBezTo>
                  <a:cubicBezTo>
                    <a:pt x="1343" y="552"/>
                    <a:pt x="1336" y="549"/>
                    <a:pt x="1337" y="552"/>
                  </a:cubicBezTo>
                  <a:cubicBezTo>
                    <a:pt x="1338" y="554"/>
                    <a:pt x="1337" y="556"/>
                    <a:pt x="1335" y="556"/>
                  </a:cubicBezTo>
                  <a:cubicBezTo>
                    <a:pt x="1333" y="555"/>
                    <a:pt x="1332" y="557"/>
                    <a:pt x="1330" y="560"/>
                  </a:cubicBezTo>
                  <a:cubicBezTo>
                    <a:pt x="1328" y="563"/>
                    <a:pt x="1320" y="564"/>
                    <a:pt x="1324" y="560"/>
                  </a:cubicBezTo>
                  <a:cubicBezTo>
                    <a:pt x="1327" y="557"/>
                    <a:pt x="1323" y="557"/>
                    <a:pt x="1323" y="554"/>
                  </a:cubicBezTo>
                  <a:cubicBezTo>
                    <a:pt x="1324" y="550"/>
                    <a:pt x="1327" y="547"/>
                    <a:pt x="1323" y="549"/>
                  </a:cubicBezTo>
                  <a:cubicBezTo>
                    <a:pt x="1319" y="551"/>
                    <a:pt x="1319" y="557"/>
                    <a:pt x="1316" y="557"/>
                  </a:cubicBezTo>
                  <a:cubicBezTo>
                    <a:pt x="1313" y="558"/>
                    <a:pt x="1314" y="548"/>
                    <a:pt x="1315" y="546"/>
                  </a:cubicBezTo>
                  <a:cubicBezTo>
                    <a:pt x="1316" y="543"/>
                    <a:pt x="1309" y="546"/>
                    <a:pt x="1302" y="545"/>
                  </a:cubicBezTo>
                  <a:cubicBezTo>
                    <a:pt x="1295" y="545"/>
                    <a:pt x="1297" y="540"/>
                    <a:pt x="1302" y="537"/>
                  </a:cubicBezTo>
                  <a:cubicBezTo>
                    <a:pt x="1308" y="534"/>
                    <a:pt x="1307" y="531"/>
                    <a:pt x="1310" y="530"/>
                  </a:cubicBezTo>
                  <a:cubicBezTo>
                    <a:pt x="1313" y="529"/>
                    <a:pt x="1320" y="524"/>
                    <a:pt x="1324" y="522"/>
                  </a:cubicBezTo>
                  <a:cubicBezTo>
                    <a:pt x="1329" y="519"/>
                    <a:pt x="1330" y="516"/>
                    <a:pt x="1331" y="513"/>
                  </a:cubicBezTo>
                  <a:cubicBezTo>
                    <a:pt x="1332" y="511"/>
                    <a:pt x="1340" y="507"/>
                    <a:pt x="1347" y="501"/>
                  </a:cubicBezTo>
                  <a:cubicBezTo>
                    <a:pt x="1354" y="495"/>
                    <a:pt x="1357" y="492"/>
                    <a:pt x="1359" y="489"/>
                  </a:cubicBezTo>
                  <a:cubicBezTo>
                    <a:pt x="1361" y="485"/>
                    <a:pt x="1371" y="481"/>
                    <a:pt x="1372" y="478"/>
                  </a:cubicBezTo>
                  <a:cubicBezTo>
                    <a:pt x="1372" y="475"/>
                    <a:pt x="1384" y="469"/>
                    <a:pt x="1393" y="467"/>
                  </a:cubicBezTo>
                  <a:cubicBezTo>
                    <a:pt x="1401" y="465"/>
                    <a:pt x="1415" y="468"/>
                    <a:pt x="1417" y="470"/>
                  </a:cubicBezTo>
                  <a:cubicBezTo>
                    <a:pt x="1420" y="473"/>
                    <a:pt x="1422" y="472"/>
                    <a:pt x="1423" y="470"/>
                  </a:cubicBezTo>
                  <a:cubicBezTo>
                    <a:pt x="1425" y="468"/>
                    <a:pt x="1428" y="469"/>
                    <a:pt x="1434" y="470"/>
                  </a:cubicBezTo>
                  <a:cubicBezTo>
                    <a:pt x="1439" y="470"/>
                    <a:pt x="1441" y="467"/>
                    <a:pt x="1444" y="468"/>
                  </a:cubicBezTo>
                  <a:cubicBezTo>
                    <a:pt x="1448" y="469"/>
                    <a:pt x="1451" y="470"/>
                    <a:pt x="1454" y="466"/>
                  </a:cubicBezTo>
                  <a:cubicBezTo>
                    <a:pt x="1456" y="461"/>
                    <a:pt x="1467" y="462"/>
                    <a:pt x="1470" y="464"/>
                  </a:cubicBezTo>
                  <a:cubicBezTo>
                    <a:pt x="1472" y="466"/>
                    <a:pt x="1474" y="468"/>
                    <a:pt x="1478" y="465"/>
                  </a:cubicBezTo>
                  <a:cubicBezTo>
                    <a:pt x="1482" y="463"/>
                    <a:pt x="1482" y="469"/>
                    <a:pt x="1486" y="469"/>
                  </a:cubicBezTo>
                  <a:cubicBezTo>
                    <a:pt x="1490" y="470"/>
                    <a:pt x="1487" y="473"/>
                    <a:pt x="1484" y="473"/>
                  </a:cubicBezTo>
                  <a:cubicBezTo>
                    <a:pt x="1481" y="473"/>
                    <a:pt x="1476" y="475"/>
                    <a:pt x="1480" y="477"/>
                  </a:cubicBezTo>
                  <a:cubicBezTo>
                    <a:pt x="1484" y="479"/>
                    <a:pt x="1489" y="475"/>
                    <a:pt x="1492" y="475"/>
                  </a:cubicBezTo>
                  <a:cubicBezTo>
                    <a:pt x="1495" y="475"/>
                    <a:pt x="1499" y="476"/>
                    <a:pt x="1503" y="473"/>
                  </a:cubicBezTo>
                  <a:cubicBezTo>
                    <a:pt x="1508" y="470"/>
                    <a:pt x="1509" y="475"/>
                    <a:pt x="1511" y="473"/>
                  </a:cubicBezTo>
                  <a:cubicBezTo>
                    <a:pt x="1514" y="471"/>
                    <a:pt x="1520" y="470"/>
                    <a:pt x="1523" y="470"/>
                  </a:cubicBezTo>
                  <a:cubicBezTo>
                    <a:pt x="1526" y="470"/>
                    <a:pt x="1524" y="467"/>
                    <a:pt x="1519" y="467"/>
                  </a:cubicBezTo>
                  <a:cubicBezTo>
                    <a:pt x="1514" y="467"/>
                    <a:pt x="1514" y="464"/>
                    <a:pt x="1518" y="457"/>
                  </a:cubicBezTo>
                  <a:cubicBezTo>
                    <a:pt x="1522" y="450"/>
                    <a:pt x="1529" y="447"/>
                    <a:pt x="1534" y="442"/>
                  </a:cubicBezTo>
                  <a:cubicBezTo>
                    <a:pt x="1539" y="438"/>
                    <a:pt x="1543" y="440"/>
                    <a:pt x="1543" y="438"/>
                  </a:cubicBezTo>
                  <a:cubicBezTo>
                    <a:pt x="1543" y="435"/>
                    <a:pt x="1545" y="427"/>
                    <a:pt x="1549" y="427"/>
                  </a:cubicBezTo>
                  <a:cubicBezTo>
                    <a:pt x="1552" y="427"/>
                    <a:pt x="1561" y="429"/>
                    <a:pt x="1567" y="426"/>
                  </a:cubicBezTo>
                  <a:cubicBezTo>
                    <a:pt x="1573" y="422"/>
                    <a:pt x="1572" y="428"/>
                    <a:pt x="1575" y="429"/>
                  </a:cubicBezTo>
                  <a:cubicBezTo>
                    <a:pt x="1577" y="430"/>
                    <a:pt x="1580" y="424"/>
                    <a:pt x="1583" y="426"/>
                  </a:cubicBezTo>
                  <a:cubicBezTo>
                    <a:pt x="1585" y="427"/>
                    <a:pt x="1579" y="431"/>
                    <a:pt x="1577" y="436"/>
                  </a:cubicBezTo>
                  <a:cubicBezTo>
                    <a:pt x="1576" y="441"/>
                    <a:pt x="1581" y="439"/>
                    <a:pt x="1584" y="440"/>
                  </a:cubicBezTo>
                  <a:cubicBezTo>
                    <a:pt x="1586" y="442"/>
                    <a:pt x="1580" y="444"/>
                    <a:pt x="1581" y="445"/>
                  </a:cubicBezTo>
                  <a:cubicBezTo>
                    <a:pt x="1581" y="446"/>
                    <a:pt x="1587" y="446"/>
                    <a:pt x="1594" y="439"/>
                  </a:cubicBezTo>
                  <a:cubicBezTo>
                    <a:pt x="1602" y="432"/>
                    <a:pt x="1608" y="430"/>
                    <a:pt x="1613" y="430"/>
                  </a:cubicBezTo>
                  <a:cubicBezTo>
                    <a:pt x="1618" y="431"/>
                    <a:pt x="1615" y="426"/>
                    <a:pt x="1615" y="419"/>
                  </a:cubicBezTo>
                  <a:cubicBezTo>
                    <a:pt x="1616" y="412"/>
                    <a:pt x="1630" y="410"/>
                    <a:pt x="1635" y="412"/>
                  </a:cubicBezTo>
                  <a:cubicBezTo>
                    <a:pt x="1639" y="414"/>
                    <a:pt x="1639" y="416"/>
                    <a:pt x="1634" y="415"/>
                  </a:cubicBezTo>
                  <a:cubicBezTo>
                    <a:pt x="1630" y="414"/>
                    <a:pt x="1626" y="418"/>
                    <a:pt x="1626" y="424"/>
                  </a:cubicBezTo>
                  <a:cubicBezTo>
                    <a:pt x="1626" y="429"/>
                    <a:pt x="1622" y="431"/>
                    <a:pt x="1624" y="433"/>
                  </a:cubicBezTo>
                  <a:cubicBezTo>
                    <a:pt x="1626" y="435"/>
                    <a:pt x="1621" y="436"/>
                    <a:pt x="1621" y="438"/>
                  </a:cubicBezTo>
                  <a:cubicBezTo>
                    <a:pt x="1621" y="441"/>
                    <a:pt x="1621" y="442"/>
                    <a:pt x="1617" y="443"/>
                  </a:cubicBezTo>
                  <a:cubicBezTo>
                    <a:pt x="1614" y="444"/>
                    <a:pt x="1603" y="446"/>
                    <a:pt x="1603" y="450"/>
                  </a:cubicBezTo>
                  <a:cubicBezTo>
                    <a:pt x="1602" y="454"/>
                    <a:pt x="1596" y="455"/>
                    <a:pt x="1593" y="460"/>
                  </a:cubicBezTo>
                  <a:cubicBezTo>
                    <a:pt x="1591" y="465"/>
                    <a:pt x="1580" y="469"/>
                    <a:pt x="1573" y="479"/>
                  </a:cubicBezTo>
                  <a:cubicBezTo>
                    <a:pt x="1565" y="490"/>
                    <a:pt x="1554" y="490"/>
                    <a:pt x="1554" y="492"/>
                  </a:cubicBezTo>
                  <a:cubicBezTo>
                    <a:pt x="1554" y="494"/>
                    <a:pt x="1546" y="494"/>
                    <a:pt x="1544" y="494"/>
                  </a:cubicBezTo>
                  <a:cubicBezTo>
                    <a:pt x="1541" y="494"/>
                    <a:pt x="1546" y="501"/>
                    <a:pt x="1540" y="508"/>
                  </a:cubicBezTo>
                  <a:cubicBezTo>
                    <a:pt x="1533" y="515"/>
                    <a:pt x="1529" y="524"/>
                    <a:pt x="1529" y="534"/>
                  </a:cubicBezTo>
                  <a:cubicBezTo>
                    <a:pt x="1530" y="543"/>
                    <a:pt x="1533" y="570"/>
                    <a:pt x="1536" y="575"/>
                  </a:cubicBezTo>
                  <a:cubicBezTo>
                    <a:pt x="1538" y="580"/>
                    <a:pt x="1537" y="592"/>
                    <a:pt x="1539" y="594"/>
                  </a:cubicBezTo>
                  <a:cubicBezTo>
                    <a:pt x="1541" y="597"/>
                    <a:pt x="1541" y="601"/>
                    <a:pt x="1542" y="603"/>
                  </a:cubicBezTo>
                  <a:cubicBezTo>
                    <a:pt x="1544" y="604"/>
                    <a:pt x="1550" y="596"/>
                    <a:pt x="1554" y="592"/>
                  </a:cubicBezTo>
                  <a:cubicBezTo>
                    <a:pt x="1558" y="589"/>
                    <a:pt x="1557" y="588"/>
                    <a:pt x="1560" y="586"/>
                  </a:cubicBezTo>
                  <a:cubicBezTo>
                    <a:pt x="1562" y="584"/>
                    <a:pt x="1561" y="576"/>
                    <a:pt x="1562" y="574"/>
                  </a:cubicBezTo>
                  <a:cubicBezTo>
                    <a:pt x="1563" y="572"/>
                    <a:pt x="1568" y="571"/>
                    <a:pt x="1570" y="569"/>
                  </a:cubicBezTo>
                  <a:cubicBezTo>
                    <a:pt x="1571" y="567"/>
                    <a:pt x="1576" y="568"/>
                    <a:pt x="1578" y="568"/>
                  </a:cubicBezTo>
                  <a:cubicBezTo>
                    <a:pt x="1580" y="567"/>
                    <a:pt x="1578" y="561"/>
                    <a:pt x="1577" y="558"/>
                  </a:cubicBezTo>
                  <a:cubicBezTo>
                    <a:pt x="1576" y="555"/>
                    <a:pt x="1584" y="551"/>
                    <a:pt x="1588" y="548"/>
                  </a:cubicBezTo>
                  <a:cubicBezTo>
                    <a:pt x="1592" y="545"/>
                    <a:pt x="1597" y="550"/>
                    <a:pt x="1601" y="545"/>
                  </a:cubicBezTo>
                  <a:cubicBezTo>
                    <a:pt x="1606" y="541"/>
                    <a:pt x="1601" y="536"/>
                    <a:pt x="1599" y="534"/>
                  </a:cubicBezTo>
                  <a:cubicBezTo>
                    <a:pt x="1598" y="532"/>
                    <a:pt x="1604" y="522"/>
                    <a:pt x="1607" y="521"/>
                  </a:cubicBezTo>
                  <a:cubicBezTo>
                    <a:pt x="1611" y="520"/>
                    <a:pt x="1613" y="523"/>
                    <a:pt x="1616" y="520"/>
                  </a:cubicBezTo>
                  <a:cubicBezTo>
                    <a:pt x="1619" y="517"/>
                    <a:pt x="1613" y="512"/>
                    <a:pt x="1611" y="513"/>
                  </a:cubicBezTo>
                  <a:cubicBezTo>
                    <a:pt x="1608" y="513"/>
                    <a:pt x="1608" y="504"/>
                    <a:pt x="1613" y="500"/>
                  </a:cubicBezTo>
                  <a:cubicBezTo>
                    <a:pt x="1619" y="496"/>
                    <a:pt x="1616" y="495"/>
                    <a:pt x="1613" y="494"/>
                  </a:cubicBezTo>
                  <a:cubicBezTo>
                    <a:pt x="1609" y="493"/>
                    <a:pt x="1608" y="494"/>
                    <a:pt x="1606" y="494"/>
                  </a:cubicBezTo>
                  <a:cubicBezTo>
                    <a:pt x="1603" y="495"/>
                    <a:pt x="1600" y="489"/>
                    <a:pt x="1604" y="483"/>
                  </a:cubicBezTo>
                  <a:cubicBezTo>
                    <a:pt x="1609" y="477"/>
                    <a:pt x="1613" y="478"/>
                    <a:pt x="1614" y="473"/>
                  </a:cubicBezTo>
                  <a:cubicBezTo>
                    <a:pt x="1615" y="468"/>
                    <a:pt x="1621" y="461"/>
                    <a:pt x="1622" y="459"/>
                  </a:cubicBezTo>
                  <a:cubicBezTo>
                    <a:pt x="1624" y="456"/>
                    <a:pt x="1630" y="459"/>
                    <a:pt x="1632" y="458"/>
                  </a:cubicBezTo>
                  <a:cubicBezTo>
                    <a:pt x="1634" y="458"/>
                    <a:pt x="1634" y="463"/>
                    <a:pt x="1636" y="460"/>
                  </a:cubicBezTo>
                  <a:cubicBezTo>
                    <a:pt x="1639" y="458"/>
                    <a:pt x="1644" y="449"/>
                    <a:pt x="1648" y="449"/>
                  </a:cubicBezTo>
                  <a:cubicBezTo>
                    <a:pt x="1652" y="449"/>
                    <a:pt x="1649" y="455"/>
                    <a:pt x="1650" y="459"/>
                  </a:cubicBezTo>
                  <a:cubicBezTo>
                    <a:pt x="1651" y="463"/>
                    <a:pt x="1653" y="458"/>
                    <a:pt x="1661" y="453"/>
                  </a:cubicBezTo>
                  <a:cubicBezTo>
                    <a:pt x="1668" y="448"/>
                    <a:pt x="1684" y="449"/>
                    <a:pt x="1689" y="451"/>
                  </a:cubicBezTo>
                  <a:cubicBezTo>
                    <a:pt x="1694" y="453"/>
                    <a:pt x="1694" y="459"/>
                    <a:pt x="1697" y="458"/>
                  </a:cubicBezTo>
                  <a:cubicBezTo>
                    <a:pt x="1701" y="457"/>
                    <a:pt x="1698" y="453"/>
                    <a:pt x="1702" y="451"/>
                  </a:cubicBezTo>
                  <a:cubicBezTo>
                    <a:pt x="1706" y="450"/>
                    <a:pt x="1713" y="446"/>
                    <a:pt x="1718" y="442"/>
                  </a:cubicBezTo>
                  <a:cubicBezTo>
                    <a:pt x="1723" y="438"/>
                    <a:pt x="1722" y="441"/>
                    <a:pt x="1725" y="438"/>
                  </a:cubicBezTo>
                  <a:cubicBezTo>
                    <a:pt x="1728" y="434"/>
                    <a:pt x="1730" y="436"/>
                    <a:pt x="1731" y="433"/>
                  </a:cubicBezTo>
                  <a:cubicBezTo>
                    <a:pt x="1732" y="431"/>
                    <a:pt x="1740" y="427"/>
                    <a:pt x="1750" y="425"/>
                  </a:cubicBezTo>
                  <a:cubicBezTo>
                    <a:pt x="1761" y="423"/>
                    <a:pt x="1774" y="416"/>
                    <a:pt x="1774" y="413"/>
                  </a:cubicBezTo>
                  <a:cubicBezTo>
                    <a:pt x="1773" y="411"/>
                    <a:pt x="1778" y="410"/>
                    <a:pt x="1778" y="412"/>
                  </a:cubicBezTo>
                  <a:cubicBezTo>
                    <a:pt x="1779" y="415"/>
                    <a:pt x="1783" y="414"/>
                    <a:pt x="1788" y="415"/>
                  </a:cubicBezTo>
                  <a:cubicBezTo>
                    <a:pt x="1794" y="416"/>
                    <a:pt x="1796" y="418"/>
                    <a:pt x="1801" y="414"/>
                  </a:cubicBezTo>
                  <a:cubicBezTo>
                    <a:pt x="1805" y="410"/>
                    <a:pt x="1800" y="408"/>
                    <a:pt x="1800" y="405"/>
                  </a:cubicBezTo>
                  <a:cubicBezTo>
                    <a:pt x="1800" y="401"/>
                    <a:pt x="1793" y="398"/>
                    <a:pt x="1794" y="394"/>
                  </a:cubicBezTo>
                  <a:cubicBezTo>
                    <a:pt x="1795" y="391"/>
                    <a:pt x="1788" y="382"/>
                    <a:pt x="1786" y="383"/>
                  </a:cubicBezTo>
                  <a:cubicBezTo>
                    <a:pt x="1784" y="385"/>
                    <a:pt x="1779" y="382"/>
                    <a:pt x="1779" y="379"/>
                  </a:cubicBezTo>
                  <a:cubicBezTo>
                    <a:pt x="1779" y="377"/>
                    <a:pt x="1779" y="373"/>
                    <a:pt x="1776" y="375"/>
                  </a:cubicBezTo>
                  <a:cubicBezTo>
                    <a:pt x="1773" y="377"/>
                    <a:pt x="1767" y="376"/>
                    <a:pt x="1766" y="373"/>
                  </a:cubicBezTo>
                  <a:cubicBezTo>
                    <a:pt x="1765" y="370"/>
                    <a:pt x="1773" y="368"/>
                    <a:pt x="1778" y="370"/>
                  </a:cubicBezTo>
                  <a:cubicBezTo>
                    <a:pt x="1783" y="372"/>
                    <a:pt x="1781" y="374"/>
                    <a:pt x="1784" y="376"/>
                  </a:cubicBezTo>
                  <a:cubicBezTo>
                    <a:pt x="1786" y="377"/>
                    <a:pt x="1793" y="377"/>
                    <a:pt x="1796" y="375"/>
                  </a:cubicBezTo>
                  <a:cubicBezTo>
                    <a:pt x="1800" y="373"/>
                    <a:pt x="1810" y="370"/>
                    <a:pt x="1811" y="367"/>
                  </a:cubicBezTo>
                  <a:cubicBezTo>
                    <a:pt x="1813" y="364"/>
                    <a:pt x="1811" y="363"/>
                    <a:pt x="1815" y="361"/>
                  </a:cubicBezTo>
                  <a:cubicBezTo>
                    <a:pt x="1818" y="360"/>
                    <a:pt x="1815" y="356"/>
                    <a:pt x="1813" y="355"/>
                  </a:cubicBezTo>
                  <a:cubicBezTo>
                    <a:pt x="1810" y="353"/>
                    <a:pt x="1810" y="349"/>
                    <a:pt x="1813" y="349"/>
                  </a:cubicBezTo>
                  <a:cubicBezTo>
                    <a:pt x="1816" y="349"/>
                    <a:pt x="1816" y="346"/>
                    <a:pt x="1818" y="346"/>
                  </a:cubicBezTo>
                  <a:cubicBezTo>
                    <a:pt x="1820" y="345"/>
                    <a:pt x="1820" y="347"/>
                    <a:pt x="1824" y="345"/>
                  </a:cubicBezTo>
                  <a:cubicBezTo>
                    <a:pt x="1827" y="343"/>
                    <a:pt x="1824" y="348"/>
                    <a:pt x="1822" y="351"/>
                  </a:cubicBezTo>
                  <a:cubicBezTo>
                    <a:pt x="1820" y="354"/>
                    <a:pt x="1826" y="357"/>
                    <a:pt x="1826" y="359"/>
                  </a:cubicBezTo>
                  <a:cubicBezTo>
                    <a:pt x="1827" y="361"/>
                    <a:pt x="1834" y="361"/>
                    <a:pt x="1838" y="359"/>
                  </a:cubicBezTo>
                  <a:cubicBezTo>
                    <a:pt x="1842" y="357"/>
                    <a:pt x="1855" y="362"/>
                    <a:pt x="1855" y="365"/>
                  </a:cubicBezTo>
                  <a:cubicBezTo>
                    <a:pt x="1856" y="368"/>
                    <a:pt x="1858" y="372"/>
                    <a:pt x="1863" y="375"/>
                  </a:cubicBezTo>
                  <a:cubicBezTo>
                    <a:pt x="1869" y="377"/>
                    <a:pt x="1874" y="376"/>
                    <a:pt x="1875" y="379"/>
                  </a:cubicBezTo>
                  <a:cubicBezTo>
                    <a:pt x="1876" y="381"/>
                    <a:pt x="1878" y="383"/>
                    <a:pt x="1881" y="382"/>
                  </a:cubicBezTo>
                  <a:cubicBezTo>
                    <a:pt x="1884" y="381"/>
                    <a:pt x="1885" y="385"/>
                    <a:pt x="1887" y="383"/>
                  </a:cubicBezTo>
                  <a:cubicBezTo>
                    <a:pt x="1890" y="381"/>
                    <a:pt x="1891" y="384"/>
                    <a:pt x="1894" y="381"/>
                  </a:cubicBezTo>
                  <a:cubicBezTo>
                    <a:pt x="1896" y="379"/>
                    <a:pt x="1887" y="377"/>
                    <a:pt x="1889" y="375"/>
                  </a:cubicBezTo>
                  <a:cubicBezTo>
                    <a:pt x="1890" y="373"/>
                    <a:pt x="1892" y="377"/>
                    <a:pt x="1894" y="376"/>
                  </a:cubicBezTo>
                  <a:cubicBezTo>
                    <a:pt x="1897" y="376"/>
                    <a:pt x="1893" y="371"/>
                    <a:pt x="1895" y="371"/>
                  </a:cubicBezTo>
                  <a:cubicBezTo>
                    <a:pt x="1897" y="370"/>
                    <a:pt x="1896" y="360"/>
                    <a:pt x="1894" y="360"/>
                  </a:cubicBezTo>
                  <a:cubicBezTo>
                    <a:pt x="1892" y="359"/>
                    <a:pt x="1893" y="356"/>
                    <a:pt x="1897" y="358"/>
                  </a:cubicBezTo>
                  <a:cubicBezTo>
                    <a:pt x="1901" y="361"/>
                    <a:pt x="1907" y="361"/>
                    <a:pt x="1910" y="361"/>
                  </a:cubicBezTo>
                  <a:cubicBezTo>
                    <a:pt x="1913" y="361"/>
                    <a:pt x="1910" y="358"/>
                    <a:pt x="1907" y="358"/>
                  </a:cubicBezTo>
                  <a:cubicBezTo>
                    <a:pt x="1904" y="357"/>
                    <a:pt x="1908" y="355"/>
                    <a:pt x="1910" y="357"/>
                  </a:cubicBezTo>
                  <a:cubicBezTo>
                    <a:pt x="1912" y="359"/>
                    <a:pt x="1915" y="360"/>
                    <a:pt x="1916" y="358"/>
                  </a:cubicBezTo>
                  <a:cubicBezTo>
                    <a:pt x="1916" y="356"/>
                    <a:pt x="1918" y="351"/>
                    <a:pt x="1922" y="351"/>
                  </a:cubicBezTo>
                  <a:cubicBezTo>
                    <a:pt x="1925" y="352"/>
                    <a:pt x="1926" y="350"/>
                    <a:pt x="1923" y="348"/>
                  </a:cubicBezTo>
                  <a:close/>
                  <a:moveTo>
                    <a:pt x="993" y="567"/>
                  </a:moveTo>
                  <a:cubicBezTo>
                    <a:pt x="984" y="576"/>
                    <a:pt x="965" y="578"/>
                    <a:pt x="965" y="585"/>
                  </a:cubicBezTo>
                  <a:cubicBezTo>
                    <a:pt x="965" y="592"/>
                    <a:pt x="942" y="595"/>
                    <a:pt x="940" y="592"/>
                  </a:cubicBezTo>
                  <a:cubicBezTo>
                    <a:pt x="938" y="589"/>
                    <a:pt x="957" y="589"/>
                    <a:pt x="961" y="579"/>
                  </a:cubicBezTo>
                  <a:cubicBezTo>
                    <a:pt x="966" y="569"/>
                    <a:pt x="983" y="563"/>
                    <a:pt x="991" y="550"/>
                  </a:cubicBezTo>
                  <a:cubicBezTo>
                    <a:pt x="997" y="541"/>
                    <a:pt x="1002" y="526"/>
                    <a:pt x="1006" y="527"/>
                  </a:cubicBezTo>
                  <a:cubicBezTo>
                    <a:pt x="1009" y="528"/>
                    <a:pt x="1003" y="559"/>
                    <a:pt x="993" y="567"/>
                  </a:cubicBezTo>
                  <a:close/>
                  <a:moveTo>
                    <a:pt x="385" y="202"/>
                  </a:moveTo>
                  <a:cubicBezTo>
                    <a:pt x="385" y="206"/>
                    <a:pt x="383" y="208"/>
                    <a:pt x="377" y="208"/>
                  </a:cubicBezTo>
                  <a:cubicBezTo>
                    <a:pt x="370" y="208"/>
                    <a:pt x="380" y="212"/>
                    <a:pt x="380" y="216"/>
                  </a:cubicBezTo>
                  <a:cubicBezTo>
                    <a:pt x="381" y="219"/>
                    <a:pt x="374" y="217"/>
                    <a:pt x="374" y="222"/>
                  </a:cubicBezTo>
                  <a:cubicBezTo>
                    <a:pt x="373" y="228"/>
                    <a:pt x="361" y="222"/>
                    <a:pt x="360" y="230"/>
                  </a:cubicBezTo>
                  <a:cubicBezTo>
                    <a:pt x="358" y="237"/>
                    <a:pt x="366" y="236"/>
                    <a:pt x="371" y="236"/>
                  </a:cubicBezTo>
                  <a:cubicBezTo>
                    <a:pt x="376" y="237"/>
                    <a:pt x="369" y="242"/>
                    <a:pt x="373" y="245"/>
                  </a:cubicBezTo>
                  <a:cubicBezTo>
                    <a:pt x="377" y="248"/>
                    <a:pt x="380" y="247"/>
                    <a:pt x="377" y="241"/>
                  </a:cubicBezTo>
                  <a:cubicBezTo>
                    <a:pt x="375" y="235"/>
                    <a:pt x="391" y="243"/>
                    <a:pt x="386" y="247"/>
                  </a:cubicBezTo>
                  <a:cubicBezTo>
                    <a:pt x="381" y="252"/>
                    <a:pt x="394" y="255"/>
                    <a:pt x="401" y="255"/>
                  </a:cubicBezTo>
                  <a:cubicBezTo>
                    <a:pt x="407" y="256"/>
                    <a:pt x="429" y="260"/>
                    <a:pt x="430" y="255"/>
                  </a:cubicBezTo>
                  <a:cubicBezTo>
                    <a:pt x="430" y="252"/>
                    <a:pt x="422" y="249"/>
                    <a:pt x="415" y="242"/>
                  </a:cubicBezTo>
                  <a:cubicBezTo>
                    <a:pt x="408" y="234"/>
                    <a:pt x="403" y="222"/>
                    <a:pt x="411" y="217"/>
                  </a:cubicBezTo>
                  <a:cubicBezTo>
                    <a:pt x="419" y="212"/>
                    <a:pt x="412" y="210"/>
                    <a:pt x="420" y="204"/>
                  </a:cubicBezTo>
                  <a:cubicBezTo>
                    <a:pt x="428" y="199"/>
                    <a:pt x="423" y="193"/>
                    <a:pt x="430" y="193"/>
                  </a:cubicBezTo>
                  <a:cubicBezTo>
                    <a:pt x="436" y="192"/>
                    <a:pt x="429" y="186"/>
                    <a:pt x="436" y="185"/>
                  </a:cubicBezTo>
                  <a:cubicBezTo>
                    <a:pt x="442" y="184"/>
                    <a:pt x="444" y="177"/>
                    <a:pt x="443" y="174"/>
                  </a:cubicBezTo>
                  <a:cubicBezTo>
                    <a:pt x="442" y="171"/>
                    <a:pt x="450" y="174"/>
                    <a:pt x="453" y="170"/>
                  </a:cubicBezTo>
                  <a:cubicBezTo>
                    <a:pt x="457" y="166"/>
                    <a:pt x="466" y="169"/>
                    <a:pt x="468" y="163"/>
                  </a:cubicBezTo>
                  <a:cubicBezTo>
                    <a:pt x="471" y="158"/>
                    <a:pt x="509" y="145"/>
                    <a:pt x="531" y="140"/>
                  </a:cubicBezTo>
                  <a:cubicBezTo>
                    <a:pt x="553" y="135"/>
                    <a:pt x="568" y="126"/>
                    <a:pt x="560" y="120"/>
                  </a:cubicBezTo>
                  <a:cubicBezTo>
                    <a:pt x="552" y="114"/>
                    <a:pt x="531" y="122"/>
                    <a:pt x="525" y="126"/>
                  </a:cubicBezTo>
                  <a:cubicBezTo>
                    <a:pt x="520" y="131"/>
                    <a:pt x="512" y="128"/>
                    <a:pt x="507" y="131"/>
                  </a:cubicBezTo>
                  <a:cubicBezTo>
                    <a:pt x="502" y="134"/>
                    <a:pt x="490" y="136"/>
                    <a:pt x="485" y="133"/>
                  </a:cubicBezTo>
                  <a:cubicBezTo>
                    <a:pt x="479" y="129"/>
                    <a:pt x="472" y="137"/>
                    <a:pt x="468" y="137"/>
                  </a:cubicBezTo>
                  <a:cubicBezTo>
                    <a:pt x="464" y="136"/>
                    <a:pt x="459" y="141"/>
                    <a:pt x="454" y="141"/>
                  </a:cubicBezTo>
                  <a:cubicBezTo>
                    <a:pt x="449" y="140"/>
                    <a:pt x="440" y="144"/>
                    <a:pt x="439" y="147"/>
                  </a:cubicBezTo>
                  <a:cubicBezTo>
                    <a:pt x="439" y="150"/>
                    <a:pt x="431" y="149"/>
                    <a:pt x="431" y="152"/>
                  </a:cubicBezTo>
                  <a:cubicBezTo>
                    <a:pt x="431" y="156"/>
                    <a:pt x="424" y="159"/>
                    <a:pt x="421" y="156"/>
                  </a:cubicBezTo>
                  <a:cubicBezTo>
                    <a:pt x="418" y="153"/>
                    <a:pt x="414" y="159"/>
                    <a:pt x="418" y="163"/>
                  </a:cubicBezTo>
                  <a:cubicBezTo>
                    <a:pt x="423" y="168"/>
                    <a:pt x="410" y="168"/>
                    <a:pt x="412" y="171"/>
                  </a:cubicBezTo>
                  <a:cubicBezTo>
                    <a:pt x="414" y="173"/>
                    <a:pt x="407" y="175"/>
                    <a:pt x="409" y="178"/>
                  </a:cubicBezTo>
                  <a:cubicBezTo>
                    <a:pt x="410" y="181"/>
                    <a:pt x="404" y="182"/>
                    <a:pt x="399" y="183"/>
                  </a:cubicBezTo>
                  <a:cubicBezTo>
                    <a:pt x="394" y="184"/>
                    <a:pt x="391" y="191"/>
                    <a:pt x="398" y="191"/>
                  </a:cubicBezTo>
                  <a:cubicBezTo>
                    <a:pt x="404" y="191"/>
                    <a:pt x="394" y="192"/>
                    <a:pt x="395" y="197"/>
                  </a:cubicBezTo>
                  <a:cubicBezTo>
                    <a:pt x="395" y="202"/>
                    <a:pt x="384" y="199"/>
                    <a:pt x="385" y="202"/>
                  </a:cubicBezTo>
                  <a:close/>
                  <a:moveTo>
                    <a:pt x="430" y="29"/>
                  </a:moveTo>
                  <a:cubicBezTo>
                    <a:pt x="431" y="32"/>
                    <a:pt x="429" y="32"/>
                    <a:pt x="422" y="32"/>
                  </a:cubicBezTo>
                  <a:cubicBezTo>
                    <a:pt x="415" y="32"/>
                    <a:pt x="412" y="36"/>
                    <a:pt x="415" y="39"/>
                  </a:cubicBezTo>
                  <a:cubicBezTo>
                    <a:pt x="419" y="42"/>
                    <a:pt x="437" y="41"/>
                    <a:pt x="440" y="37"/>
                  </a:cubicBezTo>
                  <a:cubicBezTo>
                    <a:pt x="443" y="33"/>
                    <a:pt x="451" y="36"/>
                    <a:pt x="452" y="32"/>
                  </a:cubicBezTo>
                  <a:cubicBezTo>
                    <a:pt x="453" y="28"/>
                    <a:pt x="429" y="26"/>
                    <a:pt x="430" y="29"/>
                  </a:cubicBezTo>
                  <a:close/>
                  <a:moveTo>
                    <a:pt x="387" y="33"/>
                  </a:moveTo>
                  <a:cubicBezTo>
                    <a:pt x="387" y="28"/>
                    <a:pt x="370" y="34"/>
                    <a:pt x="373" y="35"/>
                  </a:cubicBezTo>
                  <a:cubicBezTo>
                    <a:pt x="376" y="36"/>
                    <a:pt x="387" y="39"/>
                    <a:pt x="387" y="33"/>
                  </a:cubicBezTo>
                  <a:close/>
                  <a:moveTo>
                    <a:pt x="429" y="11"/>
                  </a:moveTo>
                  <a:cubicBezTo>
                    <a:pt x="437" y="11"/>
                    <a:pt x="434" y="6"/>
                    <a:pt x="440" y="7"/>
                  </a:cubicBezTo>
                  <a:cubicBezTo>
                    <a:pt x="445" y="7"/>
                    <a:pt x="452" y="7"/>
                    <a:pt x="449" y="4"/>
                  </a:cubicBezTo>
                  <a:cubicBezTo>
                    <a:pt x="447" y="0"/>
                    <a:pt x="427" y="2"/>
                    <a:pt x="429" y="4"/>
                  </a:cubicBezTo>
                  <a:cubicBezTo>
                    <a:pt x="431" y="7"/>
                    <a:pt x="414" y="6"/>
                    <a:pt x="414" y="7"/>
                  </a:cubicBezTo>
                  <a:cubicBezTo>
                    <a:pt x="415" y="9"/>
                    <a:pt x="421" y="11"/>
                    <a:pt x="429" y="11"/>
                  </a:cubicBezTo>
                  <a:close/>
                  <a:moveTo>
                    <a:pt x="487" y="23"/>
                  </a:moveTo>
                  <a:cubicBezTo>
                    <a:pt x="490" y="20"/>
                    <a:pt x="483" y="20"/>
                    <a:pt x="482" y="17"/>
                  </a:cubicBezTo>
                  <a:cubicBezTo>
                    <a:pt x="482" y="14"/>
                    <a:pt x="463" y="13"/>
                    <a:pt x="464" y="16"/>
                  </a:cubicBezTo>
                  <a:cubicBezTo>
                    <a:pt x="465" y="20"/>
                    <a:pt x="451" y="23"/>
                    <a:pt x="455" y="27"/>
                  </a:cubicBezTo>
                  <a:cubicBezTo>
                    <a:pt x="463" y="33"/>
                    <a:pt x="485" y="26"/>
                    <a:pt x="487" y="23"/>
                  </a:cubicBezTo>
                  <a:close/>
                  <a:moveTo>
                    <a:pt x="434" y="17"/>
                  </a:moveTo>
                  <a:cubicBezTo>
                    <a:pt x="435" y="10"/>
                    <a:pt x="424" y="16"/>
                    <a:pt x="415" y="12"/>
                  </a:cubicBezTo>
                  <a:cubicBezTo>
                    <a:pt x="406" y="9"/>
                    <a:pt x="401" y="9"/>
                    <a:pt x="407" y="14"/>
                  </a:cubicBezTo>
                  <a:cubicBezTo>
                    <a:pt x="410" y="16"/>
                    <a:pt x="392" y="18"/>
                    <a:pt x="395" y="21"/>
                  </a:cubicBezTo>
                  <a:cubicBezTo>
                    <a:pt x="401" y="27"/>
                    <a:pt x="433" y="24"/>
                    <a:pt x="434" y="1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61" name="Freeform 158">
              <a:extLst>
                <a:ext uri="{FF2B5EF4-FFF2-40B4-BE49-F238E27FC236}">
                  <a16:creationId xmlns:a16="http://schemas.microsoft.com/office/drawing/2014/main" id="{7222D8CE-51FE-43EC-9C20-A717738ECBD6}"/>
                </a:ext>
              </a:extLst>
            </p:cNvPr>
            <p:cNvSpPr/>
            <p:nvPr/>
          </p:nvSpPr>
          <p:spPr bwMode="auto">
            <a:xfrm>
              <a:off x="4622800" y="3133725"/>
              <a:ext cx="395288" cy="415925"/>
            </a:xfrm>
            <a:custGeom>
              <a:avLst/>
              <a:gdLst/>
              <a:ahLst/>
              <a:cxnLst>
                <a:cxn ang="0">
                  <a:pos x="184" y="102"/>
                </a:cxn>
                <a:cxn ang="0">
                  <a:pos x="184" y="95"/>
                </a:cxn>
                <a:cxn ang="0">
                  <a:pos x="181" y="91"/>
                </a:cxn>
                <a:cxn ang="0">
                  <a:pos x="186" y="81"/>
                </a:cxn>
                <a:cxn ang="0">
                  <a:pos x="189" y="71"/>
                </a:cxn>
                <a:cxn ang="0">
                  <a:pos x="194" y="54"/>
                </a:cxn>
                <a:cxn ang="0">
                  <a:pos x="203" y="44"/>
                </a:cxn>
                <a:cxn ang="0">
                  <a:pos x="203" y="33"/>
                </a:cxn>
                <a:cxn ang="0">
                  <a:pos x="204" y="23"/>
                </a:cxn>
                <a:cxn ang="0">
                  <a:pos x="185" y="13"/>
                </a:cxn>
                <a:cxn ang="0">
                  <a:pos x="172" y="13"/>
                </a:cxn>
                <a:cxn ang="0">
                  <a:pos x="164" y="4"/>
                </a:cxn>
                <a:cxn ang="0">
                  <a:pos x="156" y="6"/>
                </a:cxn>
                <a:cxn ang="0">
                  <a:pos x="134" y="6"/>
                </a:cxn>
                <a:cxn ang="0">
                  <a:pos x="114" y="9"/>
                </a:cxn>
                <a:cxn ang="0">
                  <a:pos x="89" y="13"/>
                </a:cxn>
                <a:cxn ang="0">
                  <a:pos x="68" y="16"/>
                </a:cxn>
                <a:cxn ang="0">
                  <a:pos x="66" y="35"/>
                </a:cxn>
                <a:cxn ang="0">
                  <a:pos x="53" y="71"/>
                </a:cxn>
                <a:cxn ang="0">
                  <a:pos x="43" y="102"/>
                </a:cxn>
                <a:cxn ang="0">
                  <a:pos x="32" y="117"/>
                </a:cxn>
                <a:cxn ang="0">
                  <a:pos x="18" y="117"/>
                </a:cxn>
                <a:cxn ang="0">
                  <a:pos x="0" y="121"/>
                </a:cxn>
                <a:cxn ang="0">
                  <a:pos x="4" y="135"/>
                </a:cxn>
                <a:cxn ang="0">
                  <a:pos x="47" y="132"/>
                </a:cxn>
                <a:cxn ang="0">
                  <a:pos x="53" y="150"/>
                </a:cxn>
                <a:cxn ang="0">
                  <a:pos x="76" y="155"/>
                </a:cxn>
                <a:cxn ang="0">
                  <a:pos x="89" y="145"/>
                </a:cxn>
                <a:cxn ang="0">
                  <a:pos x="102" y="149"/>
                </a:cxn>
                <a:cxn ang="0">
                  <a:pos x="103" y="174"/>
                </a:cxn>
                <a:cxn ang="0">
                  <a:pos x="108" y="192"/>
                </a:cxn>
                <a:cxn ang="0">
                  <a:pos x="124" y="188"/>
                </a:cxn>
                <a:cxn ang="0">
                  <a:pos x="130" y="191"/>
                </a:cxn>
                <a:cxn ang="0">
                  <a:pos x="140" y="193"/>
                </a:cxn>
                <a:cxn ang="0">
                  <a:pos x="153" y="201"/>
                </a:cxn>
                <a:cxn ang="0">
                  <a:pos x="162" y="198"/>
                </a:cxn>
                <a:cxn ang="0">
                  <a:pos x="177" y="206"/>
                </a:cxn>
                <a:cxn ang="0">
                  <a:pos x="189" y="216"/>
                </a:cxn>
                <a:cxn ang="0">
                  <a:pos x="190" y="203"/>
                </a:cxn>
                <a:cxn ang="0">
                  <a:pos x="175" y="196"/>
                </a:cxn>
                <a:cxn ang="0">
                  <a:pos x="178" y="173"/>
                </a:cxn>
                <a:cxn ang="0">
                  <a:pos x="182" y="160"/>
                </a:cxn>
                <a:cxn ang="0">
                  <a:pos x="196" y="157"/>
                </a:cxn>
                <a:cxn ang="0">
                  <a:pos x="189" y="144"/>
                </a:cxn>
              </a:cxnLst>
              <a:rect l="0" t="0" r="r" b="b"/>
              <a:pathLst>
                <a:path w="206" h="218">
                  <a:moveTo>
                    <a:pt x="189" y="144"/>
                  </a:moveTo>
                  <a:cubicBezTo>
                    <a:pt x="183" y="141"/>
                    <a:pt x="181" y="103"/>
                    <a:pt x="184" y="102"/>
                  </a:cubicBezTo>
                  <a:cubicBezTo>
                    <a:pt x="184" y="102"/>
                    <a:pt x="185" y="102"/>
                    <a:pt x="185" y="103"/>
                  </a:cubicBezTo>
                  <a:cubicBezTo>
                    <a:pt x="184" y="95"/>
                    <a:pt x="184" y="95"/>
                    <a:pt x="184" y="95"/>
                  </a:cubicBezTo>
                  <a:cubicBezTo>
                    <a:pt x="184" y="95"/>
                    <a:pt x="184" y="94"/>
                    <a:pt x="184" y="94"/>
                  </a:cubicBezTo>
                  <a:cubicBezTo>
                    <a:pt x="183" y="94"/>
                    <a:pt x="181" y="93"/>
                    <a:pt x="181" y="91"/>
                  </a:cubicBezTo>
                  <a:cubicBezTo>
                    <a:pt x="181" y="88"/>
                    <a:pt x="184" y="88"/>
                    <a:pt x="184" y="88"/>
                  </a:cubicBezTo>
                  <a:cubicBezTo>
                    <a:pt x="184" y="88"/>
                    <a:pt x="183" y="82"/>
                    <a:pt x="186" y="81"/>
                  </a:cubicBezTo>
                  <a:cubicBezTo>
                    <a:pt x="187" y="80"/>
                    <a:pt x="187" y="80"/>
                    <a:pt x="187" y="79"/>
                  </a:cubicBezTo>
                  <a:cubicBezTo>
                    <a:pt x="189" y="78"/>
                    <a:pt x="189" y="74"/>
                    <a:pt x="189" y="71"/>
                  </a:cubicBezTo>
                  <a:cubicBezTo>
                    <a:pt x="189" y="68"/>
                    <a:pt x="190" y="64"/>
                    <a:pt x="191" y="62"/>
                  </a:cubicBezTo>
                  <a:cubicBezTo>
                    <a:pt x="193" y="59"/>
                    <a:pt x="192" y="55"/>
                    <a:pt x="194" y="54"/>
                  </a:cubicBezTo>
                  <a:cubicBezTo>
                    <a:pt x="196" y="52"/>
                    <a:pt x="196" y="48"/>
                    <a:pt x="198" y="47"/>
                  </a:cubicBezTo>
                  <a:cubicBezTo>
                    <a:pt x="201" y="47"/>
                    <a:pt x="203" y="46"/>
                    <a:pt x="203" y="44"/>
                  </a:cubicBezTo>
                  <a:cubicBezTo>
                    <a:pt x="203" y="43"/>
                    <a:pt x="206" y="41"/>
                    <a:pt x="206" y="38"/>
                  </a:cubicBezTo>
                  <a:cubicBezTo>
                    <a:pt x="206" y="36"/>
                    <a:pt x="203" y="36"/>
                    <a:pt x="203" y="33"/>
                  </a:cubicBezTo>
                  <a:cubicBezTo>
                    <a:pt x="203" y="30"/>
                    <a:pt x="204" y="23"/>
                    <a:pt x="204" y="23"/>
                  </a:cubicBezTo>
                  <a:cubicBezTo>
                    <a:pt x="204" y="23"/>
                    <a:pt x="204" y="23"/>
                    <a:pt x="204" y="23"/>
                  </a:cubicBezTo>
                  <a:cubicBezTo>
                    <a:pt x="198" y="18"/>
                    <a:pt x="192" y="13"/>
                    <a:pt x="191" y="12"/>
                  </a:cubicBezTo>
                  <a:cubicBezTo>
                    <a:pt x="189" y="11"/>
                    <a:pt x="185" y="13"/>
                    <a:pt x="185" y="13"/>
                  </a:cubicBezTo>
                  <a:cubicBezTo>
                    <a:pt x="185" y="13"/>
                    <a:pt x="182" y="10"/>
                    <a:pt x="179" y="13"/>
                  </a:cubicBezTo>
                  <a:cubicBezTo>
                    <a:pt x="176" y="15"/>
                    <a:pt x="172" y="13"/>
                    <a:pt x="172" y="13"/>
                  </a:cubicBezTo>
                  <a:cubicBezTo>
                    <a:pt x="172" y="13"/>
                    <a:pt x="168" y="11"/>
                    <a:pt x="167" y="7"/>
                  </a:cubicBezTo>
                  <a:cubicBezTo>
                    <a:pt x="166" y="6"/>
                    <a:pt x="165" y="5"/>
                    <a:pt x="164" y="4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56" y="6"/>
                    <a:pt x="156" y="6"/>
                    <a:pt x="156" y="6"/>
                  </a:cubicBezTo>
                  <a:cubicBezTo>
                    <a:pt x="156" y="6"/>
                    <a:pt x="146" y="0"/>
                    <a:pt x="143" y="5"/>
                  </a:cubicBezTo>
                  <a:cubicBezTo>
                    <a:pt x="141" y="9"/>
                    <a:pt x="139" y="6"/>
                    <a:pt x="134" y="6"/>
                  </a:cubicBezTo>
                  <a:cubicBezTo>
                    <a:pt x="130" y="6"/>
                    <a:pt x="125" y="8"/>
                    <a:pt x="123" y="9"/>
                  </a:cubicBezTo>
                  <a:cubicBezTo>
                    <a:pt x="120" y="11"/>
                    <a:pt x="116" y="8"/>
                    <a:pt x="114" y="9"/>
                  </a:cubicBezTo>
                  <a:cubicBezTo>
                    <a:pt x="111" y="11"/>
                    <a:pt x="110" y="17"/>
                    <a:pt x="110" y="17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9" y="13"/>
                    <a:pt x="84" y="7"/>
                    <a:pt x="79" y="7"/>
                  </a:cubicBezTo>
                  <a:cubicBezTo>
                    <a:pt x="75" y="7"/>
                    <a:pt x="68" y="16"/>
                    <a:pt x="68" y="16"/>
                  </a:cubicBezTo>
                  <a:cubicBezTo>
                    <a:pt x="68" y="23"/>
                    <a:pt x="68" y="23"/>
                    <a:pt x="68" y="23"/>
                  </a:cubicBezTo>
                  <a:cubicBezTo>
                    <a:pt x="69" y="28"/>
                    <a:pt x="67" y="33"/>
                    <a:pt x="66" y="35"/>
                  </a:cubicBezTo>
                  <a:cubicBezTo>
                    <a:pt x="64" y="38"/>
                    <a:pt x="62" y="40"/>
                    <a:pt x="62" y="47"/>
                  </a:cubicBezTo>
                  <a:cubicBezTo>
                    <a:pt x="62" y="54"/>
                    <a:pt x="53" y="65"/>
                    <a:pt x="53" y="71"/>
                  </a:cubicBezTo>
                  <a:cubicBezTo>
                    <a:pt x="53" y="76"/>
                    <a:pt x="44" y="80"/>
                    <a:pt x="44" y="83"/>
                  </a:cubicBezTo>
                  <a:cubicBezTo>
                    <a:pt x="44" y="87"/>
                    <a:pt x="43" y="94"/>
                    <a:pt x="43" y="102"/>
                  </a:cubicBezTo>
                  <a:cubicBezTo>
                    <a:pt x="43" y="110"/>
                    <a:pt x="39" y="103"/>
                    <a:pt x="39" y="110"/>
                  </a:cubicBezTo>
                  <a:cubicBezTo>
                    <a:pt x="39" y="117"/>
                    <a:pt x="35" y="113"/>
                    <a:pt x="32" y="117"/>
                  </a:cubicBezTo>
                  <a:cubicBezTo>
                    <a:pt x="28" y="120"/>
                    <a:pt x="27" y="121"/>
                    <a:pt x="27" y="117"/>
                  </a:cubicBezTo>
                  <a:cubicBezTo>
                    <a:pt x="27" y="114"/>
                    <a:pt x="22" y="113"/>
                    <a:pt x="18" y="117"/>
                  </a:cubicBezTo>
                  <a:cubicBezTo>
                    <a:pt x="14" y="120"/>
                    <a:pt x="12" y="117"/>
                    <a:pt x="10" y="116"/>
                  </a:cubicBezTo>
                  <a:cubicBezTo>
                    <a:pt x="9" y="115"/>
                    <a:pt x="4" y="118"/>
                    <a:pt x="0" y="121"/>
                  </a:cubicBezTo>
                  <a:cubicBezTo>
                    <a:pt x="2" y="126"/>
                    <a:pt x="3" y="130"/>
                    <a:pt x="4" y="134"/>
                  </a:cubicBezTo>
                  <a:cubicBezTo>
                    <a:pt x="4" y="134"/>
                    <a:pt x="4" y="135"/>
                    <a:pt x="4" y="135"/>
                  </a:cubicBezTo>
                  <a:cubicBezTo>
                    <a:pt x="6" y="133"/>
                    <a:pt x="9" y="132"/>
                    <a:pt x="10" y="132"/>
                  </a:cubicBezTo>
                  <a:cubicBezTo>
                    <a:pt x="14" y="131"/>
                    <a:pt x="47" y="132"/>
                    <a:pt x="47" y="132"/>
                  </a:cubicBezTo>
                  <a:cubicBezTo>
                    <a:pt x="47" y="132"/>
                    <a:pt x="50" y="137"/>
                    <a:pt x="49" y="141"/>
                  </a:cubicBezTo>
                  <a:cubicBezTo>
                    <a:pt x="48" y="146"/>
                    <a:pt x="51" y="144"/>
                    <a:pt x="53" y="150"/>
                  </a:cubicBezTo>
                  <a:cubicBezTo>
                    <a:pt x="56" y="156"/>
                    <a:pt x="58" y="158"/>
                    <a:pt x="63" y="157"/>
                  </a:cubicBezTo>
                  <a:cubicBezTo>
                    <a:pt x="68" y="155"/>
                    <a:pt x="74" y="154"/>
                    <a:pt x="76" y="155"/>
                  </a:cubicBezTo>
                  <a:cubicBezTo>
                    <a:pt x="78" y="155"/>
                    <a:pt x="77" y="146"/>
                    <a:pt x="80" y="145"/>
                  </a:cubicBezTo>
                  <a:cubicBezTo>
                    <a:pt x="83" y="143"/>
                    <a:pt x="89" y="145"/>
                    <a:pt x="89" y="145"/>
                  </a:cubicBezTo>
                  <a:cubicBezTo>
                    <a:pt x="89" y="145"/>
                    <a:pt x="90" y="147"/>
                    <a:pt x="95" y="147"/>
                  </a:cubicBezTo>
                  <a:cubicBezTo>
                    <a:pt x="100" y="147"/>
                    <a:pt x="102" y="145"/>
                    <a:pt x="102" y="149"/>
                  </a:cubicBezTo>
                  <a:cubicBezTo>
                    <a:pt x="102" y="152"/>
                    <a:pt x="103" y="156"/>
                    <a:pt x="104" y="158"/>
                  </a:cubicBezTo>
                  <a:cubicBezTo>
                    <a:pt x="106" y="159"/>
                    <a:pt x="100" y="172"/>
                    <a:pt x="103" y="174"/>
                  </a:cubicBezTo>
                  <a:cubicBezTo>
                    <a:pt x="105" y="176"/>
                    <a:pt x="109" y="180"/>
                    <a:pt x="108" y="183"/>
                  </a:cubicBezTo>
                  <a:cubicBezTo>
                    <a:pt x="108" y="185"/>
                    <a:pt x="106" y="191"/>
                    <a:pt x="108" y="192"/>
                  </a:cubicBezTo>
                  <a:cubicBezTo>
                    <a:pt x="110" y="192"/>
                    <a:pt x="111" y="189"/>
                    <a:pt x="114" y="189"/>
                  </a:cubicBezTo>
                  <a:cubicBezTo>
                    <a:pt x="118" y="189"/>
                    <a:pt x="121" y="189"/>
                    <a:pt x="124" y="188"/>
                  </a:cubicBezTo>
                  <a:cubicBezTo>
                    <a:pt x="126" y="187"/>
                    <a:pt x="127" y="187"/>
                    <a:pt x="127" y="188"/>
                  </a:cubicBezTo>
                  <a:cubicBezTo>
                    <a:pt x="129" y="189"/>
                    <a:pt x="130" y="191"/>
                    <a:pt x="130" y="191"/>
                  </a:cubicBezTo>
                  <a:cubicBezTo>
                    <a:pt x="130" y="191"/>
                    <a:pt x="131" y="194"/>
                    <a:pt x="133" y="193"/>
                  </a:cubicBezTo>
                  <a:cubicBezTo>
                    <a:pt x="135" y="192"/>
                    <a:pt x="141" y="191"/>
                    <a:pt x="140" y="193"/>
                  </a:cubicBezTo>
                  <a:cubicBezTo>
                    <a:pt x="140" y="195"/>
                    <a:pt x="142" y="199"/>
                    <a:pt x="144" y="198"/>
                  </a:cubicBezTo>
                  <a:cubicBezTo>
                    <a:pt x="146" y="197"/>
                    <a:pt x="151" y="201"/>
                    <a:pt x="153" y="201"/>
                  </a:cubicBezTo>
                  <a:cubicBezTo>
                    <a:pt x="156" y="201"/>
                    <a:pt x="158" y="201"/>
                    <a:pt x="158" y="200"/>
                  </a:cubicBezTo>
                  <a:cubicBezTo>
                    <a:pt x="158" y="198"/>
                    <a:pt x="161" y="196"/>
                    <a:pt x="162" y="198"/>
                  </a:cubicBezTo>
                  <a:cubicBezTo>
                    <a:pt x="163" y="200"/>
                    <a:pt x="166" y="204"/>
                    <a:pt x="168" y="204"/>
                  </a:cubicBezTo>
                  <a:cubicBezTo>
                    <a:pt x="171" y="204"/>
                    <a:pt x="177" y="204"/>
                    <a:pt x="177" y="206"/>
                  </a:cubicBezTo>
                  <a:cubicBezTo>
                    <a:pt x="177" y="208"/>
                    <a:pt x="179" y="214"/>
                    <a:pt x="181" y="216"/>
                  </a:cubicBezTo>
                  <a:cubicBezTo>
                    <a:pt x="184" y="218"/>
                    <a:pt x="189" y="216"/>
                    <a:pt x="189" y="216"/>
                  </a:cubicBezTo>
                  <a:cubicBezTo>
                    <a:pt x="189" y="216"/>
                    <a:pt x="191" y="214"/>
                    <a:pt x="191" y="211"/>
                  </a:cubicBezTo>
                  <a:cubicBezTo>
                    <a:pt x="191" y="207"/>
                    <a:pt x="191" y="203"/>
                    <a:pt x="190" y="203"/>
                  </a:cubicBezTo>
                  <a:cubicBezTo>
                    <a:pt x="188" y="203"/>
                    <a:pt x="186" y="206"/>
                    <a:pt x="182" y="205"/>
                  </a:cubicBezTo>
                  <a:cubicBezTo>
                    <a:pt x="179" y="204"/>
                    <a:pt x="176" y="197"/>
                    <a:pt x="175" y="196"/>
                  </a:cubicBezTo>
                  <a:cubicBezTo>
                    <a:pt x="173" y="195"/>
                    <a:pt x="177" y="189"/>
                    <a:pt x="177" y="186"/>
                  </a:cubicBezTo>
                  <a:cubicBezTo>
                    <a:pt x="177" y="183"/>
                    <a:pt x="180" y="174"/>
                    <a:pt x="178" y="173"/>
                  </a:cubicBezTo>
                  <a:cubicBezTo>
                    <a:pt x="176" y="172"/>
                    <a:pt x="177" y="169"/>
                    <a:pt x="179" y="167"/>
                  </a:cubicBezTo>
                  <a:cubicBezTo>
                    <a:pt x="182" y="165"/>
                    <a:pt x="178" y="160"/>
                    <a:pt x="182" y="160"/>
                  </a:cubicBezTo>
                  <a:cubicBezTo>
                    <a:pt x="186" y="160"/>
                    <a:pt x="194" y="160"/>
                    <a:pt x="196" y="157"/>
                  </a:cubicBezTo>
                  <a:cubicBezTo>
                    <a:pt x="196" y="157"/>
                    <a:pt x="196" y="157"/>
                    <a:pt x="196" y="157"/>
                  </a:cubicBezTo>
                  <a:cubicBezTo>
                    <a:pt x="197" y="156"/>
                    <a:pt x="197" y="156"/>
                    <a:pt x="197" y="155"/>
                  </a:cubicBezTo>
                  <a:cubicBezTo>
                    <a:pt x="195" y="151"/>
                    <a:pt x="192" y="145"/>
                    <a:pt x="189" y="144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62" name="Freeform 159">
              <a:extLst>
                <a:ext uri="{FF2B5EF4-FFF2-40B4-BE49-F238E27FC236}">
                  <a16:creationId xmlns:a16="http://schemas.microsoft.com/office/drawing/2014/main" id="{AB573809-36EB-4092-987D-55C3B2558B77}"/>
                </a:ext>
              </a:extLst>
            </p:cNvPr>
            <p:cNvSpPr/>
            <p:nvPr/>
          </p:nvSpPr>
          <p:spPr bwMode="auto">
            <a:xfrm>
              <a:off x="4975225" y="3306763"/>
              <a:ext cx="34925" cy="46038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4" y="24"/>
                </a:cxn>
                <a:cxn ang="0">
                  <a:pos x="9" y="21"/>
                </a:cxn>
                <a:cxn ang="0">
                  <a:pos x="18" y="8"/>
                </a:cxn>
                <a:cxn ang="0">
                  <a:pos x="15" y="6"/>
                </a:cxn>
                <a:cxn ang="0">
                  <a:pos x="14" y="0"/>
                </a:cxn>
                <a:cxn ang="0">
                  <a:pos x="9" y="0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12"/>
                </a:cxn>
              </a:cxnLst>
              <a:rect l="0" t="0" r="r" b="b"/>
              <a:pathLst>
                <a:path w="18" h="24">
                  <a:moveTo>
                    <a:pt x="1" y="12"/>
                  </a:moveTo>
                  <a:cubicBezTo>
                    <a:pt x="2" y="14"/>
                    <a:pt x="3" y="19"/>
                    <a:pt x="4" y="24"/>
                  </a:cubicBezTo>
                  <a:cubicBezTo>
                    <a:pt x="6" y="22"/>
                    <a:pt x="8" y="21"/>
                    <a:pt x="9" y="21"/>
                  </a:cubicBezTo>
                  <a:cubicBezTo>
                    <a:pt x="11" y="20"/>
                    <a:pt x="18" y="8"/>
                    <a:pt x="18" y="8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3"/>
                    <a:pt x="14" y="0"/>
                  </a:cubicBezTo>
                  <a:cubicBezTo>
                    <a:pt x="12" y="0"/>
                    <a:pt x="9" y="0"/>
                    <a:pt x="9" y="0"/>
                  </a:cubicBezTo>
                  <a:cubicBezTo>
                    <a:pt x="9" y="0"/>
                    <a:pt x="10" y="5"/>
                    <a:pt x="3" y="4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lnTo>
                    <a:pt x="1" y="12"/>
                  </a:ln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63" name="Freeform 160">
              <a:extLst>
                <a:ext uri="{FF2B5EF4-FFF2-40B4-BE49-F238E27FC236}">
                  <a16:creationId xmlns:a16="http://schemas.microsoft.com/office/drawing/2014/main" id="{9FEF1E12-8DFF-480D-9115-269DFBA024FF}"/>
                </a:ext>
              </a:extLst>
            </p:cNvPr>
            <p:cNvSpPr/>
            <p:nvPr/>
          </p:nvSpPr>
          <p:spPr bwMode="auto">
            <a:xfrm>
              <a:off x="4995863" y="3484563"/>
              <a:ext cx="230188" cy="368300"/>
            </a:xfrm>
            <a:custGeom>
              <a:avLst/>
              <a:gdLst/>
              <a:ahLst/>
              <a:cxnLst>
                <a:cxn ang="0">
                  <a:pos x="119" y="50"/>
                </a:cxn>
                <a:cxn ang="0">
                  <a:pos x="116" y="28"/>
                </a:cxn>
                <a:cxn ang="0">
                  <a:pos x="115" y="1"/>
                </a:cxn>
                <a:cxn ang="0">
                  <a:pos x="115" y="0"/>
                </a:cxn>
                <a:cxn ang="0">
                  <a:pos x="103" y="7"/>
                </a:cxn>
                <a:cxn ang="0">
                  <a:pos x="95" y="9"/>
                </a:cxn>
                <a:cxn ang="0">
                  <a:pos x="89" y="8"/>
                </a:cxn>
                <a:cxn ang="0">
                  <a:pos x="85" y="13"/>
                </a:cxn>
                <a:cxn ang="0">
                  <a:pos x="78" y="13"/>
                </a:cxn>
                <a:cxn ang="0">
                  <a:pos x="69" y="15"/>
                </a:cxn>
                <a:cxn ang="0">
                  <a:pos x="65" y="11"/>
                </a:cxn>
                <a:cxn ang="0">
                  <a:pos x="58" y="13"/>
                </a:cxn>
                <a:cxn ang="0">
                  <a:pos x="52" y="12"/>
                </a:cxn>
                <a:cxn ang="0">
                  <a:pos x="51" y="16"/>
                </a:cxn>
                <a:cxn ang="0">
                  <a:pos x="56" y="40"/>
                </a:cxn>
                <a:cxn ang="0">
                  <a:pos x="63" y="46"/>
                </a:cxn>
                <a:cxn ang="0">
                  <a:pos x="63" y="58"/>
                </a:cxn>
                <a:cxn ang="0">
                  <a:pos x="57" y="65"/>
                </a:cxn>
                <a:cxn ang="0">
                  <a:pos x="56" y="75"/>
                </a:cxn>
                <a:cxn ang="0">
                  <a:pos x="46" y="62"/>
                </a:cxn>
                <a:cxn ang="0">
                  <a:pos x="48" y="47"/>
                </a:cxn>
                <a:cxn ang="0">
                  <a:pos x="39" y="46"/>
                </a:cxn>
                <a:cxn ang="0">
                  <a:pos x="31" y="40"/>
                </a:cxn>
                <a:cxn ang="0">
                  <a:pos x="0" y="52"/>
                </a:cxn>
                <a:cxn ang="0">
                  <a:pos x="2" y="60"/>
                </a:cxn>
                <a:cxn ang="0">
                  <a:pos x="2" y="60"/>
                </a:cxn>
                <a:cxn ang="0">
                  <a:pos x="3" y="64"/>
                </a:cxn>
                <a:cxn ang="0">
                  <a:pos x="18" y="67"/>
                </a:cxn>
                <a:cxn ang="0">
                  <a:pos x="31" y="72"/>
                </a:cxn>
                <a:cxn ang="0">
                  <a:pos x="31" y="89"/>
                </a:cxn>
                <a:cxn ang="0">
                  <a:pos x="28" y="99"/>
                </a:cxn>
                <a:cxn ang="0">
                  <a:pos x="32" y="108"/>
                </a:cxn>
                <a:cxn ang="0">
                  <a:pos x="26" y="116"/>
                </a:cxn>
                <a:cxn ang="0">
                  <a:pos x="23" y="127"/>
                </a:cxn>
                <a:cxn ang="0">
                  <a:pos x="11" y="138"/>
                </a:cxn>
                <a:cxn ang="0">
                  <a:pos x="12" y="139"/>
                </a:cxn>
                <a:cxn ang="0">
                  <a:pos x="19" y="160"/>
                </a:cxn>
                <a:cxn ang="0">
                  <a:pos x="20" y="180"/>
                </a:cxn>
                <a:cxn ang="0">
                  <a:pos x="21" y="193"/>
                </a:cxn>
                <a:cxn ang="0">
                  <a:pos x="30" y="193"/>
                </a:cxn>
                <a:cxn ang="0">
                  <a:pos x="30" y="187"/>
                </a:cxn>
                <a:cxn ang="0">
                  <a:pos x="26" y="183"/>
                </a:cxn>
                <a:cxn ang="0">
                  <a:pos x="43" y="170"/>
                </a:cxn>
                <a:cxn ang="0">
                  <a:pos x="57" y="161"/>
                </a:cxn>
                <a:cxn ang="0">
                  <a:pos x="59" y="145"/>
                </a:cxn>
                <a:cxn ang="0">
                  <a:pos x="57" y="130"/>
                </a:cxn>
                <a:cxn ang="0">
                  <a:pos x="51" y="116"/>
                </a:cxn>
                <a:cxn ang="0">
                  <a:pos x="53" y="108"/>
                </a:cxn>
                <a:cxn ang="0">
                  <a:pos x="58" y="102"/>
                </a:cxn>
                <a:cxn ang="0">
                  <a:pos x="68" y="96"/>
                </a:cxn>
                <a:cxn ang="0">
                  <a:pos x="79" y="83"/>
                </a:cxn>
                <a:cxn ang="0">
                  <a:pos x="101" y="73"/>
                </a:cxn>
                <a:cxn ang="0">
                  <a:pos x="119" y="50"/>
                </a:cxn>
              </a:cxnLst>
              <a:rect l="0" t="0" r="r" b="b"/>
              <a:pathLst>
                <a:path w="120" h="193">
                  <a:moveTo>
                    <a:pt x="119" y="50"/>
                  </a:moveTo>
                  <a:cubicBezTo>
                    <a:pt x="118" y="47"/>
                    <a:pt x="116" y="33"/>
                    <a:pt x="116" y="28"/>
                  </a:cubicBezTo>
                  <a:cubicBezTo>
                    <a:pt x="117" y="22"/>
                    <a:pt x="115" y="8"/>
                    <a:pt x="115" y="1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110" y="3"/>
                    <a:pt x="104" y="5"/>
                    <a:pt x="103" y="7"/>
                  </a:cubicBezTo>
                  <a:cubicBezTo>
                    <a:pt x="102" y="9"/>
                    <a:pt x="98" y="6"/>
                    <a:pt x="95" y="9"/>
                  </a:cubicBezTo>
                  <a:cubicBezTo>
                    <a:pt x="93" y="11"/>
                    <a:pt x="91" y="9"/>
                    <a:pt x="89" y="8"/>
                  </a:cubicBezTo>
                  <a:cubicBezTo>
                    <a:pt x="86" y="8"/>
                    <a:pt x="85" y="11"/>
                    <a:pt x="85" y="13"/>
                  </a:cubicBezTo>
                  <a:cubicBezTo>
                    <a:pt x="85" y="15"/>
                    <a:pt x="80" y="14"/>
                    <a:pt x="78" y="13"/>
                  </a:cubicBezTo>
                  <a:cubicBezTo>
                    <a:pt x="77" y="13"/>
                    <a:pt x="71" y="15"/>
                    <a:pt x="69" y="15"/>
                  </a:cubicBezTo>
                  <a:cubicBezTo>
                    <a:pt x="66" y="15"/>
                    <a:pt x="68" y="12"/>
                    <a:pt x="65" y="11"/>
                  </a:cubicBezTo>
                  <a:cubicBezTo>
                    <a:pt x="62" y="10"/>
                    <a:pt x="60" y="13"/>
                    <a:pt x="58" y="13"/>
                  </a:cubicBezTo>
                  <a:cubicBezTo>
                    <a:pt x="57" y="13"/>
                    <a:pt x="54" y="12"/>
                    <a:pt x="52" y="12"/>
                  </a:cubicBezTo>
                  <a:cubicBezTo>
                    <a:pt x="52" y="13"/>
                    <a:pt x="52" y="15"/>
                    <a:pt x="51" y="16"/>
                  </a:cubicBezTo>
                  <a:cubicBezTo>
                    <a:pt x="49" y="21"/>
                    <a:pt x="56" y="34"/>
                    <a:pt x="56" y="40"/>
                  </a:cubicBezTo>
                  <a:cubicBezTo>
                    <a:pt x="59" y="42"/>
                    <a:pt x="62" y="44"/>
                    <a:pt x="63" y="46"/>
                  </a:cubicBezTo>
                  <a:cubicBezTo>
                    <a:pt x="66" y="50"/>
                    <a:pt x="63" y="50"/>
                    <a:pt x="63" y="58"/>
                  </a:cubicBezTo>
                  <a:cubicBezTo>
                    <a:pt x="64" y="66"/>
                    <a:pt x="60" y="62"/>
                    <a:pt x="57" y="65"/>
                  </a:cubicBezTo>
                  <a:cubicBezTo>
                    <a:pt x="54" y="68"/>
                    <a:pt x="57" y="74"/>
                    <a:pt x="56" y="75"/>
                  </a:cubicBezTo>
                  <a:cubicBezTo>
                    <a:pt x="55" y="77"/>
                    <a:pt x="46" y="64"/>
                    <a:pt x="46" y="62"/>
                  </a:cubicBezTo>
                  <a:cubicBezTo>
                    <a:pt x="45" y="60"/>
                    <a:pt x="49" y="52"/>
                    <a:pt x="48" y="47"/>
                  </a:cubicBezTo>
                  <a:cubicBezTo>
                    <a:pt x="47" y="42"/>
                    <a:pt x="41" y="45"/>
                    <a:pt x="39" y="46"/>
                  </a:cubicBezTo>
                  <a:cubicBezTo>
                    <a:pt x="37" y="46"/>
                    <a:pt x="32" y="40"/>
                    <a:pt x="31" y="40"/>
                  </a:cubicBezTo>
                  <a:cubicBezTo>
                    <a:pt x="30" y="40"/>
                    <a:pt x="0" y="52"/>
                    <a:pt x="0" y="52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3" y="64"/>
                    <a:pt x="3" y="64"/>
                    <a:pt x="3" y="64"/>
                  </a:cubicBezTo>
                  <a:cubicBezTo>
                    <a:pt x="3" y="64"/>
                    <a:pt x="13" y="64"/>
                    <a:pt x="18" y="67"/>
                  </a:cubicBezTo>
                  <a:cubicBezTo>
                    <a:pt x="22" y="70"/>
                    <a:pt x="29" y="71"/>
                    <a:pt x="31" y="72"/>
                  </a:cubicBezTo>
                  <a:cubicBezTo>
                    <a:pt x="32" y="73"/>
                    <a:pt x="31" y="84"/>
                    <a:pt x="31" y="89"/>
                  </a:cubicBezTo>
                  <a:cubicBezTo>
                    <a:pt x="32" y="95"/>
                    <a:pt x="25" y="96"/>
                    <a:pt x="28" y="99"/>
                  </a:cubicBezTo>
                  <a:cubicBezTo>
                    <a:pt x="31" y="102"/>
                    <a:pt x="30" y="107"/>
                    <a:pt x="32" y="108"/>
                  </a:cubicBezTo>
                  <a:cubicBezTo>
                    <a:pt x="34" y="108"/>
                    <a:pt x="28" y="115"/>
                    <a:pt x="26" y="116"/>
                  </a:cubicBezTo>
                  <a:cubicBezTo>
                    <a:pt x="23" y="118"/>
                    <a:pt x="26" y="123"/>
                    <a:pt x="23" y="127"/>
                  </a:cubicBezTo>
                  <a:cubicBezTo>
                    <a:pt x="21" y="130"/>
                    <a:pt x="15" y="135"/>
                    <a:pt x="11" y="138"/>
                  </a:cubicBezTo>
                  <a:cubicBezTo>
                    <a:pt x="12" y="139"/>
                    <a:pt x="12" y="139"/>
                    <a:pt x="12" y="139"/>
                  </a:cubicBezTo>
                  <a:cubicBezTo>
                    <a:pt x="13" y="141"/>
                    <a:pt x="16" y="158"/>
                    <a:pt x="19" y="160"/>
                  </a:cubicBezTo>
                  <a:cubicBezTo>
                    <a:pt x="22" y="162"/>
                    <a:pt x="20" y="179"/>
                    <a:pt x="20" y="180"/>
                  </a:cubicBezTo>
                  <a:cubicBezTo>
                    <a:pt x="20" y="182"/>
                    <a:pt x="21" y="193"/>
                    <a:pt x="21" y="193"/>
                  </a:cubicBezTo>
                  <a:cubicBezTo>
                    <a:pt x="21" y="193"/>
                    <a:pt x="26" y="193"/>
                    <a:pt x="30" y="193"/>
                  </a:cubicBezTo>
                  <a:cubicBezTo>
                    <a:pt x="30" y="190"/>
                    <a:pt x="30" y="188"/>
                    <a:pt x="30" y="187"/>
                  </a:cubicBezTo>
                  <a:cubicBezTo>
                    <a:pt x="30" y="182"/>
                    <a:pt x="27" y="186"/>
                    <a:pt x="26" y="183"/>
                  </a:cubicBezTo>
                  <a:cubicBezTo>
                    <a:pt x="24" y="179"/>
                    <a:pt x="34" y="173"/>
                    <a:pt x="43" y="170"/>
                  </a:cubicBezTo>
                  <a:cubicBezTo>
                    <a:pt x="53" y="166"/>
                    <a:pt x="56" y="164"/>
                    <a:pt x="57" y="161"/>
                  </a:cubicBezTo>
                  <a:cubicBezTo>
                    <a:pt x="58" y="158"/>
                    <a:pt x="57" y="148"/>
                    <a:pt x="59" y="145"/>
                  </a:cubicBezTo>
                  <a:cubicBezTo>
                    <a:pt x="60" y="141"/>
                    <a:pt x="58" y="139"/>
                    <a:pt x="57" y="130"/>
                  </a:cubicBezTo>
                  <a:cubicBezTo>
                    <a:pt x="55" y="122"/>
                    <a:pt x="52" y="121"/>
                    <a:pt x="51" y="116"/>
                  </a:cubicBezTo>
                  <a:cubicBezTo>
                    <a:pt x="50" y="111"/>
                    <a:pt x="50" y="108"/>
                    <a:pt x="53" y="108"/>
                  </a:cubicBezTo>
                  <a:cubicBezTo>
                    <a:pt x="56" y="107"/>
                    <a:pt x="56" y="106"/>
                    <a:pt x="58" y="102"/>
                  </a:cubicBezTo>
                  <a:cubicBezTo>
                    <a:pt x="60" y="97"/>
                    <a:pt x="63" y="99"/>
                    <a:pt x="68" y="96"/>
                  </a:cubicBezTo>
                  <a:cubicBezTo>
                    <a:pt x="72" y="92"/>
                    <a:pt x="72" y="88"/>
                    <a:pt x="79" y="83"/>
                  </a:cubicBezTo>
                  <a:cubicBezTo>
                    <a:pt x="87" y="77"/>
                    <a:pt x="94" y="77"/>
                    <a:pt x="101" y="73"/>
                  </a:cubicBezTo>
                  <a:cubicBezTo>
                    <a:pt x="108" y="69"/>
                    <a:pt x="120" y="53"/>
                    <a:pt x="119" y="5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64" name="Freeform 161">
              <a:extLst>
                <a:ext uri="{FF2B5EF4-FFF2-40B4-BE49-F238E27FC236}">
                  <a16:creationId xmlns:a16="http://schemas.microsoft.com/office/drawing/2014/main" id="{202F5F65-7A01-43BF-BE4F-C5AF94E06362}"/>
                </a:ext>
              </a:extLst>
            </p:cNvPr>
            <p:cNvSpPr/>
            <p:nvPr/>
          </p:nvSpPr>
          <p:spPr bwMode="auto">
            <a:xfrm>
              <a:off x="4983163" y="3275013"/>
              <a:ext cx="233363" cy="238125"/>
            </a:xfrm>
            <a:custGeom>
              <a:avLst/>
              <a:gdLst/>
              <a:ahLst/>
              <a:cxnLst>
                <a:cxn ang="0">
                  <a:pos x="114" y="100"/>
                </a:cxn>
                <a:cxn ang="0">
                  <a:pos x="110" y="88"/>
                </a:cxn>
                <a:cxn ang="0">
                  <a:pos x="109" y="79"/>
                </a:cxn>
                <a:cxn ang="0">
                  <a:pos x="111" y="71"/>
                </a:cxn>
                <a:cxn ang="0">
                  <a:pos x="105" y="61"/>
                </a:cxn>
                <a:cxn ang="0">
                  <a:pos x="110" y="44"/>
                </a:cxn>
                <a:cxn ang="0">
                  <a:pos x="91" y="30"/>
                </a:cxn>
                <a:cxn ang="0">
                  <a:pos x="92" y="24"/>
                </a:cxn>
                <a:cxn ang="0">
                  <a:pos x="49" y="1"/>
                </a:cxn>
                <a:cxn ang="0">
                  <a:pos x="44" y="12"/>
                </a:cxn>
                <a:cxn ang="0">
                  <a:pos x="44" y="19"/>
                </a:cxn>
                <a:cxn ang="0">
                  <a:pos x="26" y="18"/>
                </a:cxn>
                <a:cxn ang="0">
                  <a:pos x="26" y="0"/>
                </a:cxn>
                <a:cxn ang="0">
                  <a:pos x="17" y="1"/>
                </a:cxn>
                <a:cxn ang="0">
                  <a:pos x="11" y="2"/>
                </a:cxn>
                <a:cxn ang="0">
                  <a:pos x="13" y="7"/>
                </a:cxn>
                <a:cxn ang="0">
                  <a:pos x="15" y="15"/>
                </a:cxn>
                <a:cxn ang="0">
                  <a:pos x="10" y="17"/>
                </a:cxn>
                <a:cxn ang="0">
                  <a:pos x="11" y="23"/>
                </a:cxn>
                <a:cxn ang="0">
                  <a:pos x="14" y="25"/>
                </a:cxn>
                <a:cxn ang="0">
                  <a:pos x="5" y="38"/>
                </a:cxn>
                <a:cxn ang="0">
                  <a:pos x="0" y="41"/>
                </a:cxn>
                <a:cxn ang="0">
                  <a:pos x="7" y="62"/>
                </a:cxn>
                <a:cxn ang="0">
                  <a:pos x="13" y="77"/>
                </a:cxn>
                <a:cxn ang="0">
                  <a:pos x="15" y="86"/>
                </a:cxn>
                <a:cxn ang="0">
                  <a:pos x="9" y="81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6" y="88"/>
                </a:cxn>
                <a:cxn ang="0">
                  <a:pos x="26" y="92"/>
                </a:cxn>
                <a:cxn ang="0">
                  <a:pos x="41" y="99"/>
                </a:cxn>
                <a:cxn ang="0">
                  <a:pos x="42" y="100"/>
                </a:cxn>
                <a:cxn ang="0">
                  <a:pos x="49" y="100"/>
                </a:cxn>
                <a:cxn ang="0">
                  <a:pos x="51" y="99"/>
                </a:cxn>
                <a:cxn ang="0">
                  <a:pos x="59" y="122"/>
                </a:cxn>
                <a:cxn ang="0">
                  <a:pos x="65" y="123"/>
                </a:cxn>
                <a:cxn ang="0">
                  <a:pos x="72" y="121"/>
                </a:cxn>
                <a:cxn ang="0">
                  <a:pos x="76" y="125"/>
                </a:cxn>
                <a:cxn ang="0">
                  <a:pos x="85" y="123"/>
                </a:cxn>
                <a:cxn ang="0">
                  <a:pos x="92" y="123"/>
                </a:cxn>
                <a:cxn ang="0">
                  <a:pos x="96" y="118"/>
                </a:cxn>
                <a:cxn ang="0">
                  <a:pos x="102" y="119"/>
                </a:cxn>
                <a:cxn ang="0">
                  <a:pos x="110" y="117"/>
                </a:cxn>
                <a:cxn ang="0">
                  <a:pos x="122" y="110"/>
                </a:cxn>
                <a:cxn ang="0">
                  <a:pos x="114" y="100"/>
                </a:cxn>
              </a:cxnLst>
              <a:rect l="0" t="0" r="r" b="b"/>
              <a:pathLst>
                <a:path w="122" h="125">
                  <a:moveTo>
                    <a:pt x="114" y="100"/>
                  </a:moveTo>
                  <a:cubicBezTo>
                    <a:pt x="114" y="93"/>
                    <a:pt x="110" y="93"/>
                    <a:pt x="110" y="88"/>
                  </a:cubicBezTo>
                  <a:cubicBezTo>
                    <a:pt x="110" y="84"/>
                    <a:pt x="111" y="80"/>
                    <a:pt x="109" y="79"/>
                  </a:cubicBezTo>
                  <a:cubicBezTo>
                    <a:pt x="107" y="79"/>
                    <a:pt x="108" y="75"/>
                    <a:pt x="111" y="71"/>
                  </a:cubicBezTo>
                  <a:cubicBezTo>
                    <a:pt x="114" y="67"/>
                    <a:pt x="106" y="66"/>
                    <a:pt x="105" y="61"/>
                  </a:cubicBezTo>
                  <a:cubicBezTo>
                    <a:pt x="105" y="59"/>
                    <a:pt x="107" y="52"/>
                    <a:pt x="110" y="44"/>
                  </a:cubicBezTo>
                  <a:cubicBezTo>
                    <a:pt x="101" y="37"/>
                    <a:pt x="91" y="30"/>
                    <a:pt x="91" y="30"/>
                  </a:cubicBezTo>
                  <a:cubicBezTo>
                    <a:pt x="92" y="24"/>
                    <a:pt x="92" y="24"/>
                    <a:pt x="92" y="24"/>
                  </a:cubicBezTo>
                  <a:cubicBezTo>
                    <a:pt x="49" y="1"/>
                    <a:pt x="49" y="1"/>
                    <a:pt x="49" y="1"/>
                  </a:cubicBezTo>
                  <a:cubicBezTo>
                    <a:pt x="49" y="6"/>
                    <a:pt x="47" y="10"/>
                    <a:pt x="44" y="12"/>
                  </a:cubicBezTo>
                  <a:cubicBezTo>
                    <a:pt x="40" y="13"/>
                    <a:pt x="48" y="18"/>
                    <a:pt x="44" y="19"/>
                  </a:cubicBezTo>
                  <a:cubicBezTo>
                    <a:pt x="41" y="19"/>
                    <a:pt x="32" y="15"/>
                    <a:pt x="26" y="18"/>
                  </a:cubicBezTo>
                  <a:cubicBezTo>
                    <a:pt x="22" y="19"/>
                    <a:pt x="23" y="9"/>
                    <a:pt x="26" y="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4" y="2"/>
                    <a:pt x="11" y="2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15" y="12"/>
                    <a:pt x="15" y="15"/>
                  </a:cubicBezTo>
                  <a:cubicBezTo>
                    <a:pt x="15" y="16"/>
                    <a:pt x="13" y="17"/>
                    <a:pt x="10" y="17"/>
                  </a:cubicBezTo>
                  <a:cubicBezTo>
                    <a:pt x="11" y="20"/>
                    <a:pt x="11" y="23"/>
                    <a:pt x="11" y="23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5"/>
                    <a:pt x="7" y="37"/>
                    <a:pt x="5" y="38"/>
                  </a:cubicBezTo>
                  <a:cubicBezTo>
                    <a:pt x="4" y="38"/>
                    <a:pt x="2" y="39"/>
                    <a:pt x="0" y="41"/>
                  </a:cubicBezTo>
                  <a:cubicBezTo>
                    <a:pt x="1" y="49"/>
                    <a:pt x="3" y="59"/>
                    <a:pt x="7" y="62"/>
                  </a:cubicBezTo>
                  <a:cubicBezTo>
                    <a:pt x="12" y="68"/>
                    <a:pt x="11" y="74"/>
                    <a:pt x="13" y="77"/>
                  </a:cubicBezTo>
                  <a:cubicBezTo>
                    <a:pt x="14" y="81"/>
                    <a:pt x="19" y="85"/>
                    <a:pt x="15" y="86"/>
                  </a:cubicBezTo>
                  <a:cubicBezTo>
                    <a:pt x="13" y="87"/>
                    <a:pt x="11" y="85"/>
                    <a:pt x="9" y="81"/>
                  </a:cubicBezTo>
                  <a:cubicBezTo>
                    <a:pt x="9" y="82"/>
                    <a:pt x="9" y="82"/>
                    <a:pt x="8" y="83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1" y="86"/>
                    <a:pt x="15" y="88"/>
                    <a:pt x="16" y="88"/>
                  </a:cubicBezTo>
                  <a:cubicBezTo>
                    <a:pt x="19" y="88"/>
                    <a:pt x="24" y="92"/>
                    <a:pt x="26" y="92"/>
                  </a:cubicBezTo>
                  <a:cubicBezTo>
                    <a:pt x="29" y="93"/>
                    <a:pt x="40" y="97"/>
                    <a:pt x="41" y="99"/>
                  </a:cubicBezTo>
                  <a:cubicBezTo>
                    <a:pt x="41" y="99"/>
                    <a:pt x="41" y="99"/>
                    <a:pt x="42" y="100"/>
                  </a:cubicBezTo>
                  <a:cubicBezTo>
                    <a:pt x="44" y="100"/>
                    <a:pt x="47" y="99"/>
                    <a:pt x="49" y="100"/>
                  </a:cubicBezTo>
                  <a:cubicBezTo>
                    <a:pt x="50" y="99"/>
                    <a:pt x="50" y="99"/>
                    <a:pt x="51" y="99"/>
                  </a:cubicBezTo>
                  <a:cubicBezTo>
                    <a:pt x="55" y="99"/>
                    <a:pt x="59" y="113"/>
                    <a:pt x="59" y="122"/>
                  </a:cubicBezTo>
                  <a:cubicBezTo>
                    <a:pt x="61" y="122"/>
                    <a:pt x="64" y="123"/>
                    <a:pt x="65" y="123"/>
                  </a:cubicBezTo>
                  <a:cubicBezTo>
                    <a:pt x="67" y="123"/>
                    <a:pt x="69" y="120"/>
                    <a:pt x="72" y="121"/>
                  </a:cubicBezTo>
                  <a:cubicBezTo>
                    <a:pt x="75" y="122"/>
                    <a:pt x="73" y="125"/>
                    <a:pt x="76" y="125"/>
                  </a:cubicBezTo>
                  <a:cubicBezTo>
                    <a:pt x="78" y="125"/>
                    <a:pt x="84" y="123"/>
                    <a:pt x="85" y="123"/>
                  </a:cubicBezTo>
                  <a:cubicBezTo>
                    <a:pt x="87" y="124"/>
                    <a:pt x="92" y="125"/>
                    <a:pt x="92" y="123"/>
                  </a:cubicBezTo>
                  <a:cubicBezTo>
                    <a:pt x="92" y="121"/>
                    <a:pt x="93" y="118"/>
                    <a:pt x="96" y="118"/>
                  </a:cubicBezTo>
                  <a:cubicBezTo>
                    <a:pt x="98" y="119"/>
                    <a:pt x="100" y="121"/>
                    <a:pt x="102" y="119"/>
                  </a:cubicBezTo>
                  <a:cubicBezTo>
                    <a:pt x="105" y="116"/>
                    <a:pt x="109" y="119"/>
                    <a:pt x="110" y="117"/>
                  </a:cubicBezTo>
                  <a:cubicBezTo>
                    <a:pt x="111" y="115"/>
                    <a:pt x="117" y="113"/>
                    <a:pt x="122" y="110"/>
                  </a:cubicBezTo>
                  <a:cubicBezTo>
                    <a:pt x="122" y="104"/>
                    <a:pt x="115" y="107"/>
                    <a:pt x="114" y="10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65" name="Freeform 162">
              <a:extLst>
                <a:ext uri="{FF2B5EF4-FFF2-40B4-BE49-F238E27FC236}">
                  <a16:creationId xmlns:a16="http://schemas.microsoft.com/office/drawing/2014/main" id="{CBE179B9-C341-4D8A-944B-3253434B54F0}"/>
                </a:ext>
              </a:extLst>
            </p:cNvPr>
            <p:cNvSpPr/>
            <p:nvPr/>
          </p:nvSpPr>
          <p:spPr bwMode="auto">
            <a:xfrm>
              <a:off x="5051425" y="3463925"/>
              <a:ext cx="71438" cy="168275"/>
            </a:xfrm>
            <a:custGeom>
              <a:avLst/>
              <a:gdLst/>
              <a:ahLst/>
              <a:cxnLst>
                <a:cxn ang="0">
                  <a:pos x="34" y="57"/>
                </a:cxn>
                <a:cxn ang="0">
                  <a:pos x="27" y="51"/>
                </a:cxn>
                <a:cxn ang="0">
                  <a:pos x="27" y="53"/>
                </a:cxn>
                <a:cxn ang="0">
                  <a:pos x="15" y="35"/>
                </a:cxn>
                <a:cxn ang="0">
                  <a:pos x="16" y="15"/>
                </a:cxn>
                <a:cxn ang="0">
                  <a:pos x="13" y="1"/>
                </a:cxn>
                <a:cxn ang="0">
                  <a:pos x="6" y="1"/>
                </a:cxn>
                <a:cxn ang="0">
                  <a:pos x="10" y="12"/>
                </a:cxn>
                <a:cxn ang="0">
                  <a:pos x="6" y="14"/>
                </a:cxn>
                <a:cxn ang="0">
                  <a:pos x="7" y="32"/>
                </a:cxn>
                <a:cxn ang="0">
                  <a:pos x="2" y="35"/>
                </a:cxn>
                <a:cxn ang="0">
                  <a:pos x="0" y="46"/>
                </a:cxn>
                <a:cxn ang="0">
                  <a:pos x="2" y="51"/>
                </a:cxn>
                <a:cxn ang="0">
                  <a:pos x="2" y="51"/>
                </a:cxn>
                <a:cxn ang="0">
                  <a:pos x="10" y="57"/>
                </a:cxn>
                <a:cxn ang="0">
                  <a:pos x="19" y="58"/>
                </a:cxn>
                <a:cxn ang="0">
                  <a:pos x="17" y="73"/>
                </a:cxn>
                <a:cxn ang="0">
                  <a:pos x="27" y="86"/>
                </a:cxn>
                <a:cxn ang="0">
                  <a:pos x="28" y="76"/>
                </a:cxn>
                <a:cxn ang="0">
                  <a:pos x="34" y="69"/>
                </a:cxn>
                <a:cxn ang="0">
                  <a:pos x="34" y="57"/>
                </a:cxn>
              </a:cxnLst>
              <a:rect l="0" t="0" r="r" b="b"/>
              <a:pathLst>
                <a:path w="37" h="88">
                  <a:moveTo>
                    <a:pt x="34" y="57"/>
                  </a:moveTo>
                  <a:cubicBezTo>
                    <a:pt x="33" y="55"/>
                    <a:pt x="30" y="53"/>
                    <a:pt x="27" y="51"/>
                  </a:cubicBezTo>
                  <a:cubicBezTo>
                    <a:pt x="27" y="51"/>
                    <a:pt x="27" y="52"/>
                    <a:pt x="27" y="53"/>
                  </a:cubicBezTo>
                  <a:cubicBezTo>
                    <a:pt x="24" y="57"/>
                    <a:pt x="16" y="44"/>
                    <a:pt x="15" y="35"/>
                  </a:cubicBezTo>
                  <a:cubicBezTo>
                    <a:pt x="14" y="27"/>
                    <a:pt x="19" y="23"/>
                    <a:pt x="16" y="15"/>
                  </a:cubicBezTo>
                  <a:cubicBezTo>
                    <a:pt x="13" y="9"/>
                    <a:pt x="11" y="3"/>
                    <a:pt x="13" y="1"/>
                  </a:cubicBezTo>
                  <a:cubicBezTo>
                    <a:pt x="11" y="0"/>
                    <a:pt x="8" y="1"/>
                    <a:pt x="6" y="1"/>
                  </a:cubicBezTo>
                  <a:cubicBezTo>
                    <a:pt x="7" y="4"/>
                    <a:pt x="10" y="10"/>
                    <a:pt x="10" y="12"/>
                  </a:cubicBezTo>
                  <a:cubicBezTo>
                    <a:pt x="10" y="14"/>
                    <a:pt x="7" y="11"/>
                    <a:pt x="6" y="14"/>
                  </a:cubicBezTo>
                  <a:cubicBezTo>
                    <a:pt x="5" y="17"/>
                    <a:pt x="4" y="30"/>
                    <a:pt x="7" y="32"/>
                  </a:cubicBezTo>
                  <a:cubicBezTo>
                    <a:pt x="9" y="35"/>
                    <a:pt x="2" y="33"/>
                    <a:pt x="2" y="35"/>
                  </a:cubicBezTo>
                  <a:cubicBezTo>
                    <a:pt x="2" y="38"/>
                    <a:pt x="1" y="46"/>
                    <a:pt x="0" y="46"/>
                  </a:cubicBezTo>
                  <a:cubicBezTo>
                    <a:pt x="0" y="47"/>
                    <a:pt x="1" y="49"/>
                    <a:pt x="2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3" y="51"/>
                    <a:pt x="8" y="57"/>
                    <a:pt x="10" y="57"/>
                  </a:cubicBezTo>
                  <a:cubicBezTo>
                    <a:pt x="12" y="56"/>
                    <a:pt x="18" y="53"/>
                    <a:pt x="19" y="58"/>
                  </a:cubicBezTo>
                  <a:cubicBezTo>
                    <a:pt x="20" y="63"/>
                    <a:pt x="16" y="71"/>
                    <a:pt x="17" y="73"/>
                  </a:cubicBezTo>
                  <a:cubicBezTo>
                    <a:pt x="17" y="75"/>
                    <a:pt x="26" y="88"/>
                    <a:pt x="27" y="86"/>
                  </a:cubicBezTo>
                  <a:cubicBezTo>
                    <a:pt x="28" y="85"/>
                    <a:pt x="25" y="79"/>
                    <a:pt x="28" y="76"/>
                  </a:cubicBezTo>
                  <a:cubicBezTo>
                    <a:pt x="31" y="73"/>
                    <a:pt x="35" y="77"/>
                    <a:pt x="34" y="69"/>
                  </a:cubicBezTo>
                  <a:cubicBezTo>
                    <a:pt x="34" y="61"/>
                    <a:pt x="37" y="61"/>
                    <a:pt x="34" y="5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66" name="Freeform 163">
              <a:extLst>
                <a:ext uri="{FF2B5EF4-FFF2-40B4-BE49-F238E27FC236}">
                  <a16:creationId xmlns:a16="http://schemas.microsoft.com/office/drawing/2014/main" id="{52A0C638-5DE8-4857-8EA0-F3E6083E2DA2}"/>
                </a:ext>
              </a:extLst>
            </p:cNvPr>
            <p:cNvSpPr/>
            <p:nvPr/>
          </p:nvSpPr>
          <p:spPr bwMode="auto">
            <a:xfrm>
              <a:off x="7878763" y="3705225"/>
              <a:ext cx="73025" cy="571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34" y="27"/>
                </a:cxn>
                <a:cxn ang="0">
                  <a:pos x="1" y="5"/>
                </a:cxn>
              </a:cxnLst>
              <a:rect l="0" t="0" r="r" b="b"/>
              <a:pathLst>
                <a:path w="38" h="30">
                  <a:moveTo>
                    <a:pt x="1" y="5"/>
                  </a:moveTo>
                  <a:cubicBezTo>
                    <a:pt x="0" y="0"/>
                    <a:pt x="38" y="25"/>
                    <a:pt x="34" y="27"/>
                  </a:cubicBezTo>
                  <a:cubicBezTo>
                    <a:pt x="30" y="30"/>
                    <a:pt x="2" y="9"/>
                    <a:pt x="1" y="5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67" name="Freeform 164">
              <a:extLst>
                <a:ext uri="{FF2B5EF4-FFF2-40B4-BE49-F238E27FC236}">
                  <a16:creationId xmlns:a16="http://schemas.microsoft.com/office/drawing/2014/main" id="{69B9A4EF-1432-4C64-BCC1-1B3144A5C3A0}"/>
                </a:ext>
              </a:extLst>
            </p:cNvPr>
            <p:cNvSpPr/>
            <p:nvPr/>
          </p:nvSpPr>
          <p:spPr bwMode="auto">
            <a:xfrm>
              <a:off x="5816600" y="2316163"/>
              <a:ext cx="166688" cy="111125"/>
            </a:xfrm>
            <a:custGeom>
              <a:avLst/>
              <a:gdLst/>
              <a:ahLst/>
              <a:cxnLst>
                <a:cxn ang="0">
                  <a:pos x="71" y="47"/>
                </a:cxn>
                <a:cxn ang="0">
                  <a:pos x="75" y="51"/>
                </a:cxn>
                <a:cxn ang="0">
                  <a:pos x="83" y="53"/>
                </a:cxn>
                <a:cxn ang="0">
                  <a:pos x="87" y="52"/>
                </a:cxn>
                <a:cxn ang="0">
                  <a:pos x="84" y="37"/>
                </a:cxn>
                <a:cxn ang="0">
                  <a:pos x="73" y="30"/>
                </a:cxn>
                <a:cxn ang="0">
                  <a:pos x="72" y="20"/>
                </a:cxn>
                <a:cxn ang="0">
                  <a:pos x="57" y="21"/>
                </a:cxn>
                <a:cxn ang="0">
                  <a:pos x="47" y="19"/>
                </a:cxn>
                <a:cxn ang="0">
                  <a:pos x="37" y="19"/>
                </a:cxn>
                <a:cxn ang="0">
                  <a:pos x="21" y="18"/>
                </a:cxn>
                <a:cxn ang="0">
                  <a:pos x="29" y="11"/>
                </a:cxn>
                <a:cxn ang="0">
                  <a:pos x="33" y="11"/>
                </a:cxn>
                <a:cxn ang="0">
                  <a:pos x="37" y="2"/>
                </a:cxn>
                <a:cxn ang="0">
                  <a:pos x="29" y="4"/>
                </a:cxn>
                <a:cxn ang="0">
                  <a:pos x="20" y="6"/>
                </a:cxn>
                <a:cxn ang="0">
                  <a:pos x="15" y="12"/>
                </a:cxn>
                <a:cxn ang="0">
                  <a:pos x="11" y="18"/>
                </a:cxn>
                <a:cxn ang="0">
                  <a:pos x="1" y="22"/>
                </a:cxn>
                <a:cxn ang="0">
                  <a:pos x="8" y="31"/>
                </a:cxn>
                <a:cxn ang="0">
                  <a:pos x="9" y="41"/>
                </a:cxn>
                <a:cxn ang="0">
                  <a:pos x="4" y="52"/>
                </a:cxn>
                <a:cxn ang="0">
                  <a:pos x="10" y="53"/>
                </a:cxn>
                <a:cxn ang="0">
                  <a:pos x="21" y="50"/>
                </a:cxn>
                <a:cxn ang="0">
                  <a:pos x="32" y="44"/>
                </a:cxn>
                <a:cxn ang="0">
                  <a:pos x="42" y="35"/>
                </a:cxn>
                <a:cxn ang="0">
                  <a:pos x="47" y="44"/>
                </a:cxn>
                <a:cxn ang="0">
                  <a:pos x="47" y="57"/>
                </a:cxn>
                <a:cxn ang="0">
                  <a:pos x="52" y="58"/>
                </a:cxn>
                <a:cxn ang="0">
                  <a:pos x="58" y="56"/>
                </a:cxn>
                <a:cxn ang="0">
                  <a:pos x="71" y="47"/>
                </a:cxn>
              </a:cxnLst>
              <a:rect l="0" t="0" r="r" b="b"/>
              <a:pathLst>
                <a:path w="87" h="58">
                  <a:moveTo>
                    <a:pt x="71" y="47"/>
                  </a:moveTo>
                  <a:cubicBezTo>
                    <a:pt x="73" y="49"/>
                    <a:pt x="73" y="51"/>
                    <a:pt x="75" y="51"/>
                  </a:cubicBezTo>
                  <a:cubicBezTo>
                    <a:pt x="77" y="50"/>
                    <a:pt x="81" y="51"/>
                    <a:pt x="83" y="53"/>
                  </a:cubicBezTo>
                  <a:cubicBezTo>
                    <a:pt x="85" y="53"/>
                    <a:pt x="87" y="52"/>
                    <a:pt x="87" y="52"/>
                  </a:cubicBezTo>
                  <a:cubicBezTo>
                    <a:pt x="87" y="52"/>
                    <a:pt x="85" y="41"/>
                    <a:pt x="84" y="37"/>
                  </a:cubicBezTo>
                  <a:cubicBezTo>
                    <a:pt x="84" y="34"/>
                    <a:pt x="73" y="30"/>
                    <a:pt x="73" y="30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2" y="20"/>
                    <a:pt x="59" y="22"/>
                    <a:pt x="57" y="21"/>
                  </a:cubicBezTo>
                  <a:cubicBezTo>
                    <a:pt x="55" y="20"/>
                    <a:pt x="50" y="23"/>
                    <a:pt x="47" y="19"/>
                  </a:cubicBezTo>
                  <a:cubicBezTo>
                    <a:pt x="45" y="16"/>
                    <a:pt x="41" y="22"/>
                    <a:pt x="37" y="19"/>
                  </a:cubicBezTo>
                  <a:cubicBezTo>
                    <a:pt x="33" y="16"/>
                    <a:pt x="22" y="20"/>
                    <a:pt x="21" y="18"/>
                  </a:cubicBezTo>
                  <a:cubicBezTo>
                    <a:pt x="21" y="15"/>
                    <a:pt x="26" y="11"/>
                    <a:pt x="29" y="11"/>
                  </a:cubicBezTo>
                  <a:cubicBezTo>
                    <a:pt x="30" y="11"/>
                    <a:pt x="31" y="11"/>
                    <a:pt x="33" y="11"/>
                  </a:cubicBezTo>
                  <a:cubicBezTo>
                    <a:pt x="34" y="9"/>
                    <a:pt x="37" y="3"/>
                    <a:pt x="37" y="2"/>
                  </a:cubicBezTo>
                  <a:cubicBezTo>
                    <a:pt x="36" y="0"/>
                    <a:pt x="32" y="2"/>
                    <a:pt x="29" y="4"/>
                  </a:cubicBezTo>
                  <a:cubicBezTo>
                    <a:pt x="26" y="6"/>
                    <a:pt x="21" y="3"/>
                    <a:pt x="20" y="6"/>
                  </a:cubicBezTo>
                  <a:cubicBezTo>
                    <a:pt x="19" y="9"/>
                    <a:pt x="18" y="12"/>
                    <a:pt x="15" y="12"/>
                  </a:cubicBezTo>
                  <a:cubicBezTo>
                    <a:pt x="12" y="12"/>
                    <a:pt x="14" y="17"/>
                    <a:pt x="11" y="18"/>
                  </a:cubicBezTo>
                  <a:cubicBezTo>
                    <a:pt x="8" y="19"/>
                    <a:pt x="1" y="19"/>
                    <a:pt x="1" y="22"/>
                  </a:cubicBezTo>
                  <a:cubicBezTo>
                    <a:pt x="0" y="25"/>
                    <a:pt x="8" y="27"/>
                    <a:pt x="8" y="31"/>
                  </a:cubicBezTo>
                  <a:cubicBezTo>
                    <a:pt x="7" y="34"/>
                    <a:pt x="12" y="38"/>
                    <a:pt x="9" y="41"/>
                  </a:cubicBezTo>
                  <a:cubicBezTo>
                    <a:pt x="6" y="43"/>
                    <a:pt x="4" y="46"/>
                    <a:pt x="4" y="52"/>
                  </a:cubicBezTo>
                  <a:cubicBezTo>
                    <a:pt x="7" y="54"/>
                    <a:pt x="9" y="55"/>
                    <a:pt x="10" y="53"/>
                  </a:cubicBezTo>
                  <a:cubicBezTo>
                    <a:pt x="11" y="49"/>
                    <a:pt x="21" y="53"/>
                    <a:pt x="21" y="50"/>
                  </a:cubicBezTo>
                  <a:cubicBezTo>
                    <a:pt x="21" y="47"/>
                    <a:pt x="32" y="48"/>
                    <a:pt x="32" y="44"/>
                  </a:cubicBezTo>
                  <a:cubicBezTo>
                    <a:pt x="32" y="41"/>
                    <a:pt x="38" y="34"/>
                    <a:pt x="42" y="35"/>
                  </a:cubicBezTo>
                  <a:cubicBezTo>
                    <a:pt x="46" y="35"/>
                    <a:pt x="42" y="42"/>
                    <a:pt x="47" y="44"/>
                  </a:cubicBezTo>
                  <a:cubicBezTo>
                    <a:pt x="51" y="46"/>
                    <a:pt x="44" y="54"/>
                    <a:pt x="47" y="57"/>
                  </a:cubicBezTo>
                  <a:cubicBezTo>
                    <a:pt x="48" y="58"/>
                    <a:pt x="50" y="58"/>
                    <a:pt x="52" y="58"/>
                  </a:cubicBezTo>
                  <a:cubicBezTo>
                    <a:pt x="54" y="57"/>
                    <a:pt x="56" y="56"/>
                    <a:pt x="58" y="56"/>
                  </a:cubicBezTo>
                  <a:cubicBezTo>
                    <a:pt x="63" y="52"/>
                    <a:pt x="69" y="46"/>
                    <a:pt x="71" y="4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68" name="Freeform 165">
              <a:extLst>
                <a:ext uri="{FF2B5EF4-FFF2-40B4-BE49-F238E27FC236}">
                  <a16:creationId xmlns:a16="http://schemas.microsoft.com/office/drawing/2014/main" id="{A839768D-0C58-430D-A13A-708925ABFDB0}"/>
                </a:ext>
              </a:extLst>
            </p:cNvPr>
            <p:cNvSpPr/>
            <p:nvPr/>
          </p:nvSpPr>
          <p:spPr bwMode="auto">
            <a:xfrm>
              <a:off x="2657475" y="2693988"/>
              <a:ext cx="19050" cy="39688"/>
            </a:xfrm>
            <a:custGeom>
              <a:avLst/>
              <a:gdLst/>
              <a:ahLst/>
              <a:cxnLst>
                <a:cxn ang="0">
                  <a:pos x="8" y="19"/>
                </a:cxn>
                <a:cxn ang="0">
                  <a:pos x="4" y="15"/>
                </a:cxn>
                <a:cxn ang="0">
                  <a:pos x="0" y="7"/>
                </a:cxn>
                <a:cxn ang="0">
                  <a:pos x="4" y="4"/>
                </a:cxn>
                <a:cxn ang="0">
                  <a:pos x="5" y="12"/>
                </a:cxn>
                <a:cxn ang="0">
                  <a:pos x="8" y="19"/>
                </a:cxn>
              </a:cxnLst>
              <a:rect l="0" t="0" r="r" b="b"/>
              <a:pathLst>
                <a:path w="10" h="21">
                  <a:moveTo>
                    <a:pt x="8" y="19"/>
                  </a:moveTo>
                  <a:cubicBezTo>
                    <a:pt x="8" y="21"/>
                    <a:pt x="4" y="17"/>
                    <a:pt x="4" y="15"/>
                  </a:cubicBezTo>
                  <a:cubicBezTo>
                    <a:pt x="4" y="12"/>
                    <a:pt x="0" y="12"/>
                    <a:pt x="0" y="7"/>
                  </a:cubicBezTo>
                  <a:cubicBezTo>
                    <a:pt x="0" y="3"/>
                    <a:pt x="2" y="0"/>
                    <a:pt x="4" y="4"/>
                  </a:cubicBezTo>
                  <a:cubicBezTo>
                    <a:pt x="7" y="8"/>
                    <a:pt x="5" y="10"/>
                    <a:pt x="5" y="12"/>
                  </a:cubicBezTo>
                  <a:cubicBezTo>
                    <a:pt x="6" y="14"/>
                    <a:pt x="10" y="17"/>
                    <a:pt x="8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69" name="Freeform 166">
              <a:extLst>
                <a:ext uri="{FF2B5EF4-FFF2-40B4-BE49-F238E27FC236}">
                  <a16:creationId xmlns:a16="http://schemas.microsoft.com/office/drawing/2014/main" id="{38131FCD-3128-4C00-81A7-B5A5AD5DC667}"/>
                </a:ext>
              </a:extLst>
            </p:cNvPr>
            <p:cNvSpPr/>
            <p:nvPr/>
          </p:nvSpPr>
          <p:spPr bwMode="auto">
            <a:xfrm>
              <a:off x="3013075" y="3021013"/>
              <a:ext cx="25400" cy="20638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2" y="4"/>
                </a:cxn>
                <a:cxn ang="0">
                  <a:pos x="11" y="2"/>
                </a:cxn>
                <a:cxn ang="0">
                  <a:pos x="11" y="8"/>
                </a:cxn>
                <a:cxn ang="0">
                  <a:pos x="3" y="10"/>
                </a:cxn>
              </a:cxnLst>
              <a:rect l="0" t="0" r="r" b="b"/>
              <a:pathLst>
                <a:path w="13" h="11">
                  <a:moveTo>
                    <a:pt x="3" y="10"/>
                  </a:moveTo>
                  <a:cubicBezTo>
                    <a:pt x="1" y="8"/>
                    <a:pt x="5" y="5"/>
                    <a:pt x="2" y="4"/>
                  </a:cubicBezTo>
                  <a:cubicBezTo>
                    <a:pt x="0" y="3"/>
                    <a:pt x="8" y="0"/>
                    <a:pt x="11" y="2"/>
                  </a:cubicBezTo>
                  <a:cubicBezTo>
                    <a:pt x="13" y="4"/>
                    <a:pt x="13" y="7"/>
                    <a:pt x="11" y="8"/>
                  </a:cubicBezTo>
                  <a:cubicBezTo>
                    <a:pt x="9" y="9"/>
                    <a:pt x="4" y="11"/>
                    <a:pt x="3" y="1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70" name="Freeform 167">
              <a:extLst>
                <a:ext uri="{FF2B5EF4-FFF2-40B4-BE49-F238E27FC236}">
                  <a16:creationId xmlns:a16="http://schemas.microsoft.com/office/drawing/2014/main" id="{7EFC9B5E-632E-44A8-A99D-A28E73F3237E}"/>
                </a:ext>
              </a:extLst>
            </p:cNvPr>
            <p:cNvSpPr/>
            <p:nvPr/>
          </p:nvSpPr>
          <p:spPr bwMode="auto">
            <a:xfrm>
              <a:off x="5286375" y="2305050"/>
              <a:ext cx="71438" cy="61913"/>
            </a:xfrm>
            <a:custGeom>
              <a:avLst/>
              <a:gdLst/>
              <a:ahLst/>
              <a:cxnLst>
                <a:cxn ang="0">
                  <a:pos x="35" y="26"/>
                </a:cxn>
                <a:cxn ang="0">
                  <a:pos x="28" y="17"/>
                </a:cxn>
                <a:cxn ang="0">
                  <a:pos x="24" y="8"/>
                </a:cxn>
                <a:cxn ang="0">
                  <a:pos x="21" y="2"/>
                </a:cxn>
                <a:cxn ang="0">
                  <a:pos x="11" y="1"/>
                </a:cxn>
                <a:cxn ang="0">
                  <a:pos x="0" y="3"/>
                </a:cxn>
                <a:cxn ang="0">
                  <a:pos x="2" y="12"/>
                </a:cxn>
                <a:cxn ang="0">
                  <a:pos x="11" y="16"/>
                </a:cxn>
                <a:cxn ang="0">
                  <a:pos x="13" y="20"/>
                </a:cxn>
                <a:cxn ang="0">
                  <a:pos x="14" y="20"/>
                </a:cxn>
                <a:cxn ang="0">
                  <a:pos x="17" y="22"/>
                </a:cxn>
                <a:cxn ang="0">
                  <a:pos x="22" y="25"/>
                </a:cxn>
                <a:cxn ang="0">
                  <a:pos x="28" y="27"/>
                </a:cxn>
                <a:cxn ang="0">
                  <a:pos x="30" y="33"/>
                </a:cxn>
                <a:cxn ang="0">
                  <a:pos x="37" y="31"/>
                </a:cxn>
                <a:cxn ang="0">
                  <a:pos x="35" y="26"/>
                </a:cxn>
              </a:cxnLst>
              <a:rect l="0" t="0" r="r" b="b"/>
              <a:pathLst>
                <a:path w="37" h="33">
                  <a:moveTo>
                    <a:pt x="35" y="26"/>
                  </a:moveTo>
                  <a:cubicBezTo>
                    <a:pt x="35" y="23"/>
                    <a:pt x="28" y="21"/>
                    <a:pt x="28" y="17"/>
                  </a:cubicBezTo>
                  <a:cubicBezTo>
                    <a:pt x="28" y="14"/>
                    <a:pt x="23" y="11"/>
                    <a:pt x="24" y="8"/>
                  </a:cubicBezTo>
                  <a:cubicBezTo>
                    <a:pt x="24" y="6"/>
                    <a:pt x="22" y="4"/>
                    <a:pt x="21" y="2"/>
                  </a:cubicBezTo>
                  <a:cubicBezTo>
                    <a:pt x="18" y="1"/>
                    <a:pt x="14" y="0"/>
                    <a:pt x="11" y="1"/>
                  </a:cubicBezTo>
                  <a:cubicBezTo>
                    <a:pt x="7" y="1"/>
                    <a:pt x="4" y="2"/>
                    <a:pt x="0" y="3"/>
                  </a:cubicBezTo>
                  <a:cubicBezTo>
                    <a:pt x="2" y="6"/>
                    <a:pt x="0" y="7"/>
                    <a:pt x="2" y="12"/>
                  </a:cubicBezTo>
                  <a:cubicBezTo>
                    <a:pt x="4" y="17"/>
                    <a:pt x="9" y="14"/>
                    <a:pt x="11" y="16"/>
                  </a:cubicBezTo>
                  <a:cubicBezTo>
                    <a:pt x="11" y="16"/>
                    <a:pt x="12" y="18"/>
                    <a:pt x="13" y="20"/>
                  </a:cubicBezTo>
                  <a:cubicBezTo>
                    <a:pt x="13" y="20"/>
                    <a:pt x="13" y="20"/>
                    <a:pt x="14" y="20"/>
                  </a:cubicBezTo>
                  <a:cubicBezTo>
                    <a:pt x="16" y="20"/>
                    <a:pt x="16" y="21"/>
                    <a:pt x="17" y="22"/>
                  </a:cubicBezTo>
                  <a:cubicBezTo>
                    <a:pt x="19" y="23"/>
                    <a:pt x="21" y="24"/>
                    <a:pt x="22" y="25"/>
                  </a:cubicBezTo>
                  <a:cubicBezTo>
                    <a:pt x="24" y="25"/>
                    <a:pt x="25" y="23"/>
                    <a:pt x="28" y="27"/>
                  </a:cubicBezTo>
                  <a:cubicBezTo>
                    <a:pt x="30" y="29"/>
                    <a:pt x="30" y="30"/>
                    <a:pt x="30" y="33"/>
                  </a:cubicBezTo>
                  <a:cubicBezTo>
                    <a:pt x="33" y="33"/>
                    <a:pt x="35" y="32"/>
                    <a:pt x="37" y="31"/>
                  </a:cubicBezTo>
                  <a:cubicBezTo>
                    <a:pt x="36" y="29"/>
                    <a:pt x="35" y="27"/>
                    <a:pt x="35" y="26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71" name="Freeform 168">
              <a:extLst>
                <a:ext uri="{FF2B5EF4-FFF2-40B4-BE49-F238E27FC236}">
                  <a16:creationId xmlns:a16="http://schemas.microsoft.com/office/drawing/2014/main" id="{FF8D6114-BC19-4F62-9A8A-C734F617EC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9713" y="2290763"/>
              <a:ext cx="106363" cy="87313"/>
            </a:xfrm>
            <a:custGeom>
              <a:avLst/>
              <a:gdLst/>
              <a:ahLst/>
              <a:cxnLst>
                <a:cxn ang="0">
                  <a:pos x="53" y="15"/>
                </a:cxn>
                <a:cxn ang="0">
                  <a:pos x="43" y="2"/>
                </a:cxn>
                <a:cxn ang="0">
                  <a:pos x="35" y="8"/>
                </a:cxn>
                <a:cxn ang="0">
                  <a:pos x="30" y="8"/>
                </a:cxn>
                <a:cxn ang="0">
                  <a:pos x="22" y="2"/>
                </a:cxn>
                <a:cxn ang="0">
                  <a:pos x="18" y="0"/>
                </a:cxn>
                <a:cxn ang="0">
                  <a:pos x="16" y="4"/>
                </a:cxn>
                <a:cxn ang="0">
                  <a:pos x="20" y="9"/>
                </a:cxn>
                <a:cxn ang="0">
                  <a:pos x="11" y="9"/>
                </a:cxn>
                <a:cxn ang="0">
                  <a:pos x="3" y="6"/>
                </a:cxn>
                <a:cxn ang="0">
                  <a:pos x="7" y="15"/>
                </a:cxn>
                <a:cxn ang="0">
                  <a:pos x="11" y="24"/>
                </a:cxn>
                <a:cxn ang="0">
                  <a:pos x="18" y="33"/>
                </a:cxn>
                <a:cxn ang="0">
                  <a:pos x="20" y="38"/>
                </a:cxn>
                <a:cxn ang="0">
                  <a:pos x="34" y="30"/>
                </a:cxn>
                <a:cxn ang="0">
                  <a:pos x="36" y="40"/>
                </a:cxn>
                <a:cxn ang="0">
                  <a:pos x="44" y="46"/>
                </a:cxn>
                <a:cxn ang="0">
                  <a:pos x="46" y="39"/>
                </a:cxn>
                <a:cxn ang="0">
                  <a:pos x="53" y="15"/>
                </a:cxn>
                <a:cxn ang="0">
                  <a:pos x="5" y="32"/>
                </a:cxn>
                <a:cxn ang="0">
                  <a:pos x="0" y="29"/>
                </a:cxn>
                <a:cxn ang="0">
                  <a:pos x="3" y="35"/>
                </a:cxn>
                <a:cxn ang="0">
                  <a:pos x="11" y="40"/>
                </a:cxn>
                <a:cxn ang="0">
                  <a:pos x="13" y="40"/>
                </a:cxn>
                <a:cxn ang="0">
                  <a:pos x="11" y="34"/>
                </a:cxn>
                <a:cxn ang="0">
                  <a:pos x="5" y="32"/>
                </a:cxn>
              </a:cxnLst>
              <a:rect l="0" t="0" r="r" b="b"/>
              <a:pathLst>
                <a:path w="56" h="46">
                  <a:moveTo>
                    <a:pt x="53" y="15"/>
                  </a:moveTo>
                  <a:cubicBezTo>
                    <a:pt x="51" y="13"/>
                    <a:pt x="47" y="8"/>
                    <a:pt x="43" y="2"/>
                  </a:cubicBezTo>
                  <a:cubicBezTo>
                    <a:pt x="41" y="6"/>
                    <a:pt x="36" y="5"/>
                    <a:pt x="35" y="8"/>
                  </a:cubicBezTo>
                  <a:cubicBezTo>
                    <a:pt x="34" y="10"/>
                    <a:pt x="32" y="7"/>
                    <a:pt x="30" y="8"/>
                  </a:cubicBezTo>
                  <a:cubicBezTo>
                    <a:pt x="29" y="8"/>
                    <a:pt x="25" y="2"/>
                    <a:pt x="22" y="2"/>
                  </a:cubicBezTo>
                  <a:cubicBezTo>
                    <a:pt x="21" y="1"/>
                    <a:pt x="20" y="1"/>
                    <a:pt x="18" y="0"/>
                  </a:cubicBezTo>
                  <a:cubicBezTo>
                    <a:pt x="17" y="2"/>
                    <a:pt x="16" y="3"/>
                    <a:pt x="16" y="4"/>
                  </a:cubicBezTo>
                  <a:cubicBezTo>
                    <a:pt x="17" y="6"/>
                    <a:pt x="21" y="8"/>
                    <a:pt x="20" y="9"/>
                  </a:cubicBezTo>
                  <a:cubicBezTo>
                    <a:pt x="18" y="11"/>
                    <a:pt x="13" y="10"/>
                    <a:pt x="11" y="9"/>
                  </a:cubicBezTo>
                  <a:cubicBezTo>
                    <a:pt x="9" y="7"/>
                    <a:pt x="4" y="4"/>
                    <a:pt x="3" y="6"/>
                  </a:cubicBezTo>
                  <a:cubicBezTo>
                    <a:pt x="2" y="8"/>
                    <a:pt x="8" y="13"/>
                    <a:pt x="7" y="15"/>
                  </a:cubicBezTo>
                  <a:cubicBezTo>
                    <a:pt x="6" y="18"/>
                    <a:pt x="11" y="21"/>
                    <a:pt x="11" y="24"/>
                  </a:cubicBezTo>
                  <a:cubicBezTo>
                    <a:pt x="11" y="28"/>
                    <a:pt x="18" y="30"/>
                    <a:pt x="18" y="33"/>
                  </a:cubicBezTo>
                  <a:cubicBezTo>
                    <a:pt x="18" y="34"/>
                    <a:pt x="19" y="36"/>
                    <a:pt x="20" y="38"/>
                  </a:cubicBezTo>
                  <a:cubicBezTo>
                    <a:pt x="26" y="36"/>
                    <a:pt x="30" y="32"/>
                    <a:pt x="34" y="30"/>
                  </a:cubicBezTo>
                  <a:cubicBezTo>
                    <a:pt x="39" y="27"/>
                    <a:pt x="37" y="38"/>
                    <a:pt x="36" y="40"/>
                  </a:cubicBezTo>
                  <a:cubicBezTo>
                    <a:pt x="35" y="41"/>
                    <a:pt x="40" y="44"/>
                    <a:pt x="44" y="46"/>
                  </a:cubicBezTo>
                  <a:cubicBezTo>
                    <a:pt x="44" y="43"/>
                    <a:pt x="44" y="41"/>
                    <a:pt x="46" y="39"/>
                  </a:cubicBezTo>
                  <a:cubicBezTo>
                    <a:pt x="52" y="32"/>
                    <a:pt x="56" y="21"/>
                    <a:pt x="53" y="15"/>
                  </a:cubicBezTo>
                  <a:close/>
                  <a:moveTo>
                    <a:pt x="5" y="32"/>
                  </a:moveTo>
                  <a:cubicBezTo>
                    <a:pt x="4" y="31"/>
                    <a:pt x="2" y="30"/>
                    <a:pt x="0" y="29"/>
                  </a:cubicBezTo>
                  <a:cubicBezTo>
                    <a:pt x="0" y="31"/>
                    <a:pt x="0" y="34"/>
                    <a:pt x="3" y="35"/>
                  </a:cubicBezTo>
                  <a:cubicBezTo>
                    <a:pt x="8" y="37"/>
                    <a:pt x="1" y="38"/>
                    <a:pt x="11" y="40"/>
                  </a:cubicBezTo>
                  <a:cubicBezTo>
                    <a:pt x="12" y="40"/>
                    <a:pt x="12" y="40"/>
                    <a:pt x="13" y="40"/>
                  </a:cubicBezTo>
                  <a:cubicBezTo>
                    <a:pt x="13" y="37"/>
                    <a:pt x="13" y="36"/>
                    <a:pt x="11" y="34"/>
                  </a:cubicBezTo>
                  <a:cubicBezTo>
                    <a:pt x="8" y="30"/>
                    <a:pt x="7" y="32"/>
                    <a:pt x="5" y="32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72" name="Freeform 169">
              <a:extLst>
                <a:ext uri="{FF2B5EF4-FFF2-40B4-BE49-F238E27FC236}">
                  <a16:creationId xmlns:a16="http://schemas.microsoft.com/office/drawing/2014/main" id="{992A03B3-108A-4F21-94C8-9BA4148E8462}"/>
                </a:ext>
              </a:extLst>
            </p:cNvPr>
            <p:cNvSpPr/>
            <p:nvPr/>
          </p:nvSpPr>
          <p:spPr bwMode="auto">
            <a:xfrm>
              <a:off x="5661025" y="2381250"/>
              <a:ext cx="309563" cy="220663"/>
            </a:xfrm>
            <a:custGeom>
              <a:avLst/>
              <a:gdLst/>
              <a:ahLst/>
              <a:cxnLst>
                <a:cxn ang="0">
                  <a:pos x="156" y="17"/>
                </a:cxn>
                <a:cxn ang="0">
                  <a:pos x="152" y="13"/>
                </a:cxn>
                <a:cxn ang="0">
                  <a:pos x="139" y="22"/>
                </a:cxn>
                <a:cxn ang="0">
                  <a:pos x="134" y="24"/>
                </a:cxn>
                <a:cxn ang="0">
                  <a:pos x="128" y="23"/>
                </a:cxn>
                <a:cxn ang="0">
                  <a:pos x="128" y="10"/>
                </a:cxn>
                <a:cxn ang="0">
                  <a:pos x="123" y="1"/>
                </a:cxn>
                <a:cxn ang="0">
                  <a:pos x="113" y="10"/>
                </a:cxn>
                <a:cxn ang="0">
                  <a:pos x="102" y="16"/>
                </a:cxn>
                <a:cxn ang="0">
                  <a:pos x="91" y="19"/>
                </a:cxn>
                <a:cxn ang="0">
                  <a:pos x="81" y="16"/>
                </a:cxn>
                <a:cxn ang="0">
                  <a:pos x="72" y="13"/>
                </a:cxn>
                <a:cxn ang="0">
                  <a:pos x="62" y="11"/>
                </a:cxn>
                <a:cxn ang="0">
                  <a:pos x="53" y="17"/>
                </a:cxn>
                <a:cxn ang="0">
                  <a:pos x="47" y="28"/>
                </a:cxn>
                <a:cxn ang="0">
                  <a:pos x="31" y="37"/>
                </a:cxn>
                <a:cxn ang="0">
                  <a:pos x="21" y="41"/>
                </a:cxn>
                <a:cxn ang="0">
                  <a:pos x="13" y="38"/>
                </a:cxn>
                <a:cxn ang="0">
                  <a:pos x="8" y="44"/>
                </a:cxn>
                <a:cxn ang="0">
                  <a:pos x="3" y="53"/>
                </a:cxn>
                <a:cxn ang="0">
                  <a:pos x="2" y="62"/>
                </a:cxn>
                <a:cxn ang="0">
                  <a:pos x="2" y="74"/>
                </a:cxn>
                <a:cxn ang="0">
                  <a:pos x="4" y="87"/>
                </a:cxn>
                <a:cxn ang="0">
                  <a:pos x="15" y="93"/>
                </a:cxn>
                <a:cxn ang="0">
                  <a:pos x="3" y="109"/>
                </a:cxn>
                <a:cxn ang="0">
                  <a:pos x="6" y="113"/>
                </a:cxn>
                <a:cxn ang="0">
                  <a:pos x="23" y="115"/>
                </a:cxn>
                <a:cxn ang="0">
                  <a:pos x="68" y="109"/>
                </a:cxn>
                <a:cxn ang="0">
                  <a:pos x="67" y="98"/>
                </a:cxn>
                <a:cxn ang="0">
                  <a:pos x="76" y="93"/>
                </a:cxn>
                <a:cxn ang="0">
                  <a:pos x="84" y="91"/>
                </a:cxn>
                <a:cxn ang="0">
                  <a:pos x="96" y="87"/>
                </a:cxn>
                <a:cxn ang="0">
                  <a:pos x="101" y="82"/>
                </a:cxn>
                <a:cxn ang="0">
                  <a:pos x="105" y="70"/>
                </a:cxn>
                <a:cxn ang="0">
                  <a:pos x="113" y="65"/>
                </a:cxn>
                <a:cxn ang="0">
                  <a:pos x="109" y="58"/>
                </a:cxn>
                <a:cxn ang="0">
                  <a:pos x="122" y="58"/>
                </a:cxn>
                <a:cxn ang="0">
                  <a:pos x="123" y="49"/>
                </a:cxn>
                <a:cxn ang="0">
                  <a:pos x="128" y="41"/>
                </a:cxn>
                <a:cxn ang="0">
                  <a:pos x="126" y="34"/>
                </a:cxn>
                <a:cxn ang="0">
                  <a:pos x="128" y="29"/>
                </a:cxn>
                <a:cxn ang="0">
                  <a:pos x="129" y="28"/>
                </a:cxn>
                <a:cxn ang="0">
                  <a:pos x="135" y="26"/>
                </a:cxn>
                <a:cxn ang="0">
                  <a:pos x="150" y="21"/>
                </a:cxn>
                <a:cxn ang="0">
                  <a:pos x="162" y="18"/>
                </a:cxn>
                <a:cxn ang="0">
                  <a:pos x="156" y="17"/>
                </a:cxn>
              </a:cxnLst>
              <a:rect l="0" t="0" r="r" b="b"/>
              <a:pathLst>
                <a:path w="162" h="116">
                  <a:moveTo>
                    <a:pt x="156" y="17"/>
                  </a:moveTo>
                  <a:cubicBezTo>
                    <a:pt x="154" y="17"/>
                    <a:pt x="154" y="15"/>
                    <a:pt x="152" y="13"/>
                  </a:cubicBezTo>
                  <a:cubicBezTo>
                    <a:pt x="150" y="12"/>
                    <a:pt x="144" y="18"/>
                    <a:pt x="139" y="22"/>
                  </a:cubicBezTo>
                  <a:cubicBezTo>
                    <a:pt x="137" y="22"/>
                    <a:pt x="135" y="23"/>
                    <a:pt x="134" y="24"/>
                  </a:cubicBezTo>
                  <a:cubicBezTo>
                    <a:pt x="131" y="24"/>
                    <a:pt x="129" y="24"/>
                    <a:pt x="128" y="23"/>
                  </a:cubicBezTo>
                  <a:cubicBezTo>
                    <a:pt x="125" y="20"/>
                    <a:pt x="132" y="12"/>
                    <a:pt x="128" y="10"/>
                  </a:cubicBezTo>
                  <a:cubicBezTo>
                    <a:pt x="123" y="8"/>
                    <a:pt x="127" y="1"/>
                    <a:pt x="123" y="1"/>
                  </a:cubicBezTo>
                  <a:cubicBezTo>
                    <a:pt x="119" y="0"/>
                    <a:pt x="113" y="7"/>
                    <a:pt x="113" y="10"/>
                  </a:cubicBezTo>
                  <a:cubicBezTo>
                    <a:pt x="113" y="14"/>
                    <a:pt x="102" y="13"/>
                    <a:pt x="102" y="16"/>
                  </a:cubicBezTo>
                  <a:cubicBezTo>
                    <a:pt x="102" y="19"/>
                    <a:pt x="92" y="15"/>
                    <a:pt x="91" y="19"/>
                  </a:cubicBezTo>
                  <a:cubicBezTo>
                    <a:pt x="89" y="22"/>
                    <a:pt x="84" y="16"/>
                    <a:pt x="81" y="16"/>
                  </a:cubicBezTo>
                  <a:cubicBezTo>
                    <a:pt x="78" y="16"/>
                    <a:pt x="76" y="12"/>
                    <a:pt x="72" y="13"/>
                  </a:cubicBezTo>
                  <a:cubicBezTo>
                    <a:pt x="68" y="14"/>
                    <a:pt x="65" y="12"/>
                    <a:pt x="62" y="11"/>
                  </a:cubicBezTo>
                  <a:cubicBezTo>
                    <a:pt x="59" y="11"/>
                    <a:pt x="57" y="18"/>
                    <a:pt x="53" y="17"/>
                  </a:cubicBezTo>
                  <a:cubicBezTo>
                    <a:pt x="50" y="15"/>
                    <a:pt x="48" y="23"/>
                    <a:pt x="47" y="28"/>
                  </a:cubicBezTo>
                  <a:cubicBezTo>
                    <a:pt x="45" y="32"/>
                    <a:pt x="30" y="32"/>
                    <a:pt x="31" y="37"/>
                  </a:cubicBezTo>
                  <a:cubicBezTo>
                    <a:pt x="31" y="42"/>
                    <a:pt x="22" y="44"/>
                    <a:pt x="21" y="41"/>
                  </a:cubicBezTo>
                  <a:cubicBezTo>
                    <a:pt x="20" y="38"/>
                    <a:pt x="14" y="39"/>
                    <a:pt x="13" y="38"/>
                  </a:cubicBezTo>
                  <a:cubicBezTo>
                    <a:pt x="11" y="38"/>
                    <a:pt x="7" y="39"/>
                    <a:pt x="8" y="44"/>
                  </a:cubicBezTo>
                  <a:cubicBezTo>
                    <a:pt x="8" y="48"/>
                    <a:pt x="4" y="51"/>
                    <a:pt x="3" y="53"/>
                  </a:cubicBezTo>
                  <a:cubicBezTo>
                    <a:pt x="3" y="54"/>
                    <a:pt x="0" y="60"/>
                    <a:pt x="2" y="62"/>
                  </a:cubicBezTo>
                  <a:cubicBezTo>
                    <a:pt x="4" y="65"/>
                    <a:pt x="0" y="70"/>
                    <a:pt x="2" y="74"/>
                  </a:cubicBezTo>
                  <a:cubicBezTo>
                    <a:pt x="4" y="79"/>
                    <a:pt x="3" y="86"/>
                    <a:pt x="4" y="87"/>
                  </a:cubicBezTo>
                  <a:cubicBezTo>
                    <a:pt x="5" y="89"/>
                    <a:pt x="13" y="88"/>
                    <a:pt x="15" y="93"/>
                  </a:cubicBezTo>
                  <a:cubicBezTo>
                    <a:pt x="17" y="98"/>
                    <a:pt x="4" y="107"/>
                    <a:pt x="3" y="109"/>
                  </a:cubicBezTo>
                  <a:cubicBezTo>
                    <a:pt x="3" y="110"/>
                    <a:pt x="4" y="112"/>
                    <a:pt x="6" y="113"/>
                  </a:cubicBezTo>
                  <a:cubicBezTo>
                    <a:pt x="11" y="113"/>
                    <a:pt x="17" y="114"/>
                    <a:pt x="23" y="115"/>
                  </a:cubicBezTo>
                  <a:cubicBezTo>
                    <a:pt x="30" y="116"/>
                    <a:pt x="68" y="111"/>
                    <a:pt x="68" y="109"/>
                  </a:cubicBezTo>
                  <a:cubicBezTo>
                    <a:pt x="69" y="108"/>
                    <a:pt x="67" y="100"/>
                    <a:pt x="67" y="98"/>
                  </a:cubicBezTo>
                  <a:cubicBezTo>
                    <a:pt x="68" y="96"/>
                    <a:pt x="72" y="92"/>
                    <a:pt x="76" y="93"/>
                  </a:cubicBezTo>
                  <a:cubicBezTo>
                    <a:pt x="80" y="93"/>
                    <a:pt x="84" y="94"/>
                    <a:pt x="84" y="91"/>
                  </a:cubicBezTo>
                  <a:cubicBezTo>
                    <a:pt x="84" y="88"/>
                    <a:pt x="95" y="84"/>
                    <a:pt x="96" y="87"/>
                  </a:cubicBezTo>
                  <a:cubicBezTo>
                    <a:pt x="97" y="89"/>
                    <a:pt x="101" y="88"/>
                    <a:pt x="101" y="82"/>
                  </a:cubicBezTo>
                  <a:cubicBezTo>
                    <a:pt x="102" y="75"/>
                    <a:pt x="101" y="70"/>
                    <a:pt x="105" y="70"/>
                  </a:cubicBezTo>
                  <a:cubicBezTo>
                    <a:pt x="109" y="69"/>
                    <a:pt x="113" y="67"/>
                    <a:pt x="113" y="65"/>
                  </a:cubicBezTo>
                  <a:cubicBezTo>
                    <a:pt x="112" y="63"/>
                    <a:pt x="108" y="59"/>
                    <a:pt x="109" y="58"/>
                  </a:cubicBezTo>
                  <a:cubicBezTo>
                    <a:pt x="110" y="56"/>
                    <a:pt x="120" y="61"/>
                    <a:pt x="122" y="58"/>
                  </a:cubicBezTo>
                  <a:cubicBezTo>
                    <a:pt x="123" y="55"/>
                    <a:pt x="121" y="52"/>
                    <a:pt x="123" y="49"/>
                  </a:cubicBezTo>
                  <a:cubicBezTo>
                    <a:pt x="124" y="46"/>
                    <a:pt x="128" y="44"/>
                    <a:pt x="128" y="41"/>
                  </a:cubicBezTo>
                  <a:cubicBezTo>
                    <a:pt x="128" y="38"/>
                    <a:pt x="128" y="37"/>
                    <a:pt x="126" y="34"/>
                  </a:cubicBezTo>
                  <a:cubicBezTo>
                    <a:pt x="124" y="32"/>
                    <a:pt x="125" y="29"/>
                    <a:pt x="128" y="29"/>
                  </a:cubicBezTo>
                  <a:cubicBezTo>
                    <a:pt x="128" y="28"/>
                    <a:pt x="129" y="28"/>
                    <a:pt x="129" y="28"/>
                  </a:cubicBezTo>
                  <a:cubicBezTo>
                    <a:pt x="132" y="27"/>
                    <a:pt x="134" y="27"/>
                    <a:pt x="135" y="26"/>
                  </a:cubicBezTo>
                  <a:cubicBezTo>
                    <a:pt x="139" y="23"/>
                    <a:pt x="147" y="20"/>
                    <a:pt x="150" y="21"/>
                  </a:cubicBezTo>
                  <a:cubicBezTo>
                    <a:pt x="153" y="22"/>
                    <a:pt x="158" y="21"/>
                    <a:pt x="162" y="18"/>
                  </a:cubicBezTo>
                  <a:cubicBezTo>
                    <a:pt x="160" y="17"/>
                    <a:pt x="157" y="16"/>
                    <a:pt x="156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73" name="Freeform 170">
              <a:extLst>
                <a:ext uri="{FF2B5EF4-FFF2-40B4-BE49-F238E27FC236}">
                  <a16:creationId xmlns:a16="http://schemas.microsoft.com/office/drawing/2014/main" id="{36BA33EE-995A-4B4D-9578-2D83E3AB2E54}"/>
                </a:ext>
              </a:extLst>
            </p:cNvPr>
            <p:cNvSpPr/>
            <p:nvPr/>
          </p:nvSpPr>
          <p:spPr bwMode="auto">
            <a:xfrm>
              <a:off x="5673725" y="2414588"/>
              <a:ext cx="355600" cy="320675"/>
            </a:xfrm>
            <a:custGeom>
              <a:avLst/>
              <a:gdLst/>
              <a:ahLst/>
              <a:cxnLst>
                <a:cxn ang="0">
                  <a:pos x="172" y="9"/>
                </a:cxn>
                <a:cxn ang="0">
                  <a:pos x="158" y="1"/>
                </a:cxn>
                <a:cxn ang="0">
                  <a:pos x="144" y="3"/>
                </a:cxn>
                <a:cxn ang="0">
                  <a:pos x="123" y="10"/>
                </a:cxn>
                <a:cxn ang="0">
                  <a:pos x="120" y="16"/>
                </a:cxn>
                <a:cxn ang="0">
                  <a:pos x="117" y="31"/>
                </a:cxn>
                <a:cxn ang="0">
                  <a:pos x="103" y="40"/>
                </a:cxn>
                <a:cxn ang="0">
                  <a:pos x="99" y="52"/>
                </a:cxn>
                <a:cxn ang="0">
                  <a:pos x="90" y="69"/>
                </a:cxn>
                <a:cxn ang="0">
                  <a:pos x="70" y="75"/>
                </a:cxn>
                <a:cxn ang="0">
                  <a:pos x="62" y="91"/>
                </a:cxn>
                <a:cxn ang="0">
                  <a:pos x="0" y="95"/>
                </a:cxn>
                <a:cxn ang="0">
                  <a:pos x="17" y="111"/>
                </a:cxn>
                <a:cxn ang="0">
                  <a:pos x="25" y="132"/>
                </a:cxn>
                <a:cxn ang="0">
                  <a:pos x="7" y="146"/>
                </a:cxn>
                <a:cxn ang="0">
                  <a:pos x="29" y="148"/>
                </a:cxn>
                <a:cxn ang="0">
                  <a:pos x="55" y="146"/>
                </a:cxn>
                <a:cxn ang="0">
                  <a:pos x="70" y="155"/>
                </a:cxn>
                <a:cxn ang="0">
                  <a:pos x="82" y="167"/>
                </a:cxn>
                <a:cxn ang="0">
                  <a:pos x="84" y="167"/>
                </a:cxn>
                <a:cxn ang="0">
                  <a:pos x="105" y="160"/>
                </a:cxn>
                <a:cxn ang="0">
                  <a:pos x="110" y="147"/>
                </a:cxn>
                <a:cxn ang="0">
                  <a:pos x="98" y="128"/>
                </a:cxn>
                <a:cxn ang="0">
                  <a:pos x="114" y="118"/>
                </a:cxn>
                <a:cxn ang="0">
                  <a:pos x="128" y="109"/>
                </a:cxn>
                <a:cxn ang="0">
                  <a:pos x="142" y="91"/>
                </a:cxn>
                <a:cxn ang="0">
                  <a:pos x="154" y="80"/>
                </a:cxn>
                <a:cxn ang="0">
                  <a:pos x="162" y="63"/>
                </a:cxn>
                <a:cxn ang="0">
                  <a:pos x="150" y="47"/>
                </a:cxn>
                <a:cxn ang="0">
                  <a:pos x="154" y="30"/>
                </a:cxn>
                <a:cxn ang="0">
                  <a:pos x="182" y="29"/>
                </a:cxn>
                <a:cxn ang="0">
                  <a:pos x="177" y="17"/>
                </a:cxn>
              </a:cxnLst>
              <a:rect l="0" t="0" r="r" b="b"/>
              <a:pathLst>
                <a:path w="186" h="168">
                  <a:moveTo>
                    <a:pt x="177" y="17"/>
                  </a:moveTo>
                  <a:cubicBezTo>
                    <a:pt x="172" y="15"/>
                    <a:pt x="172" y="10"/>
                    <a:pt x="172" y="9"/>
                  </a:cubicBezTo>
                  <a:cubicBezTo>
                    <a:pt x="172" y="7"/>
                    <a:pt x="166" y="4"/>
                    <a:pt x="161" y="0"/>
                  </a:cubicBezTo>
                  <a:cubicBezTo>
                    <a:pt x="161" y="1"/>
                    <a:pt x="159" y="1"/>
                    <a:pt x="158" y="1"/>
                  </a:cubicBezTo>
                  <a:cubicBezTo>
                    <a:pt x="157" y="1"/>
                    <a:pt x="157" y="0"/>
                    <a:pt x="156" y="0"/>
                  </a:cubicBezTo>
                  <a:cubicBezTo>
                    <a:pt x="152" y="3"/>
                    <a:pt x="147" y="4"/>
                    <a:pt x="144" y="3"/>
                  </a:cubicBezTo>
                  <a:cubicBezTo>
                    <a:pt x="141" y="2"/>
                    <a:pt x="133" y="5"/>
                    <a:pt x="129" y="8"/>
                  </a:cubicBezTo>
                  <a:cubicBezTo>
                    <a:pt x="128" y="9"/>
                    <a:pt x="126" y="9"/>
                    <a:pt x="123" y="10"/>
                  </a:cubicBezTo>
                  <a:cubicBezTo>
                    <a:pt x="123" y="10"/>
                    <a:pt x="122" y="10"/>
                    <a:pt x="122" y="11"/>
                  </a:cubicBezTo>
                  <a:cubicBezTo>
                    <a:pt x="119" y="11"/>
                    <a:pt x="118" y="14"/>
                    <a:pt x="120" y="16"/>
                  </a:cubicBezTo>
                  <a:cubicBezTo>
                    <a:pt x="122" y="19"/>
                    <a:pt x="122" y="20"/>
                    <a:pt x="122" y="23"/>
                  </a:cubicBezTo>
                  <a:cubicBezTo>
                    <a:pt x="122" y="26"/>
                    <a:pt x="118" y="28"/>
                    <a:pt x="117" y="31"/>
                  </a:cubicBezTo>
                  <a:cubicBezTo>
                    <a:pt x="115" y="34"/>
                    <a:pt x="117" y="37"/>
                    <a:pt x="116" y="40"/>
                  </a:cubicBezTo>
                  <a:cubicBezTo>
                    <a:pt x="114" y="43"/>
                    <a:pt x="104" y="38"/>
                    <a:pt x="103" y="40"/>
                  </a:cubicBezTo>
                  <a:cubicBezTo>
                    <a:pt x="102" y="41"/>
                    <a:pt x="106" y="45"/>
                    <a:pt x="107" y="47"/>
                  </a:cubicBezTo>
                  <a:cubicBezTo>
                    <a:pt x="107" y="49"/>
                    <a:pt x="103" y="51"/>
                    <a:pt x="99" y="52"/>
                  </a:cubicBezTo>
                  <a:cubicBezTo>
                    <a:pt x="95" y="52"/>
                    <a:pt x="96" y="57"/>
                    <a:pt x="95" y="64"/>
                  </a:cubicBezTo>
                  <a:cubicBezTo>
                    <a:pt x="95" y="70"/>
                    <a:pt x="91" y="71"/>
                    <a:pt x="90" y="69"/>
                  </a:cubicBezTo>
                  <a:cubicBezTo>
                    <a:pt x="89" y="66"/>
                    <a:pt x="78" y="70"/>
                    <a:pt x="78" y="73"/>
                  </a:cubicBezTo>
                  <a:cubicBezTo>
                    <a:pt x="78" y="76"/>
                    <a:pt x="74" y="75"/>
                    <a:pt x="70" y="75"/>
                  </a:cubicBezTo>
                  <a:cubicBezTo>
                    <a:pt x="66" y="74"/>
                    <a:pt x="62" y="78"/>
                    <a:pt x="61" y="80"/>
                  </a:cubicBezTo>
                  <a:cubicBezTo>
                    <a:pt x="61" y="82"/>
                    <a:pt x="63" y="90"/>
                    <a:pt x="62" y="91"/>
                  </a:cubicBezTo>
                  <a:cubicBezTo>
                    <a:pt x="62" y="93"/>
                    <a:pt x="24" y="98"/>
                    <a:pt x="17" y="97"/>
                  </a:cubicBezTo>
                  <a:cubicBezTo>
                    <a:pt x="11" y="96"/>
                    <a:pt x="5" y="95"/>
                    <a:pt x="0" y="95"/>
                  </a:cubicBezTo>
                  <a:cubicBezTo>
                    <a:pt x="2" y="97"/>
                    <a:pt x="4" y="99"/>
                    <a:pt x="5" y="101"/>
                  </a:cubicBezTo>
                  <a:cubicBezTo>
                    <a:pt x="6" y="105"/>
                    <a:pt x="11" y="109"/>
                    <a:pt x="17" y="111"/>
                  </a:cubicBezTo>
                  <a:cubicBezTo>
                    <a:pt x="22" y="113"/>
                    <a:pt x="19" y="122"/>
                    <a:pt x="22" y="123"/>
                  </a:cubicBezTo>
                  <a:cubicBezTo>
                    <a:pt x="25" y="124"/>
                    <a:pt x="28" y="131"/>
                    <a:pt x="25" y="132"/>
                  </a:cubicBezTo>
                  <a:cubicBezTo>
                    <a:pt x="21" y="132"/>
                    <a:pt x="18" y="133"/>
                    <a:pt x="14" y="135"/>
                  </a:cubicBezTo>
                  <a:cubicBezTo>
                    <a:pt x="11" y="137"/>
                    <a:pt x="7" y="141"/>
                    <a:pt x="7" y="146"/>
                  </a:cubicBezTo>
                  <a:cubicBezTo>
                    <a:pt x="7" y="147"/>
                    <a:pt x="7" y="148"/>
                    <a:pt x="7" y="149"/>
                  </a:cubicBezTo>
                  <a:cubicBezTo>
                    <a:pt x="17" y="149"/>
                    <a:pt x="27" y="149"/>
                    <a:pt x="29" y="148"/>
                  </a:cubicBezTo>
                  <a:cubicBezTo>
                    <a:pt x="30" y="146"/>
                    <a:pt x="35" y="145"/>
                    <a:pt x="37" y="146"/>
                  </a:cubicBezTo>
                  <a:cubicBezTo>
                    <a:pt x="40" y="148"/>
                    <a:pt x="51" y="149"/>
                    <a:pt x="55" y="146"/>
                  </a:cubicBezTo>
                  <a:cubicBezTo>
                    <a:pt x="61" y="143"/>
                    <a:pt x="64" y="146"/>
                    <a:pt x="64" y="149"/>
                  </a:cubicBezTo>
                  <a:cubicBezTo>
                    <a:pt x="65" y="152"/>
                    <a:pt x="67" y="153"/>
                    <a:pt x="70" y="155"/>
                  </a:cubicBezTo>
                  <a:cubicBezTo>
                    <a:pt x="72" y="157"/>
                    <a:pt x="70" y="160"/>
                    <a:pt x="72" y="163"/>
                  </a:cubicBezTo>
                  <a:cubicBezTo>
                    <a:pt x="74" y="165"/>
                    <a:pt x="77" y="165"/>
                    <a:pt x="82" y="167"/>
                  </a:cubicBezTo>
                  <a:cubicBezTo>
                    <a:pt x="82" y="167"/>
                    <a:pt x="83" y="168"/>
                    <a:pt x="83" y="168"/>
                  </a:cubicBezTo>
                  <a:cubicBezTo>
                    <a:pt x="84" y="168"/>
                    <a:pt x="84" y="168"/>
                    <a:pt x="84" y="167"/>
                  </a:cubicBezTo>
                  <a:cubicBezTo>
                    <a:pt x="87" y="164"/>
                    <a:pt x="87" y="159"/>
                    <a:pt x="94" y="160"/>
                  </a:cubicBezTo>
                  <a:cubicBezTo>
                    <a:pt x="102" y="162"/>
                    <a:pt x="101" y="159"/>
                    <a:pt x="105" y="160"/>
                  </a:cubicBezTo>
                  <a:cubicBezTo>
                    <a:pt x="109" y="161"/>
                    <a:pt x="112" y="160"/>
                    <a:pt x="114" y="158"/>
                  </a:cubicBezTo>
                  <a:cubicBezTo>
                    <a:pt x="115" y="155"/>
                    <a:pt x="112" y="150"/>
                    <a:pt x="110" y="147"/>
                  </a:cubicBezTo>
                  <a:cubicBezTo>
                    <a:pt x="107" y="145"/>
                    <a:pt x="104" y="140"/>
                    <a:pt x="105" y="136"/>
                  </a:cubicBezTo>
                  <a:cubicBezTo>
                    <a:pt x="105" y="131"/>
                    <a:pt x="98" y="131"/>
                    <a:pt x="98" y="128"/>
                  </a:cubicBezTo>
                  <a:cubicBezTo>
                    <a:pt x="98" y="124"/>
                    <a:pt x="105" y="118"/>
                    <a:pt x="106" y="117"/>
                  </a:cubicBezTo>
                  <a:cubicBezTo>
                    <a:pt x="107" y="116"/>
                    <a:pt x="113" y="121"/>
                    <a:pt x="114" y="118"/>
                  </a:cubicBezTo>
                  <a:cubicBezTo>
                    <a:pt x="116" y="115"/>
                    <a:pt x="120" y="117"/>
                    <a:pt x="122" y="117"/>
                  </a:cubicBezTo>
                  <a:cubicBezTo>
                    <a:pt x="124" y="118"/>
                    <a:pt x="128" y="113"/>
                    <a:pt x="128" y="109"/>
                  </a:cubicBezTo>
                  <a:cubicBezTo>
                    <a:pt x="129" y="105"/>
                    <a:pt x="136" y="105"/>
                    <a:pt x="138" y="103"/>
                  </a:cubicBezTo>
                  <a:cubicBezTo>
                    <a:pt x="139" y="102"/>
                    <a:pt x="141" y="93"/>
                    <a:pt x="142" y="91"/>
                  </a:cubicBezTo>
                  <a:cubicBezTo>
                    <a:pt x="143" y="89"/>
                    <a:pt x="149" y="91"/>
                    <a:pt x="149" y="86"/>
                  </a:cubicBezTo>
                  <a:cubicBezTo>
                    <a:pt x="149" y="81"/>
                    <a:pt x="151" y="80"/>
                    <a:pt x="154" y="80"/>
                  </a:cubicBezTo>
                  <a:cubicBezTo>
                    <a:pt x="157" y="79"/>
                    <a:pt x="156" y="75"/>
                    <a:pt x="156" y="71"/>
                  </a:cubicBezTo>
                  <a:cubicBezTo>
                    <a:pt x="157" y="68"/>
                    <a:pt x="159" y="64"/>
                    <a:pt x="162" y="63"/>
                  </a:cubicBezTo>
                  <a:cubicBezTo>
                    <a:pt x="166" y="62"/>
                    <a:pt x="161" y="57"/>
                    <a:pt x="157" y="58"/>
                  </a:cubicBezTo>
                  <a:cubicBezTo>
                    <a:pt x="153" y="59"/>
                    <a:pt x="150" y="47"/>
                    <a:pt x="150" y="47"/>
                  </a:cubicBezTo>
                  <a:cubicBezTo>
                    <a:pt x="150" y="47"/>
                    <a:pt x="151" y="38"/>
                    <a:pt x="148" y="36"/>
                  </a:cubicBezTo>
                  <a:cubicBezTo>
                    <a:pt x="146" y="35"/>
                    <a:pt x="149" y="30"/>
                    <a:pt x="154" y="30"/>
                  </a:cubicBezTo>
                  <a:cubicBezTo>
                    <a:pt x="159" y="30"/>
                    <a:pt x="168" y="36"/>
                    <a:pt x="171" y="33"/>
                  </a:cubicBezTo>
                  <a:cubicBezTo>
                    <a:pt x="174" y="31"/>
                    <a:pt x="180" y="30"/>
                    <a:pt x="182" y="29"/>
                  </a:cubicBezTo>
                  <a:cubicBezTo>
                    <a:pt x="183" y="28"/>
                    <a:pt x="185" y="24"/>
                    <a:pt x="186" y="22"/>
                  </a:cubicBezTo>
                  <a:cubicBezTo>
                    <a:pt x="184" y="21"/>
                    <a:pt x="181" y="19"/>
                    <a:pt x="177" y="1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74" name="Freeform 171">
              <a:extLst>
                <a:ext uri="{FF2B5EF4-FFF2-40B4-BE49-F238E27FC236}">
                  <a16:creationId xmlns:a16="http://schemas.microsoft.com/office/drawing/2014/main" id="{9E434540-1950-4FFA-8CE2-F0AC309C3C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6513" y="3132138"/>
              <a:ext cx="992188" cy="360363"/>
            </a:xfrm>
            <a:custGeom>
              <a:avLst/>
              <a:gdLst/>
              <a:ahLst/>
              <a:cxnLst>
                <a:cxn ang="0">
                  <a:pos x="38" y="80"/>
                </a:cxn>
                <a:cxn ang="0">
                  <a:pos x="147" y="101"/>
                </a:cxn>
                <a:cxn ang="0">
                  <a:pos x="22" y="52"/>
                </a:cxn>
                <a:cxn ang="0">
                  <a:pos x="278" y="134"/>
                </a:cxn>
                <a:cxn ang="0">
                  <a:pos x="290" y="107"/>
                </a:cxn>
                <a:cxn ang="0">
                  <a:pos x="306" y="111"/>
                </a:cxn>
                <a:cxn ang="0">
                  <a:pos x="317" y="76"/>
                </a:cxn>
                <a:cxn ang="0">
                  <a:pos x="318" y="63"/>
                </a:cxn>
                <a:cxn ang="0">
                  <a:pos x="297" y="53"/>
                </a:cxn>
                <a:cxn ang="0">
                  <a:pos x="266" y="97"/>
                </a:cxn>
                <a:cxn ang="0">
                  <a:pos x="123" y="106"/>
                </a:cxn>
                <a:cxn ang="0">
                  <a:pos x="118" y="87"/>
                </a:cxn>
                <a:cxn ang="0">
                  <a:pos x="114" y="95"/>
                </a:cxn>
                <a:cxn ang="0">
                  <a:pos x="95" y="71"/>
                </a:cxn>
                <a:cxn ang="0">
                  <a:pos x="78" y="50"/>
                </a:cxn>
                <a:cxn ang="0">
                  <a:pos x="52" y="34"/>
                </a:cxn>
                <a:cxn ang="0">
                  <a:pos x="2" y="5"/>
                </a:cxn>
                <a:cxn ang="0">
                  <a:pos x="45" y="65"/>
                </a:cxn>
                <a:cxn ang="0">
                  <a:pos x="99" y="128"/>
                </a:cxn>
                <a:cxn ang="0">
                  <a:pos x="121" y="117"/>
                </a:cxn>
                <a:cxn ang="0">
                  <a:pos x="373" y="53"/>
                </a:cxn>
                <a:cxn ang="0">
                  <a:pos x="376" y="64"/>
                </a:cxn>
                <a:cxn ang="0">
                  <a:pos x="348" y="106"/>
                </a:cxn>
                <a:cxn ang="0">
                  <a:pos x="277" y="167"/>
                </a:cxn>
                <a:cxn ang="0">
                  <a:pos x="322" y="162"/>
                </a:cxn>
                <a:cxn ang="0">
                  <a:pos x="387" y="107"/>
                </a:cxn>
                <a:cxn ang="0">
                  <a:pos x="218" y="158"/>
                </a:cxn>
                <a:cxn ang="0">
                  <a:pos x="196" y="147"/>
                </a:cxn>
                <a:cxn ang="0">
                  <a:pos x="122" y="138"/>
                </a:cxn>
                <a:cxn ang="0">
                  <a:pos x="131" y="153"/>
                </a:cxn>
                <a:cxn ang="0">
                  <a:pos x="201" y="164"/>
                </a:cxn>
                <a:cxn ang="0">
                  <a:pos x="218" y="158"/>
                </a:cxn>
                <a:cxn ang="0">
                  <a:pos x="452" y="106"/>
                </a:cxn>
                <a:cxn ang="0">
                  <a:pos x="404" y="82"/>
                </a:cxn>
                <a:cxn ang="0">
                  <a:pos x="435" y="94"/>
                </a:cxn>
                <a:cxn ang="0">
                  <a:pos x="417" y="101"/>
                </a:cxn>
                <a:cxn ang="0">
                  <a:pos x="444" y="114"/>
                </a:cxn>
                <a:cxn ang="0">
                  <a:pos x="492" y="143"/>
                </a:cxn>
                <a:cxn ang="0">
                  <a:pos x="507" y="161"/>
                </a:cxn>
                <a:cxn ang="0">
                  <a:pos x="480" y="86"/>
                </a:cxn>
                <a:cxn ang="0">
                  <a:pos x="330" y="175"/>
                </a:cxn>
                <a:cxn ang="0">
                  <a:pos x="336" y="177"/>
                </a:cxn>
                <a:cxn ang="0">
                  <a:pos x="339" y="174"/>
                </a:cxn>
                <a:cxn ang="0">
                  <a:pos x="250" y="67"/>
                </a:cxn>
                <a:cxn ang="0">
                  <a:pos x="255" y="39"/>
                </a:cxn>
                <a:cxn ang="0">
                  <a:pos x="254" y="20"/>
                </a:cxn>
                <a:cxn ang="0">
                  <a:pos x="225" y="36"/>
                </a:cxn>
                <a:cxn ang="0">
                  <a:pos x="201" y="51"/>
                </a:cxn>
                <a:cxn ang="0">
                  <a:pos x="165" y="52"/>
                </a:cxn>
                <a:cxn ang="0">
                  <a:pos x="153" y="61"/>
                </a:cxn>
                <a:cxn ang="0">
                  <a:pos x="180" y="103"/>
                </a:cxn>
                <a:cxn ang="0">
                  <a:pos x="218" y="112"/>
                </a:cxn>
                <a:cxn ang="0">
                  <a:pos x="268" y="178"/>
                </a:cxn>
                <a:cxn ang="0">
                  <a:pos x="268" y="178"/>
                </a:cxn>
                <a:cxn ang="0">
                  <a:pos x="236" y="169"/>
                </a:cxn>
                <a:cxn ang="0">
                  <a:pos x="251" y="161"/>
                </a:cxn>
              </a:cxnLst>
              <a:rect l="0" t="0" r="r" b="b"/>
              <a:pathLst>
                <a:path w="519" h="189">
                  <a:moveTo>
                    <a:pt x="38" y="80"/>
                  </a:moveTo>
                  <a:cubicBezTo>
                    <a:pt x="37" y="82"/>
                    <a:pt x="41" y="89"/>
                    <a:pt x="43" y="87"/>
                  </a:cubicBezTo>
                  <a:cubicBezTo>
                    <a:pt x="46" y="85"/>
                    <a:pt x="40" y="75"/>
                    <a:pt x="38" y="80"/>
                  </a:cubicBezTo>
                  <a:close/>
                  <a:moveTo>
                    <a:pt x="147" y="101"/>
                  </a:moveTo>
                  <a:cubicBezTo>
                    <a:pt x="147" y="98"/>
                    <a:pt x="138" y="99"/>
                    <a:pt x="141" y="103"/>
                  </a:cubicBezTo>
                  <a:cubicBezTo>
                    <a:pt x="144" y="108"/>
                    <a:pt x="147" y="104"/>
                    <a:pt x="147" y="101"/>
                  </a:cubicBezTo>
                  <a:close/>
                  <a:moveTo>
                    <a:pt x="22" y="52"/>
                  </a:moveTo>
                  <a:cubicBezTo>
                    <a:pt x="21" y="55"/>
                    <a:pt x="25" y="65"/>
                    <a:pt x="29" y="61"/>
                  </a:cubicBezTo>
                  <a:cubicBezTo>
                    <a:pt x="33" y="57"/>
                    <a:pt x="22" y="48"/>
                    <a:pt x="22" y="52"/>
                  </a:cubicBezTo>
                  <a:close/>
                  <a:moveTo>
                    <a:pt x="273" y="109"/>
                  </a:moveTo>
                  <a:cubicBezTo>
                    <a:pt x="278" y="109"/>
                    <a:pt x="278" y="116"/>
                    <a:pt x="277" y="121"/>
                  </a:cubicBezTo>
                  <a:cubicBezTo>
                    <a:pt x="276" y="125"/>
                    <a:pt x="274" y="135"/>
                    <a:pt x="278" y="134"/>
                  </a:cubicBezTo>
                  <a:cubicBezTo>
                    <a:pt x="283" y="132"/>
                    <a:pt x="287" y="125"/>
                    <a:pt x="284" y="123"/>
                  </a:cubicBezTo>
                  <a:cubicBezTo>
                    <a:pt x="281" y="120"/>
                    <a:pt x="281" y="106"/>
                    <a:pt x="282" y="102"/>
                  </a:cubicBezTo>
                  <a:cubicBezTo>
                    <a:pt x="284" y="98"/>
                    <a:pt x="293" y="101"/>
                    <a:pt x="290" y="107"/>
                  </a:cubicBezTo>
                  <a:cubicBezTo>
                    <a:pt x="287" y="112"/>
                    <a:pt x="295" y="112"/>
                    <a:pt x="295" y="118"/>
                  </a:cubicBezTo>
                  <a:cubicBezTo>
                    <a:pt x="295" y="124"/>
                    <a:pt x="300" y="121"/>
                    <a:pt x="306" y="119"/>
                  </a:cubicBezTo>
                  <a:cubicBezTo>
                    <a:pt x="311" y="118"/>
                    <a:pt x="310" y="115"/>
                    <a:pt x="306" y="111"/>
                  </a:cubicBezTo>
                  <a:cubicBezTo>
                    <a:pt x="303" y="107"/>
                    <a:pt x="309" y="101"/>
                    <a:pt x="304" y="98"/>
                  </a:cubicBezTo>
                  <a:cubicBezTo>
                    <a:pt x="299" y="94"/>
                    <a:pt x="296" y="89"/>
                    <a:pt x="300" y="88"/>
                  </a:cubicBezTo>
                  <a:cubicBezTo>
                    <a:pt x="305" y="87"/>
                    <a:pt x="319" y="79"/>
                    <a:pt x="317" y="76"/>
                  </a:cubicBezTo>
                  <a:cubicBezTo>
                    <a:pt x="316" y="73"/>
                    <a:pt x="296" y="77"/>
                    <a:pt x="294" y="83"/>
                  </a:cubicBezTo>
                  <a:cubicBezTo>
                    <a:pt x="293" y="89"/>
                    <a:pt x="279" y="82"/>
                    <a:pt x="280" y="72"/>
                  </a:cubicBezTo>
                  <a:cubicBezTo>
                    <a:pt x="282" y="61"/>
                    <a:pt x="310" y="60"/>
                    <a:pt x="318" y="63"/>
                  </a:cubicBezTo>
                  <a:cubicBezTo>
                    <a:pt x="326" y="67"/>
                    <a:pt x="334" y="57"/>
                    <a:pt x="337" y="52"/>
                  </a:cubicBezTo>
                  <a:cubicBezTo>
                    <a:pt x="340" y="46"/>
                    <a:pt x="331" y="53"/>
                    <a:pt x="325" y="56"/>
                  </a:cubicBezTo>
                  <a:cubicBezTo>
                    <a:pt x="320" y="60"/>
                    <a:pt x="305" y="56"/>
                    <a:pt x="297" y="53"/>
                  </a:cubicBezTo>
                  <a:cubicBezTo>
                    <a:pt x="289" y="51"/>
                    <a:pt x="290" y="58"/>
                    <a:pt x="283" y="59"/>
                  </a:cubicBezTo>
                  <a:cubicBezTo>
                    <a:pt x="277" y="60"/>
                    <a:pt x="278" y="74"/>
                    <a:pt x="275" y="76"/>
                  </a:cubicBezTo>
                  <a:cubicBezTo>
                    <a:pt x="272" y="77"/>
                    <a:pt x="272" y="88"/>
                    <a:pt x="266" y="97"/>
                  </a:cubicBezTo>
                  <a:cubicBezTo>
                    <a:pt x="260" y="107"/>
                    <a:pt x="268" y="108"/>
                    <a:pt x="273" y="109"/>
                  </a:cubicBezTo>
                  <a:close/>
                  <a:moveTo>
                    <a:pt x="121" y="117"/>
                  </a:moveTo>
                  <a:cubicBezTo>
                    <a:pt x="121" y="113"/>
                    <a:pt x="123" y="108"/>
                    <a:pt x="123" y="106"/>
                  </a:cubicBezTo>
                  <a:cubicBezTo>
                    <a:pt x="123" y="103"/>
                    <a:pt x="124" y="102"/>
                    <a:pt x="127" y="103"/>
                  </a:cubicBezTo>
                  <a:cubicBezTo>
                    <a:pt x="130" y="104"/>
                    <a:pt x="130" y="97"/>
                    <a:pt x="128" y="96"/>
                  </a:cubicBezTo>
                  <a:cubicBezTo>
                    <a:pt x="125" y="95"/>
                    <a:pt x="124" y="87"/>
                    <a:pt x="118" y="87"/>
                  </a:cubicBezTo>
                  <a:cubicBezTo>
                    <a:pt x="113" y="87"/>
                    <a:pt x="114" y="92"/>
                    <a:pt x="117" y="92"/>
                  </a:cubicBezTo>
                  <a:cubicBezTo>
                    <a:pt x="120" y="92"/>
                    <a:pt x="122" y="95"/>
                    <a:pt x="121" y="97"/>
                  </a:cubicBezTo>
                  <a:cubicBezTo>
                    <a:pt x="120" y="100"/>
                    <a:pt x="119" y="95"/>
                    <a:pt x="114" y="95"/>
                  </a:cubicBezTo>
                  <a:cubicBezTo>
                    <a:pt x="110" y="96"/>
                    <a:pt x="113" y="90"/>
                    <a:pt x="107" y="89"/>
                  </a:cubicBezTo>
                  <a:cubicBezTo>
                    <a:pt x="102" y="89"/>
                    <a:pt x="103" y="79"/>
                    <a:pt x="97" y="79"/>
                  </a:cubicBezTo>
                  <a:cubicBezTo>
                    <a:pt x="92" y="79"/>
                    <a:pt x="91" y="75"/>
                    <a:pt x="95" y="71"/>
                  </a:cubicBezTo>
                  <a:cubicBezTo>
                    <a:pt x="99" y="68"/>
                    <a:pt x="89" y="65"/>
                    <a:pt x="89" y="61"/>
                  </a:cubicBezTo>
                  <a:cubicBezTo>
                    <a:pt x="89" y="57"/>
                    <a:pt x="83" y="59"/>
                    <a:pt x="83" y="56"/>
                  </a:cubicBezTo>
                  <a:cubicBezTo>
                    <a:pt x="83" y="53"/>
                    <a:pt x="81" y="54"/>
                    <a:pt x="78" y="50"/>
                  </a:cubicBezTo>
                  <a:cubicBezTo>
                    <a:pt x="75" y="46"/>
                    <a:pt x="73" y="50"/>
                    <a:pt x="71" y="47"/>
                  </a:cubicBezTo>
                  <a:cubicBezTo>
                    <a:pt x="68" y="44"/>
                    <a:pt x="64" y="42"/>
                    <a:pt x="62" y="43"/>
                  </a:cubicBezTo>
                  <a:cubicBezTo>
                    <a:pt x="60" y="44"/>
                    <a:pt x="54" y="39"/>
                    <a:pt x="52" y="34"/>
                  </a:cubicBezTo>
                  <a:cubicBezTo>
                    <a:pt x="51" y="29"/>
                    <a:pt x="35" y="22"/>
                    <a:pt x="33" y="17"/>
                  </a:cubicBezTo>
                  <a:cubicBezTo>
                    <a:pt x="31" y="11"/>
                    <a:pt x="26" y="9"/>
                    <a:pt x="17" y="9"/>
                  </a:cubicBezTo>
                  <a:cubicBezTo>
                    <a:pt x="8" y="9"/>
                    <a:pt x="4" y="0"/>
                    <a:pt x="2" y="5"/>
                  </a:cubicBezTo>
                  <a:cubicBezTo>
                    <a:pt x="0" y="10"/>
                    <a:pt x="12" y="23"/>
                    <a:pt x="18" y="26"/>
                  </a:cubicBezTo>
                  <a:cubicBezTo>
                    <a:pt x="23" y="30"/>
                    <a:pt x="26" y="42"/>
                    <a:pt x="33" y="42"/>
                  </a:cubicBezTo>
                  <a:cubicBezTo>
                    <a:pt x="40" y="43"/>
                    <a:pt x="40" y="64"/>
                    <a:pt x="45" y="65"/>
                  </a:cubicBezTo>
                  <a:cubicBezTo>
                    <a:pt x="50" y="66"/>
                    <a:pt x="61" y="82"/>
                    <a:pt x="63" y="91"/>
                  </a:cubicBezTo>
                  <a:cubicBezTo>
                    <a:pt x="64" y="100"/>
                    <a:pt x="75" y="104"/>
                    <a:pt x="79" y="110"/>
                  </a:cubicBezTo>
                  <a:cubicBezTo>
                    <a:pt x="83" y="117"/>
                    <a:pt x="97" y="125"/>
                    <a:pt x="99" y="128"/>
                  </a:cubicBezTo>
                  <a:cubicBezTo>
                    <a:pt x="101" y="131"/>
                    <a:pt x="103" y="137"/>
                    <a:pt x="105" y="134"/>
                  </a:cubicBezTo>
                  <a:cubicBezTo>
                    <a:pt x="107" y="131"/>
                    <a:pt x="114" y="134"/>
                    <a:pt x="117" y="134"/>
                  </a:cubicBezTo>
                  <a:cubicBezTo>
                    <a:pt x="120" y="134"/>
                    <a:pt x="121" y="122"/>
                    <a:pt x="121" y="117"/>
                  </a:cubicBezTo>
                  <a:close/>
                  <a:moveTo>
                    <a:pt x="376" y="64"/>
                  </a:moveTo>
                  <a:cubicBezTo>
                    <a:pt x="383" y="65"/>
                    <a:pt x="380" y="60"/>
                    <a:pt x="380" y="56"/>
                  </a:cubicBezTo>
                  <a:cubicBezTo>
                    <a:pt x="380" y="51"/>
                    <a:pt x="373" y="55"/>
                    <a:pt x="373" y="53"/>
                  </a:cubicBezTo>
                  <a:cubicBezTo>
                    <a:pt x="373" y="50"/>
                    <a:pt x="371" y="41"/>
                    <a:pt x="365" y="48"/>
                  </a:cubicBezTo>
                  <a:cubicBezTo>
                    <a:pt x="360" y="56"/>
                    <a:pt x="367" y="74"/>
                    <a:pt x="371" y="73"/>
                  </a:cubicBezTo>
                  <a:cubicBezTo>
                    <a:pt x="375" y="72"/>
                    <a:pt x="368" y="63"/>
                    <a:pt x="376" y="64"/>
                  </a:cubicBezTo>
                  <a:close/>
                  <a:moveTo>
                    <a:pt x="348" y="106"/>
                  </a:moveTo>
                  <a:cubicBezTo>
                    <a:pt x="350" y="111"/>
                    <a:pt x="359" y="114"/>
                    <a:pt x="362" y="109"/>
                  </a:cubicBezTo>
                  <a:cubicBezTo>
                    <a:pt x="365" y="105"/>
                    <a:pt x="347" y="99"/>
                    <a:pt x="348" y="106"/>
                  </a:cubicBezTo>
                  <a:close/>
                  <a:moveTo>
                    <a:pt x="322" y="162"/>
                  </a:moveTo>
                  <a:cubicBezTo>
                    <a:pt x="313" y="161"/>
                    <a:pt x="307" y="167"/>
                    <a:pt x="298" y="164"/>
                  </a:cubicBezTo>
                  <a:cubicBezTo>
                    <a:pt x="289" y="161"/>
                    <a:pt x="276" y="164"/>
                    <a:pt x="277" y="167"/>
                  </a:cubicBezTo>
                  <a:cubicBezTo>
                    <a:pt x="278" y="170"/>
                    <a:pt x="286" y="170"/>
                    <a:pt x="295" y="170"/>
                  </a:cubicBezTo>
                  <a:cubicBezTo>
                    <a:pt x="304" y="171"/>
                    <a:pt x="312" y="166"/>
                    <a:pt x="318" y="165"/>
                  </a:cubicBezTo>
                  <a:cubicBezTo>
                    <a:pt x="324" y="165"/>
                    <a:pt x="331" y="163"/>
                    <a:pt x="322" y="162"/>
                  </a:cubicBezTo>
                  <a:close/>
                  <a:moveTo>
                    <a:pt x="393" y="101"/>
                  </a:moveTo>
                  <a:cubicBezTo>
                    <a:pt x="385" y="98"/>
                    <a:pt x="370" y="100"/>
                    <a:pt x="371" y="105"/>
                  </a:cubicBezTo>
                  <a:cubicBezTo>
                    <a:pt x="373" y="109"/>
                    <a:pt x="380" y="107"/>
                    <a:pt x="387" y="107"/>
                  </a:cubicBezTo>
                  <a:cubicBezTo>
                    <a:pt x="394" y="107"/>
                    <a:pt x="397" y="112"/>
                    <a:pt x="401" y="112"/>
                  </a:cubicBezTo>
                  <a:cubicBezTo>
                    <a:pt x="405" y="112"/>
                    <a:pt x="402" y="104"/>
                    <a:pt x="393" y="101"/>
                  </a:cubicBezTo>
                  <a:close/>
                  <a:moveTo>
                    <a:pt x="218" y="158"/>
                  </a:moveTo>
                  <a:cubicBezTo>
                    <a:pt x="217" y="154"/>
                    <a:pt x="204" y="158"/>
                    <a:pt x="198" y="155"/>
                  </a:cubicBezTo>
                  <a:cubicBezTo>
                    <a:pt x="192" y="153"/>
                    <a:pt x="205" y="150"/>
                    <a:pt x="209" y="148"/>
                  </a:cubicBezTo>
                  <a:cubicBezTo>
                    <a:pt x="214" y="145"/>
                    <a:pt x="207" y="144"/>
                    <a:pt x="196" y="147"/>
                  </a:cubicBezTo>
                  <a:cubicBezTo>
                    <a:pt x="185" y="151"/>
                    <a:pt x="173" y="140"/>
                    <a:pt x="173" y="145"/>
                  </a:cubicBezTo>
                  <a:cubicBezTo>
                    <a:pt x="172" y="149"/>
                    <a:pt x="153" y="143"/>
                    <a:pt x="149" y="139"/>
                  </a:cubicBezTo>
                  <a:cubicBezTo>
                    <a:pt x="144" y="136"/>
                    <a:pt x="126" y="132"/>
                    <a:pt x="122" y="138"/>
                  </a:cubicBezTo>
                  <a:cubicBezTo>
                    <a:pt x="119" y="144"/>
                    <a:pt x="116" y="139"/>
                    <a:pt x="117" y="145"/>
                  </a:cubicBezTo>
                  <a:cubicBezTo>
                    <a:pt x="118" y="149"/>
                    <a:pt x="122" y="146"/>
                    <a:pt x="125" y="146"/>
                  </a:cubicBezTo>
                  <a:cubicBezTo>
                    <a:pt x="128" y="146"/>
                    <a:pt x="127" y="152"/>
                    <a:pt x="131" y="153"/>
                  </a:cubicBezTo>
                  <a:cubicBezTo>
                    <a:pt x="136" y="153"/>
                    <a:pt x="150" y="157"/>
                    <a:pt x="151" y="154"/>
                  </a:cubicBezTo>
                  <a:cubicBezTo>
                    <a:pt x="153" y="151"/>
                    <a:pt x="166" y="154"/>
                    <a:pt x="173" y="160"/>
                  </a:cubicBezTo>
                  <a:cubicBezTo>
                    <a:pt x="179" y="165"/>
                    <a:pt x="195" y="165"/>
                    <a:pt x="201" y="164"/>
                  </a:cubicBezTo>
                  <a:cubicBezTo>
                    <a:pt x="207" y="163"/>
                    <a:pt x="213" y="168"/>
                    <a:pt x="216" y="165"/>
                  </a:cubicBezTo>
                  <a:cubicBezTo>
                    <a:pt x="218" y="162"/>
                    <a:pt x="222" y="170"/>
                    <a:pt x="229" y="165"/>
                  </a:cubicBezTo>
                  <a:cubicBezTo>
                    <a:pt x="236" y="160"/>
                    <a:pt x="218" y="162"/>
                    <a:pt x="218" y="158"/>
                  </a:cubicBezTo>
                  <a:close/>
                  <a:moveTo>
                    <a:pt x="480" y="86"/>
                  </a:moveTo>
                  <a:cubicBezTo>
                    <a:pt x="475" y="86"/>
                    <a:pt x="474" y="95"/>
                    <a:pt x="470" y="95"/>
                  </a:cubicBezTo>
                  <a:cubicBezTo>
                    <a:pt x="466" y="95"/>
                    <a:pt x="460" y="104"/>
                    <a:pt x="452" y="106"/>
                  </a:cubicBezTo>
                  <a:cubicBezTo>
                    <a:pt x="444" y="109"/>
                    <a:pt x="443" y="83"/>
                    <a:pt x="440" y="78"/>
                  </a:cubicBezTo>
                  <a:cubicBezTo>
                    <a:pt x="436" y="73"/>
                    <a:pt x="416" y="69"/>
                    <a:pt x="414" y="75"/>
                  </a:cubicBezTo>
                  <a:cubicBezTo>
                    <a:pt x="412" y="81"/>
                    <a:pt x="405" y="78"/>
                    <a:pt x="404" y="82"/>
                  </a:cubicBezTo>
                  <a:cubicBezTo>
                    <a:pt x="404" y="87"/>
                    <a:pt x="406" y="85"/>
                    <a:pt x="410" y="85"/>
                  </a:cubicBezTo>
                  <a:cubicBezTo>
                    <a:pt x="415" y="85"/>
                    <a:pt x="415" y="89"/>
                    <a:pt x="417" y="93"/>
                  </a:cubicBezTo>
                  <a:cubicBezTo>
                    <a:pt x="419" y="97"/>
                    <a:pt x="431" y="94"/>
                    <a:pt x="435" y="94"/>
                  </a:cubicBezTo>
                  <a:cubicBezTo>
                    <a:pt x="439" y="94"/>
                    <a:pt x="439" y="99"/>
                    <a:pt x="434" y="97"/>
                  </a:cubicBezTo>
                  <a:cubicBezTo>
                    <a:pt x="428" y="95"/>
                    <a:pt x="428" y="100"/>
                    <a:pt x="424" y="99"/>
                  </a:cubicBezTo>
                  <a:cubicBezTo>
                    <a:pt x="420" y="98"/>
                    <a:pt x="415" y="98"/>
                    <a:pt x="417" y="101"/>
                  </a:cubicBezTo>
                  <a:cubicBezTo>
                    <a:pt x="420" y="103"/>
                    <a:pt x="424" y="105"/>
                    <a:pt x="424" y="111"/>
                  </a:cubicBezTo>
                  <a:cubicBezTo>
                    <a:pt x="424" y="116"/>
                    <a:pt x="432" y="115"/>
                    <a:pt x="432" y="111"/>
                  </a:cubicBezTo>
                  <a:cubicBezTo>
                    <a:pt x="432" y="106"/>
                    <a:pt x="436" y="112"/>
                    <a:pt x="444" y="114"/>
                  </a:cubicBezTo>
                  <a:cubicBezTo>
                    <a:pt x="451" y="116"/>
                    <a:pt x="446" y="119"/>
                    <a:pt x="454" y="119"/>
                  </a:cubicBezTo>
                  <a:cubicBezTo>
                    <a:pt x="461" y="120"/>
                    <a:pt x="479" y="125"/>
                    <a:pt x="485" y="130"/>
                  </a:cubicBezTo>
                  <a:cubicBezTo>
                    <a:pt x="492" y="135"/>
                    <a:pt x="487" y="139"/>
                    <a:pt x="492" y="143"/>
                  </a:cubicBezTo>
                  <a:cubicBezTo>
                    <a:pt x="496" y="148"/>
                    <a:pt x="497" y="153"/>
                    <a:pt x="491" y="153"/>
                  </a:cubicBezTo>
                  <a:cubicBezTo>
                    <a:pt x="485" y="153"/>
                    <a:pt x="479" y="159"/>
                    <a:pt x="481" y="162"/>
                  </a:cubicBezTo>
                  <a:cubicBezTo>
                    <a:pt x="482" y="165"/>
                    <a:pt x="502" y="161"/>
                    <a:pt x="507" y="161"/>
                  </a:cubicBezTo>
                  <a:cubicBezTo>
                    <a:pt x="510" y="161"/>
                    <a:pt x="513" y="166"/>
                    <a:pt x="519" y="170"/>
                  </a:cubicBezTo>
                  <a:cubicBezTo>
                    <a:pt x="519" y="99"/>
                    <a:pt x="519" y="99"/>
                    <a:pt x="519" y="99"/>
                  </a:cubicBezTo>
                  <a:cubicBezTo>
                    <a:pt x="504" y="94"/>
                    <a:pt x="484" y="85"/>
                    <a:pt x="480" y="86"/>
                  </a:cubicBezTo>
                  <a:close/>
                  <a:moveTo>
                    <a:pt x="336" y="170"/>
                  </a:moveTo>
                  <a:cubicBezTo>
                    <a:pt x="335" y="171"/>
                    <a:pt x="334" y="171"/>
                    <a:pt x="332" y="172"/>
                  </a:cubicBezTo>
                  <a:cubicBezTo>
                    <a:pt x="332" y="173"/>
                    <a:pt x="331" y="174"/>
                    <a:pt x="330" y="175"/>
                  </a:cubicBezTo>
                  <a:cubicBezTo>
                    <a:pt x="329" y="176"/>
                    <a:pt x="328" y="174"/>
                    <a:pt x="327" y="173"/>
                  </a:cubicBezTo>
                  <a:cubicBezTo>
                    <a:pt x="320" y="175"/>
                    <a:pt x="317" y="183"/>
                    <a:pt x="321" y="186"/>
                  </a:cubicBezTo>
                  <a:cubicBezTo>
                    <a:pt x="326" y="188"/>
                    <a:pt x="332" y="182"/>
                    <a:pt x="336" y="177"/>
                  </a:cubicBezTo>
                  <a:cubicBezTo>
                    <a:pt x="336" y="177"/>
                    <a:pt x="337" y="176"/>
                    <a:pt x="337" y="176"/>
                  </a:cubicBezTo>
                  <a:cubicBezTo>
                    <a:pt x="337" y="175"/>
                    <a:pt x="338" y="175"/>
                    <a:pt x="338" y="174"/>
                  </a:cubicBezTo>
                  <a:cubicBezTo>
                    <a:pt x="338" y="174"/>
                    <a:pt x="339" y="174"/>
                    <a:pt x="339" y="174"/>
                  </a:cubicBezTo>
                  <a:cubicBezTo>
                    <a:pt x="338" y="172"/>
                    <a:pt x="337" y="171"/>
                    <a:pt x="336" y="170"/>
                  </a:cubicBezTo>
                  <a:close/>
                  <a:moveTo>
                    <a:pt x="243" y="84"/>
                  </a:moveTo>
                  <a:cubicBezTo>
                    <a:pt x="249" y="81"/>
                    <a:pt x="250" y="74"/>
                    <a:pt x="250" y="67"/>
                  </a:cubicBezTo>
                  <a:cubicBezTo>
                    <a:pt x="249" y="60"/>
                    <a:pt x="264" y="60"/>
                    <a:pt x="267" y="57"/>
                  </a:cubicBezTo>
                  <a:cubicBezTo>
                    <a:pt x="269" y="55"/>
                    <a:pt x="263" y="50"/>
                    <a:pt x="259" y="48"/>
                  </a:cubicBezTo>
                  <a:cubicBezTo>
                    <a:pt x="255" y="46"/>
                    <a:pt x="258" y="42"/>
                    <a:pt x="255" y="39"/>
                  </a:cubicBezTo>
                  <a:cubicBezTo>
                    <a:pt x="252" y="37"/>
                    <a:pt x="247" y="30"/>
                    <a:pt x="252" y="29"/>
                  </a:cubicBezTo>
                  <a:cubicBezTo>
                    <a:pt x="256" y="29"/>
                    <a:pt x="249" y="23"/>
                    <a:pt x="252" y="21"/>
                  </a:cubicBezTo>
                  <a:cubicBezTo>
                    <a:pt x="253" y="21"/>
                    <a:pt x="253" y="20"/>
                    <a:pt x="254" y="20"/>
                  </a:cubicBezTo>
                  <a:cubicBezTo>
                    <a:pt x="252" y="19"/>
                    <a:pt x="250" y="18"/>
                    <a:pt x="249" y="18"/>
                  </a:cubicBezTo>
                  <a:cubicBezTo>
                    <a:pt x="243" y="18"/>
                    <a:pt x="231" y="17"/>
                    <a:pt x="231" y="26"/>
                  </a:cubicBezTo>
                  <a:cubicBezTo>
                    <a:pt x="232" y="34"/>
                    <a:pt x="224" y="31"/>
                    <a:pt x="225" y="36"/>
                  </a:cubicBezTo>
                  <a:cubicBezTo>
                    <a:pt x="225" y="40"/>
                    <a:pt x="221" y="40"/>
                    <a:pt x="221" y="46"/>
                  </a:cubicBezTo>
                  <a:cubicBezTo>
                    <a:pt x="222" y="52"/>
                    <a:pt x="218" y="50"/>
                    <a:pt x="211" y="53"/>
                  </a:cubicBezTo>
                  <a:cubicBezTo>
                    <a:pt x="205" y="56"/>
                    <a:pt x="207" y="51"/>
                    <a:pt x="201" y="51"/>
                  </a:cubicBezTo>
                  <a:cubicBezTo>
                    <a:pt x="194" y="51"/>
                    <a:pt x="193" y="54"/>
                    <a:pt x="189" y="56"/>
                  </a:cubicBezTo>
                  <a:cubicBezTo>
                    <a:pt x="185" y="57"/>
                    <a:pt x="177" y="55"/>
                    <a:pt x="175" y="57"/>
                  </a:cubicBezTo>
                  <a:cubicBezTo>
                    <a:pt x="172" y="59"/>
                    <a:pt x="168" y="52"/>
                    <a:pt x="165" y="52"/>
                  </a:cubicBezTo>
                  <a:cubicBezTo>
                    <a:pt x="164" y="52"/>
                    <a:pt x="163" y="49"/>
                    <a:pt x="162" y="45"/>
                  </a:cubicBezTo>
                  <a:cubicBezTo>
                    <a:pt x="162" y="45"/>
                    <a:pt x="161" y="45"/>
                    <a:pt x="161" y="45"/>
                  </a:cubicBezTo>
                  <a:cubicBezTo>
                    <a:pt x="156" y="45"/>
                    <a:pt x="149" y="57"/>
                    <a:pt x="153" y="61"/>
                  </a:cubicBezTo>
                  <a:cubicBezTo>
                    <a:pt x="158" y="65"/>
                    <a:pt x="157" y="73"/>
                    <a:pt x="159" y="76"/>
                  </a:cubicBezTo>
                  <a:cubicBezTo>
                    <a:pt x="162" y="80"/>
                    <a:pt x="169" y="81"/>
                    <a:pt x="169" y="88"/>
                  </a:cubicBezTo>
                  <a:cubicBezTo>
                    <a:pt x="169" y="95"/>
                    <a:pt x="175" y="106"/>
                    <a:pt x="180" y="103"/>
                  </a:cubicBezTo>
                  <a:cubicBezTo>
                    <a:pt x="184" y="100"/>
                    <a:pt x="187" y="104"/>
                    <a:pt x="189" y="107"/>
                  </a:cubicBezTo>
                  <a:cubicBezTo>
                    <a:pt x="190" y="110"/>
                    <a:pt x="200" y="105"/>
                    <a:pt x="204" y="105"/>
                  </a:cubicBezTo>
                  <a:cubicBezTo>
                    <a:pt x="207" y="106"/>
                    <a:pt x="217" y="108"/>
                    <a:pt x="218" y="112"/>
                  </a:cubicBezTo>
                  <a:cubicBezTo>
                    <a:pt x="219" y="116"/>
                    <a:pt x="228" y="112"/>
                    <a:pt x="234" y="109"/>
                  </a:cubicBezTo>
                  <a:cubicBezTo>
                    <a:pt x="241" y="107"/>
                    <a:pt x="237" y="88"/>
                    <a:pt x="243" y="84"/>
                  </a:cubicBezTo>
                  <a:close/>
                  <a:moveTo>
                    <a:pt x="268" y="178"/>
                  </a:moveTo>
                  <a:cubicBezTo>
                    <a:pt x="270" y="181"/>
                    <a:pt x="276" y="181"/>
                    <a:pt x="278" y="183"/>
                  </a:cubicBezTo>
                  <a:cubicBezTo>
                    <a:pt x="280" y="185"/>
                    <a:pt x="289" y="189"/>
                    <a:pt x="289" y="183"/>
                  </a:cubicBezTo>
                  <a:cubicBezTo>
                    <a:pt x="289" y="178"/>
                    <a:pt x="266" y="174"/>
                    <a:pt x="268" y="178"/>
                  </a:cubicBezTo>
                  <a:close/>
                  <a:moveTo>
                    <a:pt x="251" y="161"/>
                  </a:moveTo>
                  <a:cubicBezTo>
                    <a:pt x="250" y="164"/>
                    <a:pt x="244" y="165"/>
                    <a:pt x="241" y="163"/>
                  </a:cubicBezTo>
                  <a:cubicBezTo>
                    <a:pt x="238" y="160"/>
                    <a:pt x="234" y="166"/>
                    <a:pt x="236" y="169"/>
                  </a:cubicBezTo>
                  <a:cubicBezTo>
                    <a:pt x="237" y="170"/>
                    <a:pt x="244" y="175"/>
                    <a:pt x="252" y="171"/>
                  </a:cubicBezTo>
                  <a:cubicBezTo>
                    <a:pt x="260" y="167"/>
                    <a:pt x="266" y="171"/>
                    <a:pt x="268" y="167"/>
                  </a:cubicBezTo>
                  <a:cubicBezTo>
                    <a:pt x="270" y="162"/>
                    <a:pt x="253" y="158"/>
                    <a:pt x="251" y="161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75" name="Freeform 172">
              <a:extLst>
                <a:ext uri="{FF2B5EF4-FFF2-40B4-BE49-F238E27FC236}">
                  <a16:creationId xmlns:a16="http://schemas.microsoft.com/office/drawing/2014/main" id="{9CE0D481-D879-48CF-A3B5-5DCB91A77D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1988" y="3436938"/>
              <a:ext cx="69850" cy="30163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0" y="13"/>
                </a:cxn>
                <a:cxn ang="0">
                  <a:pos x="3" y="15"/>
                </a:cxn>
                <a:cxn ang="0">
                  <a:pos x="5" y="12"/>
                </a:cxn>
                <a:cxn ang="0">
                  <a:pos x="4" y="12"/>
                </a:cxn>
                <a:cxn ang="0">
                  <a:pos x="3" y="12"/>
                </a:cxn>
                <a:cxn ang="0">
                  <a:pos x="19" y="3"/>
                </a:cxn>
                <a:cxn ang="0">
                  <a:pos x="10" y="9"/>
                </a:cxn>
                <a:cxn ang="0">
                  <a:pos x="9" y="10"/>
                </a:cxn>
                <a:cxn ang="0">
                  <a:pos x="12" y="14"/>
                </a:cxn>
                <a:cxn ang="0">
                  <a:pos x="36" y="3"/>
                </a:cxn>
                <a:cxn ang="0">
                  <a:pos x="19" y="3"/>
                </a:cxn>
              </a:cxnLst>
              <a:rect l="0" t="0" r="r" b="b"/>
              <a:pathLst>
                <a:path w="37" h="16">
                  <a:moveTo>
                    <a:pt x="3" y="12"/>
                  </a:moveTo>
                  <a:cubicBezTo>
                    <a:pt x="2" y="12"/>
                    <a:pt x="1" y="12"/>
                    <a:pt x="0" y="13"/>
                  </a:cubicBezTo>
                  <a:cubicBezTo>
                    <a:pt x="1" y="14"/>
                    <a:pt x="2" y="16"/>
                    <a:pt x="3" y="15"/>
                  </a:cubicBezTo>
                  <a:cubicBezTo>
                    <a:pt x="4" y="14"/>
                    <a:pt x="5" y="13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3" y="12"/>
                    <a:pt x="3" y="12"/>
                  </a:cubicBezTo>
                  <a:close/>
                  <a:moveTo>
                    <a:pt x="19" y="3"/>
                  </a:moveTo>
                  <a:cubicBezTo>
                    <a:pt x="15" y="3"/>
                    <a:pt x="13" y="7"/>
                    <a:pt x="10" y="9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10" y="11"/>
                    <a:pt x="11" y="12"/>
                    <a:pt x="12" y="14"/>
                  </a:cubicBezTo>
                  <a:cubicBezTo>
                    <a:pt x="19" y="10"/>
                    <a:pt x="35" y="5"/>
                    <a:pt x="36" y="3"/>
                  </a:cubicBezTo>
                  <a:cubicBezTo>
                    <a:pt x="37" y="0"/>
                    <a:pt x="26" y="4"/>
                    <a:pt x="19" y="3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76" name="Freeform 173">
              <a:extLst>
                <a:ext uri="{FF2B5EF4-FFF2-40B4-BE49-F238E27FC236}">
                  <a16:creationId xmlns:a16="http://schemas.microsoft.com/office/drawing/2014/main" id="{2C3C82CC-CFB7-4092-9169-42FA325295CE}"/>
                </a:ext>
              </a:extLst>
            </p:cNvPr>
            <p:cNvSpPr/>
            <p:nvPr/>
          </p:nvSpPr>
          <p:spPr bwMode="auto">
            <a:xfrm>
              <a:off x="4640263" y="2155825"/>
              <a:ext cx="73025" cy="3968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" y="18"/>
                </a:cxn>
                <a:cxn ang="0">
                  <a:pos x="9" y="21"/>
                </a:cxn>
                <a:cxn ang="0">
                  <a:pos x="17" y="20"/>
                </a:cxn>
                <a:cxn ang="0">
                  <a:pos x="24" y="20"/>
                </a:cxn>
                <a:cxn ang="0">
                  <a:pos x="28" y="15"/>
                </a:cxn>
                <a:cxn ang="0">
                  <a:pos x="31" y="9"/>
                </a:cxn>
                <a:cxn ang="0">
                  <a:pos x="38" y="5"/>
                </a:cxn>
                <a:cxn ang="0">
                  <a:pos x="35" y="0"/>
                </a:cxn>
                <a:cxn ang="0">
                  <a:pos x="27" y="3"/>
                </a:cxn>
                <a:cxn ang="0">
                  <a:pos x="18" y="6"/>
                </a:cxn>
                <a:cxn ang="0">
                  <a:pos x="5" y="4"/>
                </a:cxn>
                <a:cxn ang="0">
                  <a:pos x="1" y="4"/>
                </a:cxn>
                <a:cxn ang="0">
                  <a:pos x="0" y="19"/>
                </a:cxn>
              </a:cxnLst>
              <a:rect l="0" t="0" r="r" b="b"/>
              <a:pathLst>
                <a:path w="38" h="21">
                  <a:moveTo>
                    <a:pt x="0" y="19"/>
                  </a:moveTo>
                  <a:cubicBezTo>
                    <a:pt x="3" y="18"/>
                    <a:pt x="6" y="17"/>
                    <a:pt x="7" y="18"/>
                  </a:cubicBezTo>
                  <a:cubicBezTo>
                    <a:pt x="8" y="18"/>
                    <a:pt x="9" y="20"/>
                    <a:pt x="9" y="21"/>
                  </a:cubicBezTo>
                  <a:cubicBezTo>
                    <a:pt x="11" y="21"/>
                    <a:pt x="16" y="20"/>
                    <a:pt x="17" y="20"/>
                  </a:cubicBezTo>
                  <a:cubicBezTo>
                    <a:pt x="19" y="19"/>
                    <a:pt x="24" y="21"/>
                    <a:pt x="24" y="20"/>
                  </a:cubicBezTo>
                  <a:cubicBezTo>
                    <a:pt x="25" y="18"/>
                    <a:pt x="26" y="15"/>
                    <a:pt x="28" y="15"/>
                  </a:cubicBezTo>
                  <a:cubicBezTo>
                    <a:pt x="30" y="15"/>
                    <a:pt x="29" y="10"/>
                    <a:pt x="31" y="9"/>
                  </a:cubicBezTo>
                  <a:cubicBezTo>
                    <a:pt x="33" y="9"/>
                    <a:pt x="38" y="5"/>
                    <a:pt x="38" y="5"/>
                  </a:cubicBezTo>
                  <a:cubicBezTo>
                    <a:pt x="38" y="5"/>
                    <a:pt x="36" y="1"/>
                    <a:pt x="35" y="0"/>
                  </a:cubicBezTo>
                  <a:cubicBezTo>
                    <a:pt x="34" y="0"/>
                    <a:pt x="32" y="3"/>
                    <a:pt x="27" y="3"/>
                  </a:cubicBezTo>
                  <a:cubicBezTo>
                    <a:pt x="23" y="3"/>
                    <a:pt x="20" y="6"/>
                    <a:pt x="18" y="6"/>
                  </a:cubicBezTo>
                  <a:cubicBezTo>
                    <a:pt x="16" y="6"/>
                    <a:pt x="9" y="4"/>
                    <a:pt x="5" y="4"/>
                  </a:cubicBezTo>
                  <a:cubicBezTo>
                    <a:pt x="4" y="4"/>
                    <a:pt x="2" y="4"/>
                    <a:pt x="1" y="4"/>
                  </a:cubicBezTo>
                  <a:cubicBezTo>
                    <a:pt x="0" y="7"/>
                    <a:pt x="0" y="13"/>
                    <a:pt x="0" y="1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77" name="Freeform 174">
              <a:extLst>
                <a:ext uri="{FF2B5EF4-FFF2-40B4-BE49-F238E27FC236}">
                  <a16:creationId xmlns:a16="http://schemas.microsoft.com/office/drawing/2014/main" id="{F2BA7478-01F1-46C1-B72F-A62154C3BD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05325" y="2151063"/>
              <a:ext cx="247650" cy="269875"/>
            </a:xfrm>
            <a:custGeom>
              <a:avLst/>
              <a:gdLst/>
              <a:ahLst/>
              <a:cxnLst>
                <a:cxn ang="0">
                  <a:pos x="90" y="122"/>
                </a:cxn>
                <a:cxn ang="0">
                  <a:pos x="77" y="122"/>
                </a:cxn>
                <a:cxn ang="0">
                  <a:pos x="67" y="127"/>
                </a:cxn>
                <a:cxn ang="0">
                  <a:pos x="79" y="133"/>
                </a:cxn>
                <a:cxn ang="0">
                  <a:pos x="92" y="141"/>
                </a:cxn>
                <a:cxn ang="0">
                  <a:pos x="95" y="134"/>
                </a:cxn>
                <a:cxn ang="0">
                  <a:pos x="99" y="123"/>
                </a:cxn>
                <a:cxn ang="0">
                  <a:pos x="90" y="122"/>
                </a:cxn>
                <a:cxn ang="0">
                  <a:pos x="26" y="85"/>
                </a:cxn>
                <a:cxn ang="0">
                  <a:pos x="18" y="87"/>
                </a:cxn>
                <a:cxn ang="0">
                  <a:pos x="22" y="101"/>
                </a:cxn>
                <a:cxn ang="0">
                  <a:pos x="27" y="112"/>
                </a:cxn>
                <a:cxn ang="0">
                  <a:pos x="34" y="107"/>
                </a:cxn>
                <a:cxn ang="0">
                  <a:pos x="36" y="89"/>
                </a:cxn>
                <a:cxn ang="0">
                  <a:pos x="26" y="85"/>
                </a:cxn>
                <a:cxn ang="0">
                  <a:pos x="108" y="79"/>
                </a:cxn>
                <a:cxn ang="0">
                  <a:pos x="99" y="73"/>
                </a:cxn>
                <a:cxn ang="0">
                  <a:pos x="82" y="55"/>
                </a:cxn>
                <a:cxn ang="0">
                  <a:pos x="66" y="38"/>
                </a:cxn>
                <a:cxn ang="0">
                  <a:pos x="66" y="27"/>
                </a:cxn>
                <a:cxn ang="0">
                  <a:pos x="71" y="21"/>
                </a:cxn>
                <a:cxn ang="0">
                  <a:pos x="72" y="6"/>
                </a:cxn>
                <a:cxn ang="0">
                  <a:pos x="66" y="5"/>
                </a:cxn>
                <a:cxn ang="0">
                  <a:pos x="64" y="0"/>
                </a:cxn>
                <a:cxn ang="0">
                  <a:pos x="55" y="1"/>
                </a:cxn>
                <a:cxn ang="0">
                  <a:pos x="48" y="3"/>
                </a:cxn>
                <a:cxn ang="0">
                  <a:pos x="46" y="2"/>
                </a:cxn>
                <a:cxn ang="0">
                  <a:pos x="44" y="5"/>
                </a:cxn>
                <a:cxn ang="0">
                  <a:pos x="42" y="7"/>
                </a:cxn>
                <a:cxn ang="0">
                  <a:pos x="39" y="9"/>
                </a:cxn>
                <a:cxn ang="0">
                  <a:pos x="34" y="10"/>
                </a:cxn>
                <a:cxn ang="0">
                  <a:pos x="30" y="12"/>
                </a:cxn>
                <a:cxn ang="0">
                  <a:pos x="27" y="16"/>
                </a:cxn>
                <a:cxn ang="0">
                  <a:pos x="20" y="9"/>
                </a:cxn>
                <a:cxn ang="0">
                  <a:pos x="15" y="17"/>
                </a:cxn>
                <a:cxn ang="0">
                  <a:pos x="5" y="17"/>
                </a:cxn>
                <a:cxn ang="0">
                  <a:pos x="6" y="23"/>
                </a:cxn>
                <a:cxn ang="0">
                  <a:pos x="4" y="27"/>
                </a:cxn>
                <a:cxn ang="0">
                  <a:pos x="2" y="30"/>
                </a:cxn>
                <a:cxn ang="0">
                  <a:pos x="5" y="36"/>
                </a:cxn>
                <a:cxn ang="0">
                  <a:pos x="8" y="41"/>
                </a:cxn>
                <a:cxn ang="0">
                  <a:pos x="13" y="43"/>
                </a:cxn>
                <a:cxn ang="0">
                  <a:pos x="12" y="47"/>
                </a:cxn>
                <a:cxn ang="0">
                  <a:pos x="17" y="45"/>
                </a:cxn>
                <a:cxn ang="0">
                  <a:pos x="25" y="38"/>
                </a:cxn>
                <a:cxn ang="0">
                  <a:pos x="41" y="45"/>
                </a:cxn>
                <a:cxn ang="0">
                  <a:pos x="44" y="52"/>
                </a:cxn>
                <a:cxn ang="0">
                  <a:pos x="55" y="65"/>
                </a:cxn>
                <a:cxn ang="0">
                  <a:pos x="70" y="79"/>
                </a:cxn>
                <a:cxn ang="0">
                  <a:pos x="81" y="83"/>
                </a:cxn>
                <a:cxn ang="0">
                  <a:pos x="91" y="90"/>
                </a:cxn>
                <a:cxn ang="0">
                  <a:pos x="99" y="96"/>
                </a:cxn>
                <a:cxn ang="0">
                  <a:pos x="103" y="103"/>
                </a:cxn>
                <a:cxn ang="0">
                  <a:pos x="103" y="115"/>
                </a:cxn>
                <a:cxn ang="0">
                  <a:pos x="104" y="124"/>
                </a:cxn>
                <a:cxn ang="0">
                  <a:pos x="109" y="115"/>
                </a:cxn>
                <a:cxn ang="0">
                  <a:pos x="116" y="108"/>
                </a:cxn>
                <a:cxn ang="0">
                  <a:pos x="111" y="99"/>
                </a:cxn>
                <a:cxn ang="0">
                  <a:pos x="121" y="95"/>
                </a:cxn>
                <a:cxn ang="0">
                  <a:pos x="130" y="95"/>
                </a:cxn>
                <a:cxn ang="0">
                  <a:pos x="108" y="79"/>
                </a:cxn>
              </a:cxnLst>
              <a:rect l="0" t="0" r="r" b="b"/>
              <a:pathLst>
                <a:path w="130" h="141">
                  <a:moveTo>
                    <a:pt x="90" y="122"/>
                  </a:moveTo>
                  <a:cubicBezTo>
                    <a:pt x="84" y="124"/>
                    <a:pt x="81" y="124"/>
                    <a:pt x="77" y="122"/>
                  </a:cubicBezTo>
                  <a:cubicBezTo>
                    <a:pt x="73" y="120"/>
                    <a:pt x="66" y="124"/>
                    <a:pt x="67" y="127"/>
                  </a:cubicBezTo>
                  <a:cubicBezTo>
                    <a:pt x="68" y="129"/>
                    <a:pt x="71" y="131"/>
                    <a:pt x="79" y="133"/>
                  </a:cubicBezTo>
                  <a:cubicBezTo>
                    <a:pt x="87" y="135"/>
                    <a:pt x="88" y="141"/>
                    <a:pt x="92" y="141"/>
                  </a:cubicBezTo>
                  <a:cubicBezTo>
                    <a:pt x="95" y="141"/>
                    <a:pt x="96" y="138"/>
                    <a:pt x="95" y="134"/>
                  </a:cubicBezTo>
                  <a:cubicBezTo>
                    <a:pt x="94" y="129"/>
                    <a:pt x="99" y="124"/>
                    <a:pt x="99" y="123"/>
                  </a:cubicBezTo>
                  <a:cubicBezTo>
                    <a:pt x="100" y="122"/>
                    <a:pt x="97" y="121"/>
                    <a:pt x="90" y="122"/>
                  </a:cubicBezTo>
                  <a:close/>
                  <a:moveTo>
                    <a:pt x="26" y="85"/>
                  </a:moveTo>
                  <a:cubicBezTo>
                    <a:pt x="22" y="88"/>
                    <a:pt x="19" y="84"/>
                    <a:pt x="18" y="87"/>
                  </a:cubicBezTo>
                  <a:cubicBezTo>
                    <a:pt x="16" y="90"/>
                    <a:pt x="23" y="95"/>
                    <a:pt x="22" y="101"/>
                  </a:cubicBezTo>
                  <a:cubicBezTo>
                    <a:pt x="20" y="108"/>
                    <a:pt x="23" y="116"/>
                    <a:pt x="27" y="112"/>
                  </a:cubicBezTo>
                  <a:cubicBezTo>
                    <a:pt x="30" y="108"/>
                    <a:pt x="32" y="110"/>
                    <a:pt x="34" y="107"/>
                  </a:cubicBezTo>
                  <a:cubicBezTo>
                    <a:pt x="37" y="104"/>
                    <a:pt x="35" y="94"/>
                    <a:pt x="36" y="89"/>
                  </a:cubicBezTo>
                  <a:cubicBezTo>
                    <a:pt x="38" y="84"/>
                    <a:pt x="30" y="81"/>
                    <a:pt x="26" y="85"/>
                  </a:cubicBezTo>
                  <a:close/>
                  <a:moveTo>
                    <a:pt x="108" y="79"/>
                  </a:moveTo>
                  <a:cubicBezTo>
                    <a:pt x="103" y="77"/>
                    <a:pt x="106" y="72"/>
                    <a:pt x="99" y="73"/>
                  </a:cubicBezTo>
                  <a:cubicBezTo>
                    <a:pt x="92" y="73"/>
                    <a:pt x="84" y="64"/>
                    <a:pt x="82" y="55"/>
                  </a:cubicBezTo>
                  <a:cubicBezTo>
                    <a:pt x="79" y="45"/>
                    <a:pt x="69" y="44"/>
                    <a:pt x="66" y="38"/>
                  </a:cubicBezTo>
                  <a:cubicBezTo>
                    <a:pt x="63" y="33"/>
                    <a:pt x="68" y="32"/>
                    <a:pt x="66" y="27"/>
                  </a:cubicBezTo>
                  <a:cubicBezTo>
                    <a:pt x="65" y="24"/>
                    <a:pt x="68" y="22"/>
                    <a:pt x="71" y="21"/>
                  </a:cubicBezTo>
                  <a:cubicBezTo>
                    <a:pt x="71" y="15"/>
                    <a:pt x="71" y="9"/>
                    <a:pt x="72" y="6"/>
                  </a:cubicBezTo>
                  <a:cubicBezTo>
                    <a:pt x="69" y="5"/>
                    <a:pt x="67" y="5"/>
                    <a:pt x="66" y="5"/>
                  </a:cubicBezTo>
                  <a:cubicBezTo>
                    <a:pt x="65" y="4"/>
                    <a:pt x="64" y="0"/>
                    <a:pt x="64" y="0"/>
                  </a:cubicBezTo>
                  <a:cubicBezTo>
                    <a:pt x="63" y="0"/>
                    <a:pt x="56" y="0"/>
                    <a:pt x="55" y="1"/>
                  </a:cubicBezTo>
                  <a:cubicBezTo>
                    <a:pt x="53" y="2"/>
                    <a:pt x="50" y="5"/>
                    <a:pt x="48" y="3"/>
                  </a:cubicBezTo>
                  <a:cubicBezTo>
                    <a:pt x="47" y="3"/>
                    <a:pt x="47" y="3"/>
                    <a:pt x="46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4" y="5"/>
                    <a:pt x="44" y="7"/>
                    <a:pt x="42" y="7"/>
                  </a:cubicBezTo>
                  <a:cubicBezTo>
                    <a:pt x="41" y="7"/>
                    <a:pt x="39" y="6"/>
                    <a:pt x="39" y="9"/>
                  </a:cubicBezTo>
                  <a:cubicBezTo>
                    <a:pt x="39" y="11"/>
                    <a:pt x="35" y="10"/>
                    <a:pt x="34" y="10"/>
                  </a:cubicBezTo>
                  <a:cubicBezTo>
                    <a:pt x="32" y="10"/>
                    <a:pt x="30" y="10"/>
                    <a:pt x="30" y="12"/>
                  </a:cubicBezTo>
                  <a:cubicBezTo>
                    <a:pt x="30" y="14"/>
                    <a:pt x="29" y="19"/>
                    <a:pt x="27" y="16"/>
                  </a:cubicBezTo>
                  <a:cubicBezTo>
                    <a:pt x="24" y="14"/>
                    <a:pt x="21" y="8"/>
                    <a:pt x="20" y="9"/>
                  </a:cubicBezTo>
                  <a:cubicBezTo>
                    <a:pt x="19" y="9"/>
                    <a:pt x="17" y="17"/>
                    <a:pt x="15" y="17"/>
                  </a:cubicBezTo>
                  <a:cubicBezTo>
                    <a:pt x="13" y="17"/>
                    <a:pt x="8" y="17"/>
                    <a:pt x="5" y="17"/>
                  </a:cubicBezTo>
                  <a:cubicBezTo>
                    <a:pt x="4" y="20"/>
                    <a:pt x="5" y="22"/>
                    <a:pt x="6" y="23"/>
                  </a:cubicBezTo>
                  <a:cubicBezTo>
                    <a:pt x="8" y="23"/>
                    <a:pt x="6" y="26"/>
                    <a:pt x="4" y="27"/>
                  </a:cubicBezTo>
                  <a:cubicBezTo>
                    <a:pt x="3" y="28"/>
                    <a:pt x="0" y="27"/>
                    <a:pt x="2" y="30"/>
                  </a:cubicBezTo>
                  <a:cubicBezTo>
                    <a:pt x="4" y="33"/>
                    <a:pt x="7" y="33"/>
                    <a:pt x="5" y="36"/>
                  </a:cubicBezTo>
                  <a:cubicBezTo>
                    <a:pt x="3" y="38"/>
                    <a:pt x="5" y="41"/>
                    <a:pt x="8" y="41"/>
                  </a:cubicBezTo>
                  <a:cubicBezTo>
                    <a:pt x="10" y="41"/>
                    <a:pt x="14" y="41"/>
                    <a:pt x="13" y="43"/>
                  </a:cubicBezTo>
                  <a:cubicBezTo>
                    <a:pt x="12" y="44"/>
                    <a:pt x="12" y="45"/>
                    <a:pt x="12" y="47"/>
                  </a:cubicBezTo>
                  <a:cubicBezTo>
                    <a:pt x="14" y="46"/>
                    <a:pt x="15" y="46"/>
                    <a:pt x="17" y="45"/>
                  </a:cubicBezTo>
                  <a:cubicBezTo>
                    <a:pt x="21" y="43"/>
                    <a:pt x="19" y="40"/>
                    <a:pt x="25" y="38"/>
                  </a:cubicBezTo>
                  <a:cubicBezTo>
                    <a:pt x="31" y="37"/>
                    <a:pt x="38" y="42"/>
                    <a:pt x="41" y="45"/>
                  </a:cubicBezTo>
                  <a:cubicBezTo>
                    <a:pt x="43" y="49"/>
                    <a:pt x="44" y="49"/>
                    <a:pt x="44" y="52"/>
                  </a:cubicBezTo>
                  <a:cubicBezTo>
                    <a:pt x="45" y="55"/>
                    <a:pt x="47" y="60"/>
                    <a:pt x="55" y="65"/>
                  </a:cubicBezTo>
                  <a:cubicBezTo>
                    <a:pt x="63" y="71"/>
                    <a:pt x="66" y="76"/>
                    <a:pt x="70" y="79"/>
                  </a:cubicBezTo>
                  <a:cubicBezTo>
                    <a:pt x="74" y="81"/>
                    <a:pt x="79" y="80"/>
                    <a:pt x="81" y="83"/>
                  </a:cubicBezTo>
                  <a:cubicBezTo>
                    <a:pt x="84" y="86"/>
                    <a:pt x="87" y="88"/>
                    <a:pt x="91" y="90"/>
                  </a:cubicBezTo>
                  <a:cubicBezTo>
                    <a:pt x="95" y="92"/>
                    <a:pt x="95" y="96"/>
                    <a:pt x="99" y="96"/>
                  </a:cubicBezTo>
                  <a:cubicBezTo>
                    <a:pt x="103" y="97"/>
                    <a:pt x="100" y="100"/>
                    <a:pt x="103" y="103"/>
                  </a:cubicBezTo>
                  <a:cubicBezTo>
                    <a:pt x="105" y="106"/>
                    <a:pt x="106" y="112"/>
                    <a:pt x="103" y="115"/>
                  </a:cubicBezTo>
                  <a:cubicBezTo>
                    <a:pt x="101" y="119"/>
                    <a:pt x="102" y="124"/>
                    <a:pt x="104" y="124"/>
                  </a:cubicBezTo>
                  <a:cubicBezTo>
                    <a:pt x="105" y="124"/>
                    <a:pt x="109" y="118"/>
                    <a:pt x="109" y="115"/>
                  </a:cubicBezTo>
                  <a:cubicBezTo>
                    <a:pt x="110" y="112"/>
                    <a:pt x="113" y="112"/>
                    <a:pt x="116" y="108"/>
                  </a:cubicBezTo>
                  <a:cubicBezTo>
                    <a:pt x="118" y="105"/>
                    <a:pt x="112" y="104"/>
                    <a:pt x="111" y="99"/>
                  </a:cubicBezTo>
                  <a:cubicBezTo>
                    <a:pt x="109" y="95"/>
                    <a:pt x="116" y="91"/>
                    <a:pt x="121" y="95"/>
                  </a:cubicBezTo>
                  <a:cubicBezTo>
                    <a:pt x="127" y="98"/>
                    <a:pt x="130" y="101"/>
                    <a:pt x="130" y="95"/>
                  </a:cubicBezTo>
                  <a:cubicBezTo>
                    <a:pt x="130" y="89"/>
                    <a:pt x="112" y="82"/>
                    <a:pt x="108" y="79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78" name="Freeform 175">
              <a:extLst>
                <a:ext uri="{FF2B5EF4-FFF2-40B4-BE49-F238E27FC236}">
                  <a16:creationId xmlns:a16="http://schemas.microsoft.com/office/drawing/2014/main" id="{AC1020B1-2247-4849-AAF4-260CA632EB23}"/>
                </a:ext>
              </a:extLst>
            </p:cNvPr>
            <p:cNvSpPr/>
            <p:nvPr/>
          </p:nvSpPr>
          <p:spPr bwMode="auto">
            <a:xfrm>
              <a:off x="4752975" y="2251075"/>
              <a:ext cx="26988" cy="333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" y="8"/>
                </a:cxn>
                <a:cxn ang="0">
                  <a:pos x="0" y="12"/>
                </a:cxn>
                <a:cxn ang="0">
                  <a:pos x="8" y="18"/>
                </a:cxn>
                <a:cxn ang="0">
                  <a:pos x="9" y="18"/>
                </a:cxn>
                <a:cxn ang="0">
                  <a:pos x="14" y="10"/>
                </a:cxn>
                <a:cxn ang="0">
                  <a:pos x="5" y="0"/>
                </a:cxn>
              </a:cxnLst>
              <a:rect l="0" t="0" r="r" b="b"/>
              <a:pathLst>
                <a:path w="14" h="18">
                  <a:moveTo>
                    <a:pt x="5" y="0"/>
                  </a:moveTo>
                  <a:cubicBezTo>
                    <a:pt x="3" y="3"/>
                    <a:pt x="0" y="7"/>
                    <a:pt x="1" y="8"/>
                  </a:cubicBezTo>
                  <a:cubicBezTo>
                    <a:pt x="1" y="9"/>
                    <a:pt x="0" y="10"/>
                    <a:pt x="0" y="12"/>
                  </a:cubicBezTo>
                  <a:cubicBezTo>
                    <a:pt x="3" y="14"/>
                    <a:pt x="6" y="16"/>
                    <a:pt x="8" y="18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4"/>
                    <a:pt x="12" y="10"/>
                    <a:pt x="14" y="10"/>
                  </a:cubicBezTo>
                  <a:cubicBezTo>
                    <a:pt x="11" y="7"/>
                    <a:pt x="7" y="2"/>
                    <a:pt x="5" y="0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  <p:sp>
          <p:nvSpPr>
            <p:cNvPr id="179" name="Freeform 176">
              <a:extLst>
                <a:ext uri="{FF2B5EF4-FFF2-40B4-BE49-F238E27FC236}">
                  <a16:creationId xmlns:a16="http://schemas.microsoft.com/office/drawing/2014/main" id="{FC70ABEF-11C5-4490-A605-904CD53934CD}"/>
                </a:ext>
              </a:extLst>
            </p:cNvPr>
            <p:cNvSpPr/>
            <p:nvPr/>
          </p:nvSpPr>
          <p:spPr bwMode="auto">
            <a:xfrm>
              <a:off x="4759325" y="2174875"/>
              <a:ext cx="90488" cy="106363"/>
            </a:xfrm>
            <a:custGeom>
              <a:avLst/>
              <a:gdLst/>
              <a:ahLst/>
              <a:cxnLst>
                <a:cxn ang="0">
                  <a:pos x="41" y="37"/>
                </a:cxn>
                <a:cxn ang="0">
                  <a:pos x="41" y="29"/>
                </a:cxn>
                <a:cxn ang="0">
                  <a:pos x="42" y="23"/>
                </a:cxn>
                <a:cxn ang="0">
                  <a:pos x="29" y="20"/>
                </a:cxn>
                <a:cxn ang="0">
                  <a:pos x="28" y="13"/>
                </a:cxn>
                <a:cxn ang="0">
                  <a:pos x="24" y="9"/>
                </a:cxn>
                <a:cxn ang="0">
                  <a:pos x="20" y="2"/>
                </a:cxn>
                <a:cxn ang="0">
                  <a:pos x="20" y="2"/>
                </a:cxn>
                <a:cxn ang="0">
                  <a:pos x="17" y="1"/>
                </a:cxn>
                <a:cxn ang="0">
                  <a:pos x="12" y="0"/>
                </a:cxn>
                <a:cxn ang="0">
                  <a:pos x="0" y="3"/>
                </a:cxn>
                <a:cxn ang="0">
                  <a:pos x="3" y="10"/>
                </a:cxn>
                <a:cxn ang="0">
                  <a:pos x="7" y="18"/>
                </a:cxn>
                <a:cxn ang="0">
                  <a:pos x="6" y="36"/>
                </a:cxn>
                <a:cxn ang="0">
                  <a:pos x="2" y="40"/>
                </a:cxn>
                <a:cxn ang="0">
                  <a:pos x="11" y="50"/>
                </a:cxn>
                <a:cxn ang="0">
                  <a:pos x="11" y="50"/>
                </a:cxn>
                <a:cxn ang="0">
                  <a:pos x="21" y="56"/>
                </a:cxn>
                <a:cxn ang="0">
                  <a:pos x="41" y="52"/>
                </a:cxn>
                <a:cxn ang="0">
                  <a:pos x="41" y="49"/>
                </a:cxn>
                <a:cxn ang="0">
                  <a:pos x="45" y="44"/>
                </a:cxn>
                <a:cxn ang="0">
                  <a:pos x="41" y="37"/>
                </a:cxn>
              </a:cxnLst>
              <a:rect l="0" t="0" r="r" b="b"/>
              <a:pathLst>
                <a:path w="47" h="56">
                  <a:moveTo>
                    <a:pt x="41" y="37"/>
                  </a:moveTo>
                  <a:cubicBezTo>
                    <a:pt x="39" y="35"/>
                    <a:pt x="39" y="31"/>
                    <a:pt x="41" y="29"/>
                  </a:cubicBezTo>
                  <a:cubicBezTo>
                    <a:pt x="44" y="28"/>
                    <a:pt x="42" y="26"/>
                    <a:pt x="42" y="23"/>
                  </a:cubicBezTo>
                  <a:cubicBezTo>
                    <a:pt x="42" y="21"/>
                    <a:pt x="31" y="20"/>
                    <a:pt x="29" y="20"/>
                  </a:cubicBezTo>
                  <a:cubicBezTo>
                    <a:pt x="27" y="19"/>
                    <a:pt x="30" y="13"/>
                    <a:pt x="28" y="13"/>
                  </a:cubicBezTo>
                  <a:cubicBezTo>
                    <a:pt x="25" y="13"/>
                    <a:pt x="24" y="11"/>
                    <a:pt x="24" y="9"/>
                  </a:cubicBezTo>
                  <a:cubicBezTo>
                    <a:pt x="24" y="7"/>
                    <a:pt x="20" y="3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19" y="1"/>
                    <a:pt x="17" y="1"/>
                    <a:pt x="17" y="1"/>
                  </a:cubicBezTo>
                  <a:cubicBezTo>
                    <a:pt x="15" y="1"/>
                    <a:pt x="12" y="0"/>
                    <a:pt x="12" y="0"/>
                  </a:cubicBezTo>
                  <a:cubicBezTo>
                    <a:pt x="12" y="0"/>
                    <a:pt x="5" y="2"/>
                    <a:pt x="0" y="3"/>
                  </a:cubicBezTo>
                  <a:cubicBezTo>
                    <a:pt x="1" y="6"/>
                    <a:pt x="2" y="9"/>
                    <a:pt x="3" y="10"/>
                  </a:cubicBezTo>
                  <a:cubicBezTo>
                    <a:pt x="7" y="11"/>
                    <a:pt x="6" y="15"/>
                    <a:pt x="7" y="18"/>
                  </a:cubicBezTo>
                  <a:cubicBezTo>
                    <a:pt x="8" y="21"/>
                    <a:pt x="8" y="36"/>
                    <a:pt x="6" y="36"/>
                  </a:cubicBezTo>
                  <a:cubicBezTo>
                    <a:pt x="5" y="36"/>
                    <a:pt x="4" y="37"/>
                    <a:pt x="2" y="40"/>
                  </a:cubicBezTo>
                  <a:cubicBezTo>
                    <a:pt x="4" y="42"/>
                    <a:pt x="8" y="47"/>
                    <a:pt x="11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3" y="50"/>
                    <a:pt x="21" y="56"/>
                    <a:pt x="21" y="56"/>
                  </a:cubicBezTo>
                  <a:cubicBezTo>
                    <a:pt x="21" y="56"/>
                    <a:pt x="33" y="53"/>
                    <a:pt x="41" y="52"/>
                  </a:cubicBezTo>
                  <a:cubicBezTo>
                    <a:pt x="41" y="51"/>
                    <a:pt x="41" y="50"/>
                    <a:pt x="41" y="49"/>
                  </a:cubicBezTo>
                  <a:cubicBezTo>
                    <a:pt x="41" y="47"/>
                    <a:pt x="43" y="44"/>
                    <a:pt x="45" y="44"/>
                  </a:cubicBezTo>
                  <a:cubicBezTo>
                    <a:pt x="47" y="44"/>
                    <a:pt x="44" y="39"/>
                    <a:pt x="41" y="37"/>
                  </a:cubicBezTo>
                  <a:close/>
                </a:path>
              </a:pathLst>
            </a:custGeom>
            <a:grpFill/>
            <a:ln w="1" cap="flat">
              <a:solidFill>
                <a:srgbClr val="FFFFFF"/>
              </a:solidFill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anose="020B0604020202020204" pitchFamily="34" charset="0"/>
                <a:ea typeface="造字工房悦黑体验版常规体" pitchFamily="50" charset="-122"/>
                <a:cs typeface="Arial" panose="020B0604020202020204" pitchFamily="34" charset="0"/>
              </a:endParaRPr>
            </a:p>
          </p:txBody>
        </p:sp>
      </p:grpSp>
      <p:sp>
        <p:nvSpPr>
          <p:cNvPr id="180" name="文本框 174">
            <a:extLst>
              <a:ext uri="{FF2B5EF4-FFF2-40B4-BE49-F238E27FC236}">
                <a16:creationId xmlns:a16="http://schemas.microsoft.com/office/drawing/2014/main" id="{854272D2-68A9-4020-9F71-799CE84EC7B1}"/>
              </a:ext>
            </a:extLst>
          </p:cNvPr>
          <p:cNvSpPr txBox="1"/>
          <p:nvPr/>
        </p:nvSpPr>
        <p:spPr>
          <a:xfrm>
            <a:off x="6531044" y="1773238"/>
            <a:ext cx="12419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FA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4400" b="1" dirty="0">
              <a:solidFill>
                <a:srgbClr val="FA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文本框 175">
            <a:extLst>
              <a:ext uri="{FF2B5EF4-FFF2-40B4-BE49-F238E27FC236}">
                <a16:creationId xmlns:a16="http://schemas.microsoft.com/office/drawing/2014/main" id="{FB2972D5-031E-4D2C-8241-516E3FF8E11A}"/>
              </a:ext>
            </a:extLst>
          </p:cNvPr>
          <p:cNvSpPr txBox="1"/>
          <p:nvPr/>
        </p:nvSpPr>
        <p:spPr>
          <a:xfrm>
            <a:off x="7541895" y="1783637"/>
            <a:ext cx="4030345" cy="726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Lorem ipsum dolor sit amet elit. Morbi ultrices posuere sapien</a:t>
            </a:r>
            <a:endParaRPr lang="zh-CN" altLang="en-US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2" name="文本框 176">
            <a:extLst>
              <a:ext uri="{FF2B5EF4-FFF2-40B4-BE49-F238E27FC236}">
                <a16:creationId xmlns:a16="http://schemas.microsoft.com/office/drawing/2014/main" id="{C0B9742F-FEFD-486B-B12B-4BE98651E538}"/>
              </a:ext>
            </a:extLst>
          </p:cNvPr>
          <p:cNvSpPr txBox="1"/>
          <p:nvPr/>
        </p:nvSpPr>
        <p:spPr>
          <a:xfrm>
            <a:off x="6531044" y="3184506"/>
            <a:ext cx="1424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FA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4400" b="1" dirty="0">
              <a:solidFill>
                <a:srgbClr val="FA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文本框 177">
            <a:extLst>
              <a:ext uri="{FF2B5EF4-FFF2-40B4-BE49-F238E27FC236}">
                <a16:creationId xmlns:a16="http://schemas.microsoft.com/office/drawing/2014/main" id="{711A470B-BB33-4B08-B0CE-F39AF153537B}"/>
              </a:ext>
            </a:extLst>
          </p:cNvPr>
          <p:cNvSpPr txBox="1"/>
          <p:nvPr/>
        </p:nvSpPr>
        <p:spPr>
          <a:xfrm>
            <a:off x="7541895" y="3196142"/>
            <a:ext cx="4030345" cy="726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Lorem ipsum dolor sit amet elit. Morbi ultrices posuere sapien</a:t>
            </a:r>
            <a:endParaRPr lang="zh-CN" altLang="en-US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84" name="文本框 178">
            <a:extLst>
              <a:ext uri="{FF2B5EF4-FFF2-40B4-BE49-F238E27FC236}">
                <a16:creationId xmlns:a16="http://schemas.microsoft.com/office/drawing/2014/main" id="{EA6738FA-FFBC-4C7D-8827-3EE3848277EB}"/>
              </a:ext>
            </a:extLst>
          </p:cNvPr>
          <p:cNvSpPr txBox="1"/>
          <p:nvPr/>
        </p:nvSpPr>
        <p:spPr>
          <a:xfrm>
            <a:off x="6531044" y="4595774"/>
            <a:ext cx="1462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rgbClr val="FA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4400" b="1" dirty="0">
              <a:solidFill>
                <a:srgbClr val="FA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文本框 179">
            <a:extLst>
              <a:ext uri="{FF2B5EF4-FFF2-40B4-BE49-F238E27FC236}">
                <a16:creationId xmlns:a16="http://schemas.microsoft.com/office/drawing/2014/main" id="{B47D61E2-BB78-462F-ABA8-CCC88B8B8418}"/>
              </a:ext>
            </a:extLst>
          </p:cNvPr>
          <p:cNvSpPr txBox="1"/>
          <p:nvPr/>
        </p:nvSpPr>
        <p:spPr>
          <a:xfrm>
            <a:off x="7541895" y="4608647"/>
            <a:ext cx="4030345" cy="726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59595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Lorem ipsum dolor sit amet elit. Morbi ultrices posuere sapien</a:t>
            </a:r>
            <a:endParaRPr lang="zh-CN" altLang="en-US" dirty="0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88" name="Picture 2" descr="C:\Users\perletti.GMM-BG\Pictures\gmm_LOGOcroppedShadow.png">
            <a:extLst>
              <a:ext uri="{FF2B5EF4-FFF2-40B4-BE49-F238E27FC236}">
                <a16:creationId xmlns:a16="http://schemas.microsoft.com/office/drawing/2014/main" id="{3CD17157-355B-4A5C-B9D3-CF9C146E1E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2" t="2129" r="13217" b="30558"/>
          <a:stretch/>
        </p:blipFill>
        <p:spPr bwMode="auto">
          <a:xfrm>
            <a:off x="344479" y="293406"/>
            <a:ext cx="524072" cy="51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" name="Titolo 1">
            <a:extLst>
              <a:ext uri="{FF2B5EF4-FFF2-40B4-BE49-F238E27FC236}">
                <a16:creationId xmlns:a16="http://schemas.microsoft.com/office/drawing/2014/main" id="{7035A0C2-B402-49FF-B404-7B623D11A8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2467" y="293406"/>
            <a:ext cx="8413967" cy="5138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titolo</a:t>
            </a:r>
          </a:p>
        </p:txBody>
      </p:sp>
    </p:spTree>
    <p:extLst>
      <p:ext uri="{BB962C8B-B14F-4D97-AF65-F5344CB8AC3E}">
        <p14:creationId xmlns:p14="http://schemas.microsoft.com/office/powerpoint/2010/main" val="130408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5829D9-1328-4CB6-91D8-BE5BECFA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8CC693B-EB80-4D8C-A0F8-BA3E1E7522A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7613FA4-0D3D-47AE-B3A8-7269A6A4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8099A0-EE32-4541-823B-25D671BF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C5EF24F-75A3-4A61-BBC7-7B537FFBB1CD}" type="slidenum">
              <a:rPr lang="en-GB" smtClean="0"/>
              <a:t>‹N›</a:t>
            </a:fld>
            <a:endParaRPr lang="en-GB"/>
          </a:p>
        </p:txBody>
      </p:sp>
      <p:grpSp>
        <p:nvGrpSpPr>
          <p:cNvPr id="9" name="组合 3">
            <a:extLst>
              <a:ext uri="{FF2B5EF4-FFF2-40B4-BE49-F238E27FC236}">
                <a16:creationId xmlns:a16="http://schemas.microsoft.com/office/drawing/2014/main" id="{51AECE8B-5882-4A54-9314-A89BBCD4C11E}"/>
              </a:ext>
            </a:extLst>
          </p:cNvPr>
          <p:cNvGrpSpPr/>
          <p:nvPr/>
        </p:nvGrpSpPr>
        <p:grpSpPr>
          <a:xfrm>
            <a:off x="3848100" y="2295525"/>
            <a:ext cx="4497388" cy="2814638"/>
            <a:chOff x="3848235" y="2294958"/>
            <a:chExt cx="4496954" cy="2815075"/>
          </a:xfrm>
        </p:grpSpPr>
        <p:sp>
          <p:nvSpPr>
            <p:cNvPr id="10" name="Shape 2289">
              <a:extLst>
                <a:ext uri="{FF2B5EF4-FFF2-40B4-BE49-F238E27FC236}">
                  <a16:creationId xmlns:a16="http://schemas.microsoft.com/office/drawing/2014/main" id="{8DF7E223-1174-4B14-A713-2B342E959ECE}"/>
                </a:ext>
              </a:extLst>
            </p:cNvPr>
            <p:cNvSpPr/>
            <p:nvPr/>
          </p:nvSpPr>
          <p:spPr>
            <a:xfrm>
              <a:off x="3848235" y="2294958"/>
              <a:ext cx="1265781" cy="2808995"/>
            </a:xfrm>
            <a:custGeom>
              <a:avLst/>
              <a:gdLst/>
              <a:ahLst/>
              <a:cxnLst>
                <a:cxn ang="0">
                  <a:pos x="37088028" y="182683268"/>
                </a:cxn>
                <a:cxn ang="5898240">
                  <a:pos x="37088028" y="182683268"/>
                </a:cxn>
                <a:cxn ang="11796480">
                  <a:pos x="37088028" y="182683268"/>
                </a:cxn>
                <a:cxn ang="17694720">
                  <a:pos x="37088028" y="182683268"/>
                </a:cxn>
              </a:cxnLst>
              <a:rect l="0" t="0" r="0" b="0"/>
              <a:pathLst>
                <a:path w="21600" h="21596">
                  <a:moveTo>
                    <a:pt x="5245" y="16334"/>
                  </a:moveTo>
                  <a:lnTo>
                    <a:pt x="5245" y="16081"/>
                  </a:lnTo>
                  <a:cubicBezTo>
                    <a:pt x="5235" y="14768"/>
                    <a:pt x="5155" y="4711"/>
                    <a:pt x="5136" y="2138"/>
                  </a:cubicBezTo>
                  <a:lnTo>
                    <a:pt x="16736" y="2121"/>
                  </a:lnTo>
                  <a:lnTo>
                    <a:pt x="16853" y="16064"/>
                  </a:lnTo>
                  <a:lnTo>
                    <a:pt x="16855" y="16375"/>
                  </a:lnTo>
                  <a:cubicBezTo>
                    <a:pt x="16876" y="17574"/>
                    <a:pt x="16912" y="19216"/>
                    <a:pt x="14980" y="20023"/>
                  </a:cubicBezTo>
                  <a:cubicBezTo>
                    <a:pt x="14079" y="20402"/>
                    <a:pt x="12803" y="20586"/>
                    <a:pt x="11085" y="20590"/>
                  </a:cubicBezTo>
                  <a:cubicBezTo>
                    <a:pt x="9390" y="20590"/>
                    <a:pt x="8117" y="20391"/>
                    <a:pt x="7199" y="19979"/>
                  </a:cubicBezTo>
                  <a:cubicBezTo>
                    <a:pt x="5231" y="19089"/>
                    <a:pt x="5239" y="17366"/>
                    <a:pt x="5245" y="16334"/>
                  </a:cubicBezTo>
                  <a:cubicBezTo>
                    <a:pt x="5245" y="16334"/>
                    <a:pt x="5245" y="16334"/>
                    <a:pt x="5245" y="16334"/>
                  </a:cubicBezTo>
                  <a:close/>
                  <a:moveTo>
                    <a:pt x="11" y="2147"/>
                  </a:moveTo>
                  <a:lnTo>
                    <a:pt x="2896" y="2143"/>
                  </a:lnTo>
                  <a:cubicBezTo>
                    <a:pt x="2914" y="4717"/>
                    <a:pt x="2995" y="14775"/>
                    <a:pt x="3005" y="16085"/>
                  </a:cubicBezTo>
                  <a:lnTo>
                    <a:pt x="3012" y="16327"/>
                  </a:lnTo>
                  <a:cubicBezTo>
                    <a:pt x="3003" y="17516"/>
                    <a:pt x="2988" y="19507"/>
                    <a:pt x="5618" y="20690"/>
                  </a:cubicBezTo>
                  <a:cubicBezTo>
                    <a:pt x="6964" y="21297"/>
                    <a:pt x="8807" y="21600"/>
                    <a:pt x="11093" y="21596"/>
                  </a:cubicBezTo>
                  <a:cubicBezTo>
                    <a:pt x="13364" y="21596"/>
                    <a:pt x="15189" y="21311"/>
                    <a:pt x="16507" y="20760"/>
                  </a:cubicBezTo>
                  <a:cubicBezTo>
                    <a:pt x="19158" y="19651"/>
                    <a:pt x="19122" y="17754"/>
                    <a:pt x="19095" y="16368"/>
                  </a:cubicBezTo>
                  <a:lnTo>
                    <a:pt x="18976" y="2118"/>
                  </a:lnTo>
                  <a:lnTo>
                    <a:pt x="21600" y="2111"/>
                  </a:lnTo>
                  <a:lnTo>
                    <a:pt x="21581" y="0"/>
                  </a:lnTo>
                  <a:lnTo>
                    <a:pt x="0" y="34"/>
                  </a:lnTo>
                  <a:cubicBezTo>
                    <a:pt x="0" y="34"/>
                    <a:pt x="11" y="2147"/>
                    <a:pt x="11" y="2147"/>
                  </a:cubicBezTo>
                  <a:close/>
                </a:path>
              </a:pathLst>
            </a:custGeom>
            <a:solidFill>
              <a:srgbClr val="6A6A6A"/>
            </a:solidFill>
            <a:ln w="12700"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Shape 2305">
              <a:extLst>
                <a:ext uri="{FF2B5EF4-FFF2-40B4-BE49-F238E27FC236}">
                  <a16:creationId xmlns:a16="http://schemas.microsoft.com/office/drawing/2014/main" id="{4D79610C-0BE3-40F0-8C0D-413FFE89B8E2}"/>
                </a:ext>
              </a:extLst>
            </p:cNvPr>
            <p:cNvSpPr/>
            <p:nvPr/>
          </p:nvSpPr>
          <p:spPr>
            <a:xfrm>
              <a:off x="4242531" y="3070019"/>
              <a:ext cx="506360" cy="1801451"/>
            </a:xfrm>
            <a:custGeom>
              <a:avLst/>
              <a:gdLst/>
              <a:ahLst/>
              <a:cxnLst>
                <a:cxn ang="0">
                  <a:pos x="6260388" y="75148840"/>
                </a:cxn>
                <a:cxn ang="5898240">
                  <a:pos x="6260388" y="75148840"/>
                </a:cxn>
                <a:cxn ang="11796480">
                  <a:pos x="6260388" y="75148840"/>
                </a:cxn>
                <a:cxn ang="17694720">
                  <a:pos x="6260388" y="75148840"/>
                </a:cxn>
              </a:cxnLst>
              <a:rect l="0" t="0" r="0" b="0"/>
              <a:pathLst>
                <a:path w="20478" h="21592">
                  <a:moveTo>
                    <a:pt x="10378" y="21592"/>
                  </a:moveTo>
                  <a:cubicBezTo>
                    <a:pt x="21178" y="21578"/>
                    <a:pt x="20491" y="18119"/>
                    <a:pt x="20460" y="16042"/>
                  </a:cubicBezTo>
                  <a:cubicBezTo>
                    <a:pt x="20447" y="13969"/>
                    <a:pt x="20291" y="0"/>
                    <a:pt x="20291" y="0"/>
                  </a:cubicBezTo>
                  <a:lnTo>
                    <a:pt x="0" y="22"/>
                  </a:lnTo>
                  <a:cubicBezTo>
                    <a:pt x="0" y="22"/>
                    <a:pt x="155" y="14401"/>
                    <a:pt x="169" y="16064"/>
                  </a:cubicBezTo>
                  <a:cubicBezTo>
                    <a:pt x="201" y="17728"/>
                    <a:pt x="-422" y="21600"/>
                    <a:pt x="10378" y="21592"/>
                  </a:cubicBezTo>
                  <a:cubicBezTo>
                    <a:pt x="10378" y="21592"/>
                    <a:pt x="10378" y="21592"/>
                    <a:pt x="10378" y="21592"/>
                  </a:cubicBezTo>
                  <a:close/>
                </a:path>
              </a:pathLst>
            </a:custGeom>
            <a:solidFill>
              <a:srgbClr val="6A6A6A"/>
            </a:solidFill>
            <a:ln w="12700"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Group 2310">
              <a:extLst>
                <a:ext uri="{FF2B5EF4-FFF2-40B4-BE49-F238E27FC236}">
                  <a16:creationId xmlns:a16="http://schemas.microsoft.com/office/drawing/2014/main" id="{34EF268F-4162-4891-80C6-03499661543E}"/>
                </a:ext>
              </a:extLst>
            </p:cNvPr>
            <p:cNvGrpSpPr/>
            <p:nvPr/>
          </p:nvGrpSpPr>
          <p:grpSpPr>
            <a:xfrm flipH="1">
              <a:off x="4345468" y="2984797"/>
              <a:ext cx="303288" cy="546911"/>
              <a:chOff x="0" y="0"/>
              <a:chExt cx="634962" cy="1145013"/>
            </a:xfrm>
          </p:grpSpPr>
          <p:sp>
            <p:nvSpPr>
              <p:cNvPr id="30" name="Shape 2306">
                <a:extLst>
                  <a:ext uri="{FF2B5EF4-FFF2-40B4-BE49-F238E27FC236}">
                    <a16:creationId xmlns:a16="http://schemas.microsoft.com/office/drawing/2014/main" id="{4BEFE7D0-C52B-4392-89E8-48A73495685A}"/>
                  </a:ext>
                </a:extLst>
              </p:cNvPr>
              <p:cNvSpPr/>
              <p:nvPr/>
            </p:nvSpPr>
            <p:spPr>
              <a:xfrm rot="10800000">
                <a:off x="212083" y="-1"/>
                <a:ext cx="374528" cy="374529"/>
              </a:xfrm>
              <a:custGeom>
                <a:avLst/>
                <a:gdLst/>
                <a:ahLst/>
                <a:cxnLst>
                  <a:cxn ang="0">
                    <a:pos x="3563982" y="3564011"/>
                  </a:cxn>
                  <a:cxn ang="5898240">
                    <a:pos x="3563982" y="3564011"/>
                  </a:cxn>
                  <a:cxn ang="11796480">
                    <a:pos x="3563982" y="3564011"/>
                  </a:cxn>
                  <a:cxn ang="17694720">
                    <a:pos x="3563982" y="3564011"/>
                  </a:cxn>
                </a:cxnLst>
                <a:rect l="0" t="0" r="0" b="0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flat" cmpd="sng">
                <a:solidFill>
                  <a:srgbClr val="6A6A6A"/>
                </a:solidFill>
                <a:prstDash val="solid"/>
                <a:miter lim="4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Shape 2307">
                <a:extLst>
                  <a:ext uri="{FF2B5EF4-FFF2-40B4-BE49-F238E27FC236}">
                    <a16:creationId xmlns:a16="http://schemas.microsoft.com/office/drawing/2014/main" id="{0C159015-3D1E-4E9C-93F8-E26D546140D7}"/>
                  </a:ext>
                </a:extLst>
              </p:cNvPr>
              <p:cNvSpPr/>
              <p:nvPr/>
            </p:nvSpPr>
            <p:spPr>
              <a:xfrm rot="10800000">
                <a:off x="0" y="363026"/>
                <a:ext cx="277475" cy="277475"/>
              </a:xfrm>
              <a:custGeom>
                <a:avLst/>
                <a:gdLst/>
                <a:ahLst/>
                <a:cxnLst>
                  <a:cxn ang="0">
                    <a:pos x="1956214" y="1956214"/>
                  </a:cxn>
                  <a:cxn ang="5898240">
                    <a:pos x="1956214" y="1956214"/>
                  </a:cxn>
                  <a:cxn ang="11796480">
                    <a:pos x="1956214" y="1956214"/>
                  </a:cxn>
                  <a:cxn ang="17694720">
                    <a:pos x="1956214" y="1956214"/>
                  </a:cxn>
                </a:cxnLst>
                <a:rect l="0" t="0" r="0" b="0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flat" cmpd="sng">
                <a:solidFill>
                  <a:srgbClr val="6A6A6A"/>
                </a:solidFill>
                <a:prstDash val="solid"/>
                <a:miter lim="4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Shape 2308">
                <a:extLst>
                  <a:ext uri="{FF2B5EF4-FFF2-40B4-BE49-F238E27FC236}">
                    <a16:creationId xmlns:a16="http://schemas.microsoft.com/office/drawing/2014/main" id="{13BEB86E-7CF1-451F-BFC5-A95AA34F95C9}"/>
                  </a:ext>
                </a:extLst>
              </p:cNvPr>
              <p:cNvSpPr/>
              <p:nvPr/>
            </p:nvSpPr>
            <p:spPr>
              <a:xfrm rot="10800000">
                <a:off x="260435" y="563976"/>
                <a:ext cx="374528" cy="374529"/>
              </a:xfrm>
              <a:custGeom>
                <a:avLst/>
                <a:gdLst/>
                <a:ahLst/>
                <a:cxnLst>
                  <a:cxn ang="0">
                    <a:pos x="3563982" y="3564011"/>
                  </a:cxn>
                  <a:cxn ang="5898240">
                    <a:pos x="3563982" y="3564011"/>
                  </a:cxn>
                  <a:cxn ang="11796480">
                    <a:pos x="3563982" y="3564011"/>
                  </a:cxn>
                  <a:cxn ang="17694720">
                    <a:pos x="3563982" y="3564011"/>
                  </a:cxn>
                </a:cxnLst>
                <a:rect l="0" t="0" r="0" b="0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flat" cmpd="sng">
                <a:solidFill>
                  <a:srgbClr val="6A6A6A"/>
                </a:solidFill>
                <a:prstDash val="solid"/>
                <a:miter lim="4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Shape 2309">
                <a:extLst>
                  <a:ext uri="{FF2B5EF4-FFF2-40B4-BE49-F238E27FC236}">
                    <a16:creationId xmlns:a16="http://schemas.microsoft.com/office/drawing/2014/main" id="{43FE72D4-FAD5-43F5-81D7-C5C669E6E864}"/>
                  </a:ext>
                </a:extLst>
              </p:cNvPr>
              <p:cNvSpPr/>
              <p:nvPr/>
            </p:nvSpPr>
            <p:spPr>
              <a:xfrm rot="10800000">
                <a:off x="113348" y="914220"/>
                <a:ext cx="230794" cy="230794"/>
              </a:xfrm>
              <a:custGeom>
                <a:avLst/>
                <a:gdLst/>
                <a:ahLst/>
                <a:cxnLst>
                  <a:cxn ang="0">
                    <a:pos x="1353368" y="1353368"/>
                  </a:cxn>
                  <a:cxn ang="5898240">
                    <a:pos x="1353368" y="1353368"/>
                  </a:cxn>
                  <a:cxn ang="11796480">
                    <a:pos x="1353368" y="1353368"/>
                  </a:cxn>
                  <a:cxn ang="17694720">
                    <a:pos x="1353368" y="1353368"/>
                  </a:cxn>
                </a:cxnLst>
                <a:rect l="0" t="0" r="0" b="0"/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flat" cmpd="sng">
                <a:solidFill>
                  <a:srgbClr val="6A6A6A"/>
                </a:solidFill>
                <a:prstDash val="solid"/>
                <a:miter lim="400000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20205897-F5AD-488B-84C7-CD9D3C965987}"/>
                </a:ext>
              </a:extLst>
            </p:cNvPr>
            <p:cNvSpPr txBox="1"/>
            <p:nvPr/>
          </p:nvSpPr>
          <p:spPr>
            <a:xfrm>
              <a:off x="4137590" y="4485333"/>
              <a:ext cx="716389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 defTabSz="1216025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8</a:t>
              </a:r>
              <a:r>
                <a:rPr lang="id-ID" altLang="zh-CN" sz="1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0%</a:t>
              </a:r>
            </a:p>
          </p:txBody>
        </p:sp>
        <p:sp>
          <p:nvSpPr>
            <p:cNvPr id="14" name="Shape 2290">
              <a:extLst>
                <a:ext uri="{FF2B5EF4-FFF2-40B4-BE49-F238E27FC236}">
                  <a16:creationId xmlns:a16="http://schemas.microsoft.com/office/drawing/2014/main" id="{B72CBA4D-94C3-49FC-972D-684671F041DB}"/>
                </a:ext>
              </a:extLst>
            </p:cNvPr>
            <p:cNvSpPr/>
            <p:nvPr/>
          </p:nvSpPr>
          <p:spPr>
            <a:xfrm>
              <a:off x="5467882" y="2301024"/>
              <a:ext cx="1265781" cy="2809009"/>
            </a:xfrm>
            <a:custGeom>
              <a:avLst/>
              <a:gdLst/>
              <a:ahLst/>
              <a:cxnLst>
                <a:cxn ang="0">
                  <a:pos x="37088028" y="182685089"/>
                </a:cxn>
                <a:cxn ang="5898240">
                  <a:pos x="37088028" y="182685089"/>
                </a:cxn>
                <a:cxn ang="11796480">
                  <a:pos x="37088028" y="182685089"/>
                </a:cxn>
                <a:cxn ang="17694720">
                  <a:pos x="37088028" y="182685089"/>
                </a:cxn>
              </a:cxnLst>
              <a:rect l="0" t="0" r="0" b="0"/>
              <a:pathLst>
                <a:path w="21600" h="21596">
                  <a:moveTo>
                    <a:pt x="5253" y="16330"/>
                  </a:moveTo>
                  <a:lnTo>
                    <a:pt x="5253" y="16081"/>
                  </a:lnTo>
                  <a:cubicBezTo>
                    <a:pt x="5235" y="14768"/>
                    <a:pt x="5154" y="4707"/>
                    <a:pt x="5136" y="2139"/>
                  </a:cubicBezTo>
                  <a:lnTo>
                    <a:pt x="16744" y="2118"/>
                  </a:lnTo>
                  <a:lnTo>
                    <a:pt x="16853" y="16061"/>
                  </a:lnTo>
                  <a:lnTo>
                    <a:pt x="16855" y="16371"/>
                  </a:lnTo>
                  <a:cubicBezTo>
                    <a:pt x="16884" y="17571"/>
                    <a:pt x="16912" y="19213"/>
                    <a:pt x="14988" y="20020"/>
                  </a:cubicBezTo>
                  <a:cubicBezTo>
                    <a:pt x="14079" y="20399"/>
                    <a:pt x="12811" y="20583"/>
                    <a:pt x="11093" y="20587"/>
                  </a:cubicBezTo>
                  <a:cubicBezTo>
                    <a:pt x="9397" y="20587"/>
                    <a:pt x="8125" y="20388"/>
                    <a:pt x="7207" y="19975"/>
                  </a:cubicBezTo>
                  <a:cubicBezTo>
                    <a:pt x="5231" y="19089"/>
                    <a:pt x="5239" y="17361"/>
                    <a:pt x="5253" y="16330"/>
                  </a:cubicBezTo>
                  <a:cubicBezTo>
                    <a:pt x="5253" y="16330"/>
                    <a:pt x="5253" y="16330"/>
                    <a:pt x="5253" y="16330"/>
                  </a:cubicBezTo>
                  <a:close/>
                  <a:moveTo>
                    <a:pt x="12" y="2147"/>
                  </a:moveTo>
                  <a:lnTo>
                    <a:pt x="2904" y="2139"/>
                  </a:lnTo>
                  <a:cubicBezTo>
                    <a:pt x="2922" y="4718"/>
                    <a:pt x="3003" y="14772"/>
                    <a:pt x="3013" y="16085"/>
                  </a:cubicBezTo>
                  <a:lnTo>
                    <a:pt x="3013" y="16327"/>
                  </a:lnTo>
                  <a:cubicBezTo>
                    <a:pt x="3003" y="17516"/>
                    <a:pt x="2988" y="19504"/>
                    <a:pt x="5618" y="20690"/>
                  </a:cubicBezTo>
                  <a:cubicBezTo>
                    <a:pt x="6964" y="21294"/>
                    <a:pt x="8807" y="21600"/>
                    <a:pt x="11101" y="21596"/>
                  </a:cubicBezTo>
                  <a:cubicBezTo>
                    <a:pt x="13372" y="21592"/>
                    <a:pt x="15189" y="21311"/>
                    <a:pt x="16507" y="20760"/>
                  </a:cubicBezTo>
                  <a:cubicBezTo>
                    <a:pt x="19158" y="19651"/>
                    <a:pt x="19122" y="17752"/>
                    <a:pt x="19095" y="16364"/>
                  </a:cubicBezTo>
                  <a:lnTo>
                    <a:pt x="18976" y="2115"/>
                  </a:lnTo>
                  <a:lnTo>
                    <a:pt x="21600" y="2111"/>
                  </a:lnTo>
                  <a:lnTo>
                    <a:pt x="21588" y="0"/>
                  </a:lnTo>
                  <a:lnTo>
                    <a:pt x="0" y="31"/>
                  </a:lnTo>
                  <a:cubicBezTo>
                    <a:pt x="0" y="31"/>
                    <a:pt x="12" y="2147"/>
                    <a:pt x="12" y="2147"/>
                  </a:cubicBezTo>
                  <a:close/>
                </a:path>
              </a:pathLst>
            </a:custGeom>
            <a:solidFill>
              <a:srgbClr val="FA6464"/>
            </a:solidFill>
            <a:ln w="12700"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Shape 2292">
              <a:extLst>
                <a:ext uri="{FF2B5EF4-FFF2-40B4-BE49-F238E27FC236}">
                  <a16:creationId xmlns:a16="http://schemas.microsoft.com/office/drawing/2014/main" id="{33A45006-4F7E-49A5-8D4F-1DBF5638CE41}"/>
                </a:ext>
              </a:extLst>
            </p:cNvPr>
            <p:cNvSpPr/>
            <p:nvPr/>
          </p:nvSpPr>
          <p:spPr>
            <a:xfrm>
              <a:off x="5863818" y="3773453"/>
              <a:ext cx="514450" cy="1098013"/>
            </a:xfrm>
            <a:custGeom>
              <a:avLst/>
              <a:gdLst/>
              <a:ahLst/>
              <a:cxnLst>
                <a:cxn ang="0">
                  <a:pos x="6772578" y="27908186"/>
                </a:cxn>
                <a:cxn ang="5898240">
                  <a:pos x="6772578" y="27908186"/>
                </a:cxn>
                <a:cxn ang="11796480">
                  <a:pos x="6772578" y="27908186"/>
                </a:cxn>
                <a:cxn ang="17694720">
                  <a:pos x="6772578" y="27908186"/>
                </a:cxn>
              </a:cxnLst>
              <a:rect l="0" t="0" r="0" b="0"/>
              <a:pathLst>
                <a:path w="19539" h="21600">
                  <a:moveTo>
                    <a:pt x="9930" y="21600"/>
                  </a:moveTo>
                  <a:cubicBezTo>
                    <a:pt x="20721" y="20542"/>
                    <a:pt x="19511" y="17066"/>
                    <a:pt x="19486" y="14652"/>
                  </a:cubicBezTo>
                  <a:cubicBezTo>
                    <a:pt x="19474" y="13423"/>
                    <a:pt x="19379" y="9990"/>
                    <a:pt x="19378" y="6741"/>
                  </a:cubicBezTo>
                  <a:cubicBezTo>
                    <a:pt x="19377" y="3533"/>
                    <a:pt x="19594" y="510"/>
                    <a:pt x="19240" y="0"/>
                  </a:cubicBezTo>
                  <a:lnTo>
                    <a:pt x="168" y="25"/>
                  </a:lnTo>
                  <a:cubicBezTo>
                    <a:pt x="-173" y="550"/>
                    <a:pt x="108" y="3653"/>
                    <a:pt x="123" y="6906"/>
                  </a:cubicBezTo>
                  <a:cubicBezTo>
                    <a:pt x="139" y="10175"/>
                    <a:pt x="66" y="13590"/>
                    <a:pt x="149" y="14677"/>
                  </a:cubicBezTo>
                  <a:cubicBezTo>
                    <a:pt x="307" y="16754"/>
                    <a:pt x="-879" y="20577"/>
                    <a:pt x="9930" y="21600"/>
                  </a:cubicBezTo>
                  <a:close/>
                </a:path>
              </a:pathLst>
            </a:custGeom>
            <a:solidFill>
              <a:srgbClr val="FA6464"/>
            </a:solidFill>
            <a:ln w="12700"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6" name="Group 49">
              <a:extLst>
                <a:ext uri="{FF2B5EF4-FFF2-40B4-BE49-F238E27FC236}">
                  <a16:creationId xmlns:a16="http://schemas.microsoft.com/office/drawing/2014/main" id="{66DA2FAB-7B7A-4729-B86E-069B0F091DE8}"/>
                </a:ext>
              </a:extLst>
            </p:cNvPr>
            <p:cNvGrpSpPr/>
            <p:nvPr/>
          </p:nvGrpSpPr>
          <p:grpSpPr>
            <a:xfrm>
              <a:off x="5982442" y="3695454"/>
              <a:ext cx="303288" cy="546911"/>
              <a:chOff x="5995142" y="2578802"/>
              <a:chExt cx="303288" cy="546911"/>
            </a:xfrm>
            <a:solidFill>
              <a:schemeClr val="bg1"/>
            </a:solidFill>
          </p:grpSpPr>
          <p:sp>
            <p:nvSpPr>
              <p:cNvPr id="26" name="Shape 2293">
                <a:extLst>
                  <a:ext uri="{FF2B5EF4-FFF2-40B4-BE49-F238E27FC236}">
                    <a16:creationId xmlns:a16="http://schemas.microsoft.com/office/drawing/2014/main" id="{A4A0F126-0D3C-434E-8CA8-89860ABB267D}"/>
                  </a:ext>
                </a:extLst>
              </p:cNvPr>
              <p:cNvSpPr/>
              <p:nvPr/>
            </p:nvSpPr>
            <p:spPr>
              <a:xfrm>
                <a:off x="6096443" y="2578802"/>
                <a:ext cx="178892" cy="178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pFill/>
              <a:ln w="25400" cap="flat">
                <a:solidFill>
                  <a:srgbClr val="FF6565"/>
                </a:solidFill>
                <a:prstDash val="solid"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 kumimoji="0" sz="31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7" name="Shape 2294">
                <a:extLst>
                  <a:ext uri="{FF2B5EF4-FFF2-40B4-BE49-F238E27FC236}">
                    <a16:creationId xmlns:a16="http://schemas.microsoft.com/office/drawing/2014/main" id="{2EDE55E5-D141-44B9-B99F-AB7887548CA3}"/>
                  </a:ext>
                </a:extLst>
              </p:cNvPr>
              <p:cNvSpPr/>
              <p:nvPr/>
            </p:nvSpPr>
            <p:spPr>
              <a:xfrm>
                <a:off x="5995142" y="2752200"/>
                <a:ext cx="132535" cy="132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pFill/>
              <a:ln w="25400" cap="flat">
                <a:solidFill>
                  <a:srgbClr val="FF6565"/>
                </a:solidFill>
                <a:prstDash val="solid"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 kumimoji="0" sz="31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8" name="Shape 2295">
                <a:extLst>
                  <a:ext uri="{FF2B5EF4-FFF2-40B4-BE49-F238E27FC236}">
                    <a16:creationId xmlns:a16="http://schemas.microsoft.com/office/drawing/2014/main" id="{93639B12-2C41-43D9-8F38-503924A9C0B2}"/>
                  </a:ext>
                </a:extLst>
              </p:cNvPr>
              <p:cNvSpPr/>
              <p:nvPr/>
            </p:nvSpPr>
            <p:spPr>
              <a:xfrm>
                <a:off x="6119538" y="2848183"/>
                <a:ext cx="178892" cy="1788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pFill/>
              <a:ln w="25400" cap="flat">
                <a:solidFill>
                  <a:srgbClr val="FF6565"/>
                </a:solidFill>
                <a:prstDash val="solid"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 kumimoji="0" sz="31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9" name="Shape 2296">
                <a:extLst>
                  <a:ext uri="{FF2B5EF4-FFF2-40B4-BE49-F238E27FC236}">
                    <a16:creationId xmlns:a16="http://schemas.microsoft.com/office/drawing/2014/main" id="{BA4B8D57-EB34-47D8-A6F6-5E10D5503D4A}"/>
                  </a:ext>
                </a:extLst>
              </p:cNvPr>
              <p:cNvSpPr/>
              <p:nvPr/>
            </p:nvSpPr>
            <p:spPr>
              <a:xfrm>
                <a:off x="6049283" y="3015475"/>
                <a:ext cx="110238" cy="11023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pFill/>
              <a:ln w="25400" cap="flat">
                <a:solidFill>
                  <a:srgbClr val="FF6565"/>
                </a:solidFill>
                <a:prstDash val="solid"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 kumimoji="0" sz="31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7" name="TextBox 58">
              <a:extLst>
                <a:ext uri="{FF2B5EF4-FFF2-40B4-BE49-F238E27FC236}">
                  <a16:creationId xmlns:a16="http://schemas.microsoft.com/office/drawing/2014/main" id="{2D977050-3472-4A3F-A8D9-297E080F7FA2}"/>
                </a:ext>
              </a:extLst>
            </p:cNvPr>
            <p:cNvSpPr txBox="1"/>
            <p:nvPr/>
          </p:nvSpPr>
          <p:spPr>
            <a:xfrm>
              <a:off x="5826727" y="4485333"/>
              <a:ext cx="589642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 defTabSz="1216025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5</a:t>
              </a:r>
              <a:r>
                <a:rPr lang="id-ID" altLang="zh-CN" sz="1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0%</a:t>
              </a:r>
            </a:p>
          </p:txBody>
        </p:sp>
        <p:sp>
          <p:nvSpPr>
            <p:cNvPr id="18" name="Shape 2289">
              <a:extLst>
                <a:ext uri="{FF2B5EF4-FFF2-40B4-BE49-F238E27FC236}">
                  <a16:creationId xmlns:a16="http://schemas.microsoft.com/office/drawing/2014/main" id="{DE607655-6F8A-4D16-8DAD-D783E202AC8B}"/>
                </a:ext>
              </a:extLst>
            </p:cNvPr>
            <p:cNvSpPr/>
            <p:nvPr/>
          </p:nvSpPr>
          <p:spPr>
            <a:xfrm>
              <a:off x="7079408" y="2294958"/>
              <a:ext cx="1265781" cy="2808995"/>
            </a:xfrm>
            <a:custGeom>
              <a:avLst/>
              <a:gdLst/>
              <a:ahLst/>
              <a:cxnLst>
                <a:cxn ang="0">
                  <a:pos x="37088028" y="182683268"/>
                </a:cxn>
                <a:cxn ang="5898240">
                  <a:pos x="37088028" y="182683268"/>
                </a:cxn>
                <a:cxn ang="11796480">
                  <a:pos x="37088028" y="182683268"/>
                </a:cxn>
                <a:cxn ang="17694720">
                  <a:pos x="37088028" y="182683268"/>
                </a:cxn>
              </a:cxnLst>
              <a:rect l="0" t="0" r="0" b="0"/>
              <a:pathLst>
                <a:path w="21600" h="21596">
                  <a:moveTo>
                    <a:pt x="5245" y="16334"/>
                  </a:moveTo>
                  <a:lnTo>
                    <a:pt x="5245" y="16081"/>
                  </a:lnTo>
                  <a:cubicBezTo>
                    <a:pt x="5235" y="14768"/>
                    <a:pt x="5155" y="4711"/>
                    <a:pt x="5136" y="2138"/>
                  </a:cubicBezTo>
                  <a:lnTo>
                    <a:pt x="16736" y="2121"/>
                  </a:lnTo>
                  <a:lnTo>
                    <a:pt x="16853" y="16064"/>
                  </a:lnTo>
                  <a:lnTo>
                    <a:pt x="16855" y="16375"/>
                  </a:lnTo>
                  <a:cubicBezTo>
                    <a:pt x="16876" y="17574"/>
                    <a:pt x="16912" y="19216"/>
                    <a:pt x="14980" y="20023"/>
                  </a:cubicBezTo>
                  <a:cubicBezTo>
                    <a:pt x="14079" y="20402"/>
                    <a:pt x="12803" y="20586"/>
                    <a:pt x="11085" y="20590"/>
                  </a:cubicBezTo>
                  <a:cubicBezTo>
                    <a:pt x="9390" y="20590"/>
                    <a:pt x="8117" y="20391"/>
                    <a:pt x="7199" y="19979"/>
                  </a:cubicBezTo>
                  <a:cubicBezTo>
                    <a:pt x="5231" y="19089"/>
                    <a:pt x="5239" y="17366"/>
                    <a:pt x="5245" y="16334"/>
                  </a:cubicBezTo>
                  <a:cubicBezTo>
                    <a:pt x="5245" y="16334"/>
                    <a:pt x="5245" y="16334"/>
                    <a:pt x="5245" y="16334"/>
                  </a:cubicBezTo>
                  <a:close/>
                  <a:moveTo>
                    <a:pt x="11" y="2147"/>
                  </a:moveTo>
                  <a:lnTo>
                    <a:pt x="2896" y="2143"/>
                  </a:lnTo>
                  <a:cubicBezTo>
                    <a:pt x="2914" y="4717"/>
                    <a:pt x="2995" y="14775"/>
                    <a:pt x="3005" y="16085"/>
                  </a:cubicBezTo>
                  <a:lnTo>
                    <a:pt x="3012" y="16327"/>
                  </a:lnTo>
                  <a:cubicBezTo>
                    <a:pt x="3003" y="17516"/>
                    <a:pt x="2988" y="19507"/>
                    <a:pt x="5618" y="20690"/>
                  </a:cubicBezTo>
                  <a:cubicBezTo>
                    <a:pt x="6964" y="21297"/>
                    <a:pt x="8807" y="21600"/>
                    <a:pt x="11093" y="21596"/>
                  </a:cubicBezTo>
                  <a:cubicBezTo>
                    <a:pt x="13364" y="21596"/>
                    <a:pt x="15189" y="21311"/>
                    <a:pt x="16507" y="20760"/>
                  </a:cubicBezTo>
                  <a:cubicBezTo>
                    <a:pt x="19158" y="19651"/>
                    <a:pt x="19122" y="17754"/>
                    <a:pt x="19095" y="16368"/>
                  </a:cubicBezTo>
                  <a:lnTo>
                    <a:pt x="18976" y="2118"/>
                  </a:lnTo>
                  <a:lnTo>
                    <a:pt x="21600" y="2111"/>
                  </a:lnTo>
                  <a:lnTo>
                    <a:pt x="21581" y="0"/>
                  </a:lnTo>
                  <a:lnTo>
                    <a:pt x="0" y="34"/>
                  </a:lnTo>
                  <a:cubicBezTo>
                    <a:pt x="0" y="34"/>
                    <a:pt x="11" y="2147"/>
                    <a:pt x="11" y="2147"/>
                  </a:cubicBezTo>
                  <a:close/>
                </a:path>
              </a:pathLst>
            </a:custGeom>
            <a:solidFill>
              <a:srgbClr val="6A6A6A"/>
            </a:solidFill>
            <a:ln w="12700"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Shape 2305">
              <a:extLst>
                <a:ext uri="{FF2B5EF4-FFF2-40B4-BE49-F238E27FC236}">
                  <a16:creationId xmlns:a16="http://schemas.microsoft.com/office/drawing/2014/main" id="{3840FBB5-206E-447C-93D3-C669C35D26DF}"/>
                </a:ext>
              </a:extLst>
            </p:cNvPr>
            <p:cNvSpPr/>
            <p:nvPr/>
          </p:nvSpPr>
          <p:spPr>
            <a:xfrm>
              <a:off x="7473704" y="2805117"/>
              <a:ext cx="506360" cy="2066353"/>
            </a:xfrm>
            <a:custGeom>
              <a:avLst/>
              <a:gdLst/>
              <a:ahLst/>
              <a:cxnLst>
                <a:cxn ang="0">
                  <a:pos x="6260388" y="98874972"/>
                </a:cxn>
                <a:cxn ang="5898240">
                  <a:pos x="6260388" y="98874972"/>
                </a:cxn>
                <a:cxn ang="11796480">
                  <a:pos x="6260388" y="98874972"/>
                </a:cxn>
                <a:cxn ang="17694720">
                  <a:pos x="6260388" y="98874972"/>
                </a:cxn>
              </a:cxnLst>
              <a:rect l="0" t="0" r="0" b="0"/>
              <a:pathLst>
                <a:path w="20478" h="21592">
                  <a:moveTo>
                    <a:pt x="10378" y="21592"/>
                  </a:moveTo>
                  <a:cubicBezTo>
                    <a:pt x="21178" y="21578"/>
                    <a:pt x="20491" y="18119"/>
                    <a:pt x="20460" y="16042"/>
                  </a:cubicBezTo>
                  <a:cubicBezTo>
                    <a:pt x="20447" y="13969"/>
                    <a:pt x="20291" y="0"/>
                    <a:pt x="20291" y="0"/>
                  </a:cubicBezTo>
                  <a:lnTo>
                    <a:pt x="0" y="22"/>
                  </a:lnTo>
                  <a:cubicBezTo>
                    <a:pt x="0" y="22"/>
                    <a:pt x="155" y="14401"/>
                    <a:pt x="169" y="16064"/>
                  </a:cubicBezTo>
                  <a:cubicBezTo>
                    <a:pt x="201" y="17728"/>
                    <a:pt x="-422" y="21600"/>
                    <a:pt x="10378" y="21592"/>
                  </a:cubicBezTo>
                  <a:cubicBezTo>
                    <a:pt x="10378" y="21592"/>
                    <a:pt x="10378" y="21592"/>
                    <a:pt x="10378" y="21592"/>
                  </a:cubicBezTo>
                  <a:close/>
                </a:path>
              </a:pathLst>
            </a:custGeom>
            <a:solidFill>
              <a:srgbClr val="6A6A6A"/>
            </a:solidFill>
            <a:ln w="12700"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Group 2310">
              <a:extLst>
                <a:ext uri="{FF2B5EF4-FFF2-40B4-BE49-F238E27FC236}">
                  <a16:creationId xmlns:a16="http://schemas.microsoft.com/office/drawing/2014/main" id="{F1A34D96-4E52-43EA-ADC1-E1B68E7CEEFA}"/>
                </a:ext>
              </a:extLst>
            </p:cNvPr>
            <p:cNvGrpSpPr/>
            <p:nvPr/>
          </p:nvGrpSpPr>
          <p:grpSpPr>
            <a:xfrm flipH="1">
              <a:off x="7576641" y="2746672"/>
              <a:ext cx="303288" cy="546911"/>
              <a:chOff x="0" y="0"/>
              <a:chExt cx="634962" cy="1145013"/>
            </a:xfrm>
            <a:solidFill>
              <a:schemeClr val="bg1"/>
            </a:solidFill>
          </p:grpSpPr>
          <p:sp>
            <p:nvSpPr>
              <p:cNvPr id="22" name="Shape 2306">
                <a:extLst>
                  <a:ext uri="{FF2B5EF4-FFF2-40B4-BE49-F238E27FC236}">
                    <a16:creationId xmlns:a16="http://schemas.microsoft.com/office/drawing/2014/main" id="{5FF09CCE-D6C5-459E-996C-1B09662FFE30}"/>
                  </a:ext>
                </a:extLst>
              </p:cNvPr>
              <p:cNvSpPr/>
              <p:nvPr/>
            </p:nvSpPr>
            <p:spPr>
              <a:xfrm rot="10800000">
                <a:off x="212083" y="-1"/>
                <a:ext cx="374528" cy="374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pFill/>
              <a:ln w="25400" cap="flat">
                <a:solidFill>
                  <a:srgbClr val="6A6A6A"/>
                </a:solidFill>
                <a:prstDash val="solid"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 kumimoji="0" sz="31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3" name="Shape 2307">
                <a:extLst>
                  <a:ext uri="{FF2B5EF4-FFF2-40B4-BE49-F238E27FC236}">
                    <a16:creationId xmlns:a16="http://schemas.microsoft.com/office/drawing/2014/main" id="{423D2234-A9AA-4C10-98FF-2BFCDB994FAE}"/>
                  </a:ext>
                </a:extLst>
              </p:cNvPr>
              <p:cNvSpPr/>
              <p:nvPr/>
            </p:nvSpPr>
            <p:spPr>
              <a:xfrm rot="10800000">
                <a:off x="0" y="363026"/>
                <a:ext cx="277475" cy="277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pFill/>
              <a:ln w="25400" cap="flat">
                <a:solidFill>
                  <a:srgbClr val="6A6A6A"/>
                </a:solidFill>
                <a:prstDash val="solid"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 kumimoji="0" sz="31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4" name="Shape 2308">
                <a:extLst>
                  <a:ext uri="{FF2B5EF4-FFF2-40B4-BE49-F238E27FC236}">
                    <a16:creationId xmlns:a16="http://schemas.microsoft.com/office/drawing/2014/main" id="{967D5570-C078-433C-9318-863C83563955}"/>
                  </a:ext>
                </a:extLst>
              </p:cNvPr>
              <p:cNvSpPr/>
              <p:nvPr/>
            </p:nvSpPr>
            <p:spPr>
              <a:xfrm rot="10800000">
                <a:off x="260435" y="563976"/>
                <a:ext cx="374528" cy="3745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pFill/>
              <a:ln w="25400" cap="flat">
                <a:solidFill>
                  <a:srgbClr val="6A6A6A"/>
                </a:solidFill>
                <a:prstDash val="solid"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 kumimoji="0" sz="31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5" name="Shape 2309">
                <a:extLst>
                  <a:ext uri="{FF2B5EF4-FFF2-40B4-BE49-F238E27FC236}">
                    <a16:creationId xmlns:a16="http://schemas.microsoft.com/office/drawing/2014/main" id="{B72F97AB-A040-4C60-BF70-548780011454}"/>
                  </a:ext>
                </a:extLst>
              </p:cNvPr>
              <p:cNvSpPr/>
              <p:nvPr/>
            </p:nvSpPr>
            <p:spPr>
              <a:xfrm rot="10800000">
                <a:off x="113348" y="914220"/>
                <a:ext cx="230794" cy="23079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grpFill/>
              <a:ln w="25400" cap="flat">
                <a:solidFill>
                  <a:srgbClr val="6A6A6A"/>
                </a:solidFill>
                <a:prstDash val="solid"/>
                <a:miter lim="400000"/>
              </a:ln>
              <a:effectLst/>
            </p:spPr>
            <p:txBody>
              <a:bodyPr lIns="50800" tIns="50800" rIns="50800" bIns="5080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sz="3100" b="1">
                    <a:latin typeface="Kontrapunkt Bob Bold"/>
                    <a:ea typeface="Kontrapunkt Bob Bold"/>
                    <a:cs typeface="Kontrapunkt Bob Bold"/>
                    <a:sym typeface="Kontrapunkt Bob Bold"/>
                  </a:defRPr>
                </a:pPr>
                <a:endParaRPr kumimoji="0" sz="31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21" name="TextBox 67">
              <a:extLst>
                <a:ext uri="{FF2B5EF4-FFF2-40B4-BE49-F238E27FC236}">
                  <a16:creationId xmlns:a16="http://schemas.microsoft.com/office/drawing/2014/main" id="{48095FA5-2D70-46A5-9A2B-ADE315C9FCD8}"/>
                </a:ext>
              </a:extLst>
            </p:cNvPr>
            <p:cNvSpPr txBox="1"/>
            <p:nvPr/>
          </p:nvSpPr>
          <p:spPr>
            <a:xfrm>
              <a:off x="7368763" y="4485333"/>
              <a:ext cx="716389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 defTabSz="1216025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9</a:t>
              </a:r>
              <a:r>
                <a:rPr lang="id-ID" altLang="zh-CN" sz="1600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0%</a:t>
              </a:r>
            </a:p>
          </p:txBody>
        </p:sp>
      </p:grpSp>
      <p:grpSp>
        <p:nvGrpSpPr>
          <p:cNvPr id="34" name="组合 28">
            <a:extLst>
              <a:ext uri="{FF2B5EF4-FFF2-40B4-BE49-F238E27FC236}">
                <a16:creationId xmlns:a16="http://schemas.microsoft.com/office/drawing/2014/main" id="{ADBE8179-786E-4645-A12E-B235B0786722}"/>
              </a:ext>
            </a:extLst>
          </p:cNvPr>
          <p:cNvGrpSpPr/>
          <p:nvPr/>
        </p:nvGrpSpPr>
        <p:grpSpPr>
          <a:xfrm>
            <a:off x="8691563" y="3182938"/>
            <a:ext cx="2738437" cy="655637"/>
            <a:chOff x="8690934" y="3182614"/>
            <a:chExt cx="2739066" cy="655237"/>
          </a:xfrm>
        </p:grpSpPr>
        <p:sp>
          <p:nvSpPr>
            <p:cNvPr id="35" name="TextBox 13">
              <a:extLst>
                <a:ext uri="{FF2B5EF4-FFF2-40B4-BE49-F238E27FC236}">
                  <a16:creationId xmlns:a16="http://schemas.microsoft.com/office/drawing/2014/main" id="{BC4238FE-C057-4A41-B925-D8B8F3972786}"/>
                </a:ext>
              </a:extLst>
            </p:cNvPr>
            <p:cNvSpPr txBox="1"/>
            <p:nvPr/>
          </p:nvSpPr>
          <p:spPr>
            <a:xfrm>
              <a:off x="8690934" y="3182614"/>
              <a:ext cx="2338080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defTabSz="1216025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ADD TITLE</a:t>
              </a:r>
            </a:p>
          </p:txBody>
        </p:sp>
        <p:sp>
          <p:nvSpPr>
            <p:cNvPr id="36" name="TextBox 13">
              <a:extLst>
                <a:ext uri="{FF2B5EF4-FFF2-40B4-BE49-F238E27FC236}">
                  <a16:creationId xmlns:a16="http://schemas.microsoft.com/office/drawing/2014/main" id="{3B2B3AA4-8CD1-4C81-976D-0A2932538845}"/>
                </a:ext>
              </a:extLst>
            </p:cNvPr>
            <p:cNvSpPr txBox="1"/>
            <p:nvPr/>
          </p:nvSpPr>
          <p:spPr>
            <a:xfrm>
              <a:off x="8695016" y="3468519"/>
              <a:ext cx="2734984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defTabSz="1216025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12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according to your need to draw the text box size</a:t>
              </a:r>
            </a:p>
          </p:txBody>
        </p:sp>
      </p:grpSp>
      <p:grpSp>
        <p:nvGrpSpPr>
          <p:cNvPr id="37" name="组合 31">
            <a:extLst>
              <a:ext uri="{FF2B5EF4-FFF2-40B4-BE49-F238E27FC236}">
                <a16:creationId xmlns:a16="http://schemas.microsoft.com/office/drawing/2014/main" id="{901A06EE-4200-4C37-8271-CB8685510358}"/>
              </a:ext>
            </a:extLst>
          </p:cNvPr>
          <p:cNvGrpSpPr/>
          <p:nvPr/>
        </p:nvGrpSpPr>
        <p:grpSpPr>
          <a:xfrm>
            <a:off x="1016000" y="3182938"/>
            <a:ext cx="2722563" cy="655637"/>
            <a:chOff x="1016000" y="3182614"/>
            <a:chExt cx="2722053" cy="655237"/>
          </a:xfrm>
        </p:grpSpPr>
        <p:sp>
          <p:nvSpPr>
            <p:cNvPr id="38" name="TextBox 13">
              <a:extLst>
                <a:ext uri="{FF2B5EF4-FFF2-40B4-BE49-F238E27FC236}">
                  <a16:creationId xmlns:a16="http://schemas.microsoft.com/office/drawing/2014/main" id="{680C762D-DAE5-410D-9EF5-409C10F6ABDA}"/>
                </a:ext>
              </a:extLst>
            </p:cNvPr>
            <p:cNvSpPr txBox="1"/>
            <p:nvPr/>
          </p:nvSpPr>
          <p:spPr>
            <a:xfrm>
              <a:off x="1396999" y="3182614"/>
              <a:ext cx="2338080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r" defTabSz="1216025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ADD TITLE</a:t>
              </a:r>
            </a:p>
          </p:txBody>
        </p:sp>
        <p:sp>
          <p:nvSpPr>
            <p:cNvPr id="39" name="TextBox 13">
              <a:extLst>
                <a:ext uri="{FF2B5EF4-FFF2-40B4-BE49-F238E27FC236}">
                  <a16:creationId xmlns:a16="http://schemas.microsoft.com/office/drawing/2014/main" id="{47EF0C7D-DA60-48AD-B4BF-F703A4CE7DAC}"/>
                </a:ext>
              </a:extLst>
            </p:cNvPr>
            <p:cNvSpPr txBox="1"/>
            <p:nvPr/>
          </p:nvSpPr>
          <p:spPr>
            <a:xfrm>
              <a:off x="1016000" y="3468519"/>
              <a:ext cx="2722053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r" defTabSz="1216025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12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according to your need to draw the text box size</a:t>
              </a:r>
            </a:p>
          </p:txBody>
        </p:sp>
      </p:grpSp>
      <p:grpSp>
        <p:nvGrpSpPr>
          <p:cNvPr id="40" name="组合 34">
            <a:extLst>
              <a:ext uri="{FF2B5EF4-FFF2-40B4-BE49-F238E27FC236}">
                <a16:creationId xmlns:a16="http://schemas.microsoft.com/office/drawing/2014/main" id="{5FD2C7D5-4908-4067-89BB-EDFB84E7F1A8}"/>
              </a:ext>
            </a:extLst>
          </p:cNvPr>
          <p:cNvGrpSpPr/>
          <p:nvPr/>
        </p:nvGrpSpPr>
        <p:grpSpPr>
          <a:xfrm>
            <a:off x="4914900" y="5354638"/>
            <a:ext cx="2338388" cy="655637"/>
            <a:chOff x="4914703" y="5355412"/>
            <a:chExt cx="2338080" cy="655237"/>
          </a:xfrm>
        </p:grpSpPr>
        <p:sp>
          <p:nvSpPr>
            <p:cNvPr id="41" name="TextBox 13">
              <a:extLst>
                <a:ext uri="{FF2B5EF4-FFF2-40B4-BE49-F238E27FC236}">
                  <a16:creationId xmlns:a16="http://schemas.microsoft.com/office/drawing/2014/main" id="{41E403CB-A2AD-4231-91A1-CC04F1F70F85}"/>
                </a:ext>
              </a:extLst>
            </p:cNvPr>
            <p:cNvSpPr txBox="1"/>
            <p:nvPr/>
          </p:nvSpPr>
          <p:spPr>
            <a:xfrm>
              <a:off x="4914703" y="5355412"/>
              <a:ext cx="2338080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 defTabSz="1216025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ADD TITLE</a:t>
              </a:r>
            </a:p>
          </p:txBody>
        </p:sp>
        <p:sp>
          <p:nvSpPr>
            <p:cNvPr id="42" name="TextBox 13">
              <a:extLst>
                <a:ext uri="{FF2B5EF4-FFF2-40B4-BE49-F238E27FC236}">
                  <a16:creationId xmlns:a16="http://schemas.microsoft.com/office/drawing/2014/main" id="{47CD4279-1667-4C54-9523-552B4CA2DF59}"/>
                </a:ext>
              </a:extLst>
            </p:cNvPr>
            <p:cNvSpPr txBox="1"/>
            <p:nvPr/>
          </p:nvSpPr>
          <p:spPr>
            <a:xfrm>
              <a:off x="4918784" y="5641317"/>
              <a:ext cx="2333999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 defTabSz="1216025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12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according to your need to draw the text box size</a:t>
              </a:r>
            </a:p>
          </p:txBody>
        </p:sp>
      </p:grpSp>
      <p:pic>
        <p:nvPicPr>
          <p:cNvPr id="43" name="Picture 2" descr="C:\Users\perletti.GMM-BG\Pictures\gmm_LOGOcroppedShadow.png">
            <a:extLst>
              <a:ext uri="{FF2B5EF4-FFF2-40B4-BE49-F238E27FC236}">
                <a16:creationId xmlns:a16="http://schemas.microsoft.com/office/drawing/2014/main" id="{EBF417BE-B662-4CCC-B8FE-E75306FBAA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2" t="2129" r="13217" b="30558"/>
          <a:stretch/>
        </p:blipFill>
        <p:spPr bwMode="auto">
          <a:xfrm>
            <a:off x="344479" y="293406"/>
            <a:ext cx="524072" cy="51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itolo 1">
            <a:extLst>
              <a:ext uri="{FF2B5EF4-FFF2-40B4-BE49-F238E27FC236}">
                <a16:creationId xmlns:a16="http://schemas.microsoft.com/office/drawing/2014/main" id="{D92F31B7-9F3C-45BD-899A-4329E22848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2467" y="293406"/>
            <a:ext cx="8413967" cy="5138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titolo</a:t>
            </a:r>
          </a:p>
        </p:txBody>
      </p:sp>
    </p:spTree>
    <p:extLst>
      <p:ext uri="{BB962C8B-B14F-4D97-AF65-F5344CB8AC3E}">
        <p14:creationId xmlns:p14="http://schemas.microsoft.com/office/powerpoint/2010/main" val="317949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on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5829D9-1328-4CB6-91D8-BE5BECFA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8CC693B-EB80-4D8C-A0F8-BA3E1E7522A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7613FA4-0D3D-47AE-B3A8-7269A6A4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8099A0-EE32-4541-823B-25D671BF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C5EF24F-75A3-4A61-BBC7-7B537FFBB1CD}" type="slidenum">
              <a:rPr lang="en-GB" smtClean="0"/>
              <a:t>‹N›</a:t>
            </a:fld>
            <a:endParaRPr lang="en-GB"/>
          </a:p>
        </p:txBody>
      </p:sp>
      <p:sp>
        <p:nvSpPr>
          <p:cNvPr id="7" name="直接连接符 24">
            <a:extLst>
              <a:ext uri="{FF2B5EF4-FFF2-40B4-BE49-F238E27FC236}">
                <a16:creationId xmlns:a16="http://schemas.microsoft.com/office/drawing/2014/main" id="{E8B0A323-5379-474D-9613-E3025CFA31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36913" y="3200400"/>
            <a:ext cx="1049338" cy="0"/>
          </a:xfrm>
          <a:prstGeom prst="line">
            <a:avLst/>
          </a:prstGeom>
          <a:noFill/>
          <a:ln w="12700" cmpd="sng">
            <a:solidFill>
              <a:srgbClr val="ADBACA"/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id="{82D3BD3F-86DB-452D-AE52-4222D3EDE8B1}"/>
              </a:ext>
            </a:extLst>
          </p:cNvPr>
          <p:cNvSpPr txBox="1"/>
          <p:nvPr/>
        </p:nvSpPr>
        <p:spPr>
          <a:xfrm>
            <a:off x="1066800" y="2886075"/>
            <a:ext cx="1952625" cy="2476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algn="r" defTabSz="1216025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5E5D51AB-C40F-4E30-8DC0-7BCC568F4226}"/>
              </a:ext>
            </a:extLst>
          </p:cNvPr>
          <p:cNvSpPr txBox="1"/>
          <p:nvPr/>
        </p:nvSpPr>
        <p:spPr>
          <a:xfrm>
            <a:off x="817563" y="3167063"/>
            <a:ext cx="2201863" cy="369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r" defTabSz="1216660" rtl="0" fontAlgn="auto"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kern="1200" cap="none" spc="0" normalizeH="0" baseline="0" noProof="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according to your need to draw the text box size</a:t>
            </a:r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58034659-02F3-432D-A19A-A35D7DC0B16F}"/>
              </a:ext>
            </a:extLst>
          </p:cNvPr>
          <p:cNvSpPr txBox="1"/>
          <p:nvPr/>
        </p:nvSpPr>
        <p:spPr>
          <a:xfrm>
            <a:off x="7666038" y="1995488"/>
            <a:ext cx="1257300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629CF104-C0CE-467A-8C6E-9B670CA419B9}"/>
              </a:ext>
            </a:extLst>
          </p:cNvPr>
          <p:cNvSpPr txBox="1"/>
          <p:nvPr/>
        </p:nvSpPr>
        <p:spPr>
          <a:xfrm>
            <a:off x="7666038" y="2278063"/>
            <a:ext cx="2384425" cy="369888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defTabSz="1216660" rtl="0" fontAlgn="auto"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kern="1200" cap="none" spc="0" normalizeH="0" baseline="0" noProof="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according to your need to draw the text box size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9ECF365E-B2E2-46C6-B701-FC480764118B}"/>
              </a:ext>
            </a:extLst>
          </p:cNvPr>
          <p:cNvSpPr txBox="1"/>
          <p:nvPr/>
        </p:nvSpPr>
        <p:spPr>
          <a:xfrm>
            <a:off x="1817688" y="5097463"/>
            <a:ext cx="1952625" cy="2460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algn="r" defTabSz="1216025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1C72A8E2-B267-427B-A85F-9CE681A3BE96}"/>
              </a:ext>
            </a:extLst>
          </p:cNvPr>
          <p:cNvSpPr txBox="1"/>
          <p:nvPr/>
        </p:nvSpPr>
        <p:spPr>
          <a:xfrm>
            <a:off x="1366838" y="5349875"/>
            <a:ext cx="2439988" cy="3683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algn="r" defTabSz="1216660" rtl="0" fontAlgn="auto"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kern="1200" cap="none" spc="0" normalizeH="0" baseline="0" noProof="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according to your need to draw the text box size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C07B85-729B-41A7-9815-FD8C9F2EF018}"/>
              </a:ext>
            </a:extLst>
          </p:cNvPr>
          <p:cNvSpPr txBox="1"/>
          <p:nvPr/>
        </p:nvSpPr>
        <p:spPr>
          <a:xfrm>
            <a:off x="8599488" y="4241800"/>
            <a:ext cx="1952625" cy="2460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>
            <a:spAutoFit/>
          </a:bodyPr>
          <a:lstStyle/>
          <a:p>
            <a:pPr defTabSz="1216025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16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ADD TITLE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2C7DDBB7-B09B-42B7-94D4-E32FBD3C9795}"/>
              </a:ext>
            </a:extLst>
          </p:cNvPr>
          <p:cNvSpPr txBox="1"/>
          <p:nvPr/>
        </p:nvSpPr>
        <p:spPr>
          <a:xfrm>
            <a:off x="8593138" y="4557713"/>
            <a:ext cx="2349500" cy="368300"/>
          </a:xfrm>
          <a:prstGeom prst="rect">
            <a:avLst/>
          </a:prstGeom>
          <a:noFill/>
        </p:spPr>
        <p:txBody>
          <a:bodyPr lIns="0" tIns="0" rIns="0" bIns="0">
            <a:spAutoFit/>
          </a:bodyPr>
          <a:lstStyle/>
          <a:p>
            <a:pPr marR="0" defTabSz="1216660" rtl="0" fontAlgn="auto"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kern="1200" cap="none" spc="0" normalizeH="0" baseline="0" noProof="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according to your need to draw the text box size</a:t>
            </a:r>
          </a:p>
        </p:txBody>
      </p:sp>
      <p:grpSp>
        <p:nvGrpSpPr>
          <p:cNvPr id="16" name="组合 12">
            <a:extLst>
              <a:ext uri="{FF2B5EF4-FFF2-40B4-BE49-F238E27FC236}">
                <a16:creationId xmlns:a16="http://schemas.microsoft.com/office/drawing/2014/main" id="{FB4DA42C-9791-4BC9-9792-DDEBDF113234}"/>
              </a:ext>
            </a:extLst>
          </p:cNvPr>
          <p:cNvGrpSpPr/>
          <p:nvPr/>
        </p:nvGrpSpPr>
        <p:grpSpPr>
          <a:xfrm>
            <a:off x="3983038" y="2116138"/>
            <a:ext cx="4422775" cy="3427412"/>
            <a:chOff x="3982894" y="2116760"/>
            <a:chExt cx="4422378" cy="3426924"/>
          </a:xfrm>
        </p:grpSpPr>
        <p:sp>
          <p:nvSpPr>
            <p:cNvPr id="17" name="新月形 13">
              <a:extLst>
                <a:ext uri="{FF2B5EF4-FFF2-40B4-BE49-F238E27FC236}">
                  <a16:creationId xmlns:a16="http://schemas.microsoft.com/office/drawing/2014/main" id="{B431B6A1-C640-49EF-B10D-82A2F16D66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751297">
              <a:off x="4135280" y="2356438"/>
              <a:ext cx="1588944" cy="3177722"/>
            </a:xfrm>
            <a:prstGeom prst="moon">
              <a:avLst>
                <a:gd name="adj" fmla="val 15190"/>
              </a:avLst>
            </a:prstGeom>
            <a:solidFill>
              <a:schemeClr val="bg1">
                <a:lumMod val="65000"/>
              </a:schemeClr>
            </a:solidFill>
            <a:ln w="3175" cmpd="sng">
              <a:solidFill>
                <a:srgbClr val="F8F8F8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新月形 14">
              <a:extLst>
                <a:ext uri="{FF2B5EF4-FFF2-40B4-BE49-F238E27FC236}">
                  <a16:creationId xmlns:a16="http://schemas.microsoft.com/office/drawing/2014/main" id="{00D8AE87-5A7F-46CD-BE7A-303C39FDED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551297">
              <a:off x="4949636" y="1323039"/>
              <a:ext cx="1588861" cy="3176303"/>
            </a:xfrm>
            <a:prstGeom prst="moon">
              <a:avLst>
                <a:gd name="adj" fmla="val 15190"/>
              </a:avLst>
            </a:prstGeom>
            <a:solidFill>
              <a:srgbClr val="FF6565"/>
            </a:solidFill>
            <a:ln w="3175" cmpd="sng">
              <a:solidFill>
                <a:srgbClr val="F8F8F8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" name="新月形 15">
              <a:extLst>
                <a:ext uri="{FF2B5EF4-FFF2-40B4-BE49-F238E27FC236}">
                  <a16:creationId xmlns:a16="http://schemas.microsoft.com/office/drawing/2014/main" id="{781BD9BA-3AB1-48D7-B8B5-FE19141070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951297">
              <a:off x="5984551" y="2137394"/>
              <a:ext cx="1590532" cy="3177722"/>
            </a:xfrm>
            <a:prstGeom prst="moon">
              <a:avLst>
                <a:gd name="adj" fmla="val 15190"/>
              </a:avLst>
            </a:prstGeom>
            <a:solidFill>
              <a:schemeClr val="bg1">
                <a:lumMod val="65000"/>
              </a:schemeClr>
            </a:solidFill>
            <a:ln w="3175" cmpd="sng">
              <a:solidFill>
                <a:srgbClr val="F8F8F8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0" name="新月形 16">
              <a:extLst>
                <a:ext uri="{FF2B5EF4-FFF2-40B4-BE49-F238E27FC236}">
                  <a16:creationId xmlns:a16="http://schemas.microsoft.com/office/drawing/2014/main" id="{35749A26-AE39-47C7-BF0E-A1C1D57826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351297">
              <a:off x="5185359" y="3160308"/>
              <a:ext cx="1588861" cy="3177890"/>
            </a:xfrm>
            <a:prstGeom prst="moon">
              <a:avLst>
                <a:gd name="adj" fmla="val 15190"/>
              </a:avLst>
            </a:prstGeom>
            <a:solidFill>
              <a:srgbClr val="FF6565"/>
            </a:solidFill>
            <a:ln w="3175" cmpd="sng">
              <a:solidFill>
                <a:srgbClr val="F8F8F8"/>
              </a:solidFill>
              <a:miter lim="800000"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id="{B58BF9CB-77FA-4F59-9848-8656E5AE1EC4}"/>
                </a:ext>
              </a:extLst>
            </p:cNvPr>
            <p:cNvSpPr/>
            <p:nvPr/>
          </p:nvSpPr>
          <p:spPr>
            <a:xfrm flipH="1">
              <a:off x="4848003" y="3532608"/>
              <a:ext cx="2111185" cy="46189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ADD TITLE</a:t>
              </a:r>
            </a:p>
          </p:txBody>
        </p:sp>
        <p:sp>
          <p:nvSpPr>
            <p:cNvPr id="22" name="直接连接符 24">
              <a:extLst>
                <a:ext uri="{FF2B5EF4-FFF2-40B4-BE49-F238E27FC236}">
                  <a16:creationId xmlns:a16="http://schemas.microsoft.com/office/drawing/2014/main" id="{9A23DEAF-A0C1-4CBE-8BCF-6CA108FB26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2894" y="5343687"/>
              <a:ext cx="1033369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直接连接符 24">
              <a:extLst>
                <a:ext uri="{FF2B5EF4-FFF2-40B4-BE49-F238E27FC236}">
                  <a16:creationId xmlns:a16="http://schemas.microsoft.com/office/drawing/2014/main" id="{808578AF-8913-4B68-8350-F61B70E631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27425" y="2240567"/>
              <a:ext cx="1050831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4" name="直接连接符 24">
              <a:extLst>
                <a:ext uri="{FF2B5EF4-FFF2-40B4-BE49-F238E27FC236}">
                  <a16:creationId xmlns:a16="http://schemas.microsoft.com/office/drawing/2014/main" id="{E8E70643-A186-4EFD-8065-286BA841C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71902" y="4559574"/>
              <a:ext cx="1033370" cy="0"/>
            </a:xfrm>
            <a:prstGeom prst="line">
              <a:avLst/>
            </a:prstGeom>
            <a:noFill/>
            <a:ln w="12700" cmpd="sng">
              <a:solidFill>
                <a:srgbClr val="ADBACA"/>
              </a:solidFill>
              <a:prstDash val="sysDot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27" name="Picture 2" descr="C:\Users\perletti.GMM-BG\Pictures\gmm_LOGOcroppedShadow.png">
            <a:extLst>
              <a:ext uri="{FF2B5EF4-FFF2-40B4-BE49-F238E27FC236}">
                <a16:creationId xmlns:a16="http://schemas.microsoft.com/office/drawing/2014/main" id="{D637AAB2-DA0E-4C63-A505-25A93CEBF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2" t="2129" r="13217" b="30558"/>
          <a:stretch/>
        </p:blipFill>
        <p:spPr bwMode="auto">
          <a:xfrm>
            <a:off x="344479" y="293406"/>
            <a:ext cx="524072" cy="51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itolo 1">
            <a:extLst>
              <a:ext uri="{FF2B5EF4-FFF2-40B4-BE49-F238E27FC236}">
                <a16:creationId xmlns:a16="http://schemas.microsoft.com/office/drawing/2014/main" id="{E0783E67-2FAF-4CA8-A960-F8247329B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2467" y="293406"/>
            <a:ext cx="8413967" cy="5138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titolo</a:t>
            </a:r>
          </a:p>
        </p:txBody>
      </p:sp>
    </p:spTree>
    <p:extLst>
      <p:ext uri="{BB962C8B-B14F-4D97-AF65-F5344CB8AC3E}">
        <p14:creationId xmlns:p14="http://schemas.microsoft.com/office/powerpoint/2010/main" val="11999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5829D9-1328-4CB6-91D8-BE5BECFA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8CC693B-EB80-4D8C-A0F8-BA3E1E7522A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7613FA4-0D3D-47AE-B3A8-7269A6A4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8099A0-EE32-4541-823B-25D671BF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C5EF24F-75A3-4A61-BBC7-7B537FFBB1CD}" type="slidenum">
              <a:rPr lang="en-GB" smtClean="0"/>
              <a:t>‹N›</a:t>
            </a:fld>
            <a:endParaRPr lang="en-GB"/>
          </a:p>
        </p:txBody>
      </p:sp>
      <p:pic>
        <p:nvPicPr>
          <p:cNvPr id="9" name="图片 32">
            <a:extLst>
              <a:ext uri="{FF2B5EF4-FFF2-40B4-BE49-F238E27FC236}">
                <a16:creationId xmlns:a16="http://schemas.microsoft.com/office/drawing/2014/main" id="{D05B77C7-476F-4970-8D64-F5572D6F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988" b="12123"/>
          <a:stretch>
            <a:fillRect/>
          </a:stretch>
        </p:blipFill>
        <p:spPr>
          <a:xfrm>
            <a:off x="1236663" y="3732213"/>
            <a:ext cx="10323512" cy="2435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04AD1B6D-E9A3-4FBC-85A3-CEF948AD46BD}"/>
              </a:ext>
            </a:extLst>
          </p:cNvPr>
          <p:cNvSpPr/>
          <p:nvPr/>
        </p:nvSpPr>
        <p:spPr bwMode="auto">
          <a:xfrm>
            <a:off x="0" y="3733800"/>
            <a:ext cx="1014413" cy="2433638"/>
          </a:xfrm>
          <a:prstGeom prst="rect">
            <a:avLst/>
          </a:prstGeom>
          <a:solidFill>
            <a:srgbClr val="FA6464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algn="ctr" defTabSz="1217930"/>
            <a:endParaRPr lang="en-US" altLang="en-US" sz="3100">
              <a:solidFill>
                <a:srgbClr val="FA6464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1" name="组合 34">
            <a:extLst>
              <a:ext uri="{FF2B5EF4-FFF2-40B4-BE49-F238E27FC236}">
                <a16:creationId xmlns:a16="http://schemas.microsoft.com/office/drawing/2014/main" id="{5363AA47-4EFB-403F-AF5C-802B6C7D3CB4}"/>
              </a:ext>
            </a:extLst>
          </p:cNvPr>
          <p:cNvGrpSpPr/>
          <p:nvPr/>
        </p:nvGrpSpPr>
        <p:grpSpPr>
          <a:xfrm>
            <a:off x="1236663" y="1397000"/>
            <a:ext cx="10307637" cy="2032000"/>
            <a:chOff x="1236862" y="1397001"/>
            <a:chExt cx="10307438" cy="2032000"/>
          </a:xfrm>
        </p:grpSpPr>
        <p:pic>
          <p:nvPicPr>
            <p:cNvPr id="12" name="图片 35">
              <a:extLst>
                <a:ext uri="{FF2B5EF4-FFF2-40B4-BE49-F238E27FC236}">
                  <a16:creationId xmlns:a16="http://schemas.microsoft.com/office/drawing/2014/main" id="{0A3010E7-C71C-439D-8A1C-E44F4FC19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14325"/>
            <a:stretch>
              <a:fillRect/>
            </a:stretch>
          </p:blipFill>
          <p:spPr>
            <a:xfrm>
              <a:off x="9328944" y="1397001"/>
              <a:ext cx="2215356" cy="20320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3" name="图片 36">
              <a:extLst>
                <a:ext uri="{FF2B5EF4-FFF2-40B4-BE49-F238E27FC236}">
                  <a16:creationId xmlns:a16="http://schemas.microsoft.com/office/drawing/2014/main" id="{199A3A2D-B421-45FF-B939-F687CED6F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14673"/>
            <a:stretch>
              <a:fillRect/>
            </a:stretch>
          </p:blipFill>
          <p:spPr>
            <a:xfrm>
              <a:off x="6895307" y="1397001"/>
              <a:ext cx="2223293" cy="20320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" name="矩形 37">
              <a:extLst>
                <a:ext uri="{FF2B5EF4-FFF2-40B4-BE49-F238E27FC236}">
                  <a16:creationId xmlns:a16="http://schemas.microsoft.com/office/drawing/2014/main" id="{84AD3F91-1823-4CD5-BB93-79AC0AE02BCF}"/>
                </a:ext>
              </a:extLst>
            </p:cNvPr>
            <p:cNvSpPr/>
            <p:nvPr/>
          </p:nvSpPr>
          <p:spPr>
            <a:xfrm>
              <a:off x="1236862" y="2025202"/>
              <a:ext cx="5078214" cy="7755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defTabSz="1216025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Add your words here</a:t>
              </a:r>
              <a:r>
                <a:rPr lang="zh-CN" altLang="en-US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，</a:t>
              </a:r>
              <a:r>
                <a:rPr lang="en-US" altLang="zh-CN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according to your need to draw the text box size</a:t>
              </a:r>
              <a:r>
                <a:rPr lang="zh-CN" altLang="en-US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。</a:t>
              </a:r>
              <a:r>
                <a:rPr lang="en-US" altLang="zh-CN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Please read the instructions and more work at the end of the manual template.</a:t>
              </a:r>
            </a:p>
          </p:txBody>
        </p:sp>
      </p:grpSp>
      <p:pic>
        <p:nvPicPr>
          <p:cNvPr id="15" name="Picture 2" descr="C:\Users\perletti.GMM-BG\Pictures\gmm_LOGOcroppedShadow.png">
            <a:extLst>
              <a:ext uri="{FF2B5EF4-FFF2-40B4-BE49-F238E27FC236}">
                <a16:creationId xmlns:a16="http://schemas.microsoft.com/office/drawing/2014/main" id="{9244DF8D-D21C-4D73-BD45-CBFB6C51FB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2" t="2129" r="13217" b="30558"/>
          <a:stretch/>
        </p:blipFill>
        <p:spPr bwMode="auto">
          <a:xfrm>
            <a:off x="344479" y="293406"/>
            <a:ext cx="524072" cy="51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olo 1">
            <a:extLst>
              <a:ext uri="{FF2B5EF4-FFF2-40B4-BE49-F238E27FC236}">
                <a16:creationId xmlns:a16="http://schemas.microsoft.com/office/drawing/2014/main" id="{29698E3C-4E16-4A87-8D54-A59AB6572E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2467" y="293406"/>
            <a:ext cx="8413967" cy="5138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titolo</a:t>
            </a:r>
          </a:p>
        </p:txBody>
      </p:sp>
    </p:spTree>
    <p:extLst>
      <p:ext uri="{BB962C8B-B14F-4D97-AF65-F5344CB8AC3E}">
        <p14:creationId xmlns:p14="http://schemas.microsoft.com/office/powerpoint/2010/main" val="269438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ob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5829D9-1328-4CB6-91D8-BE5BECFA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8CC693B-EB80-4D8C-A0F8-BA3E1E7522A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7613FA4-0D3D-47AE-B3A8-7269A6A4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8099A0-EE32-4541-823B-25D671BF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C5EF24F-75A3-4A61-BBC7-7B537FFBB1CD}" type="slidenum">
              <a:rPr lang="en-GB" smtClean="0"/>
              <a:t>‹N›</a:t>
            </a:fld>
            <a:endParaRPr lang="en-GB"/>
          </a:p>
        </p:txBody>
      </p:sp>
      <p:grpSp>
        <p:nvGrpSpPr>
          <p:cNvPr id="8" name="组合 3">
            <a:extLst>
              <a:ext uri="{FF2B5EF4-FFF2-40B4-BE49-F238E27FC236}">
                <a16:creationId xmlns:a16="http://schemas.microsoft.com/office/drawing/2014/main" id="{44E98816-FB28-4DD1-84F2-42AA69D5CC81}"/>
              </a:ext>
            </a:extLst>
          </p:cNvPr>
          <p:cNvGrpSpPr/>
          <p:nvPr/>
        </p:nvGrpSpPr>
        <p:grpSpPr>
          <a:xfrm>
            <a:off x="5092700" y="2033588"/>
            <a:ext cx="6400800" cy="3494087"/>
            <a:chOff x="5093145" y="2033554"/>
            <a:chExt cx="6400424" cy="3493615"/>
          </a:xfrm>
        </p:grpSpPr>
        <p:pic>
          <p:nvPicPr>
            <p:cNvPr id="9" name="图片 4">
              <a:extLst>
                <a:ext uri="{FF2B5EF4-FFF2-40B4-BE49-F238E27FC236}">
                  <a16:creationId xmlns:a16="http://schemas.microsoft.com/office/drawing/2014/main" id="{84A5F281-3179-470A-A93D-4642CE93C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11940"/>
            <a:stretch>
              <a:fillRect/>
            </a:stretch>
          </p:blipFill>
          <p:spPr>
            <a:xfrm>
              <a:off x="5996859" y="2033554"/>
              <a:ext cx="5496710" cy="349361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0" name="Oval 47">
              <a:extLst>
                <a:ext uri="{FF2B5EF4-FFF2-40B4-BE49-F238E27FC236}">
                  <a16:creationId xmlns:a16="http://schemas.microsoft.com/office/drawing/2014/main" id="{8ECF5316-3BAC-4EBE-BA22-A5111664534C}"/>
                </a:ext>
              </a:extLst>
            </p:cNvPr>
            <p:cNvSpPr/>
            <p:nvPr/>
          </p:nvSpPr>
          <p:spPr bwMode="auto">
            <a:xfrm>
              <a:off x="5093145" y="2955766"/>
              <a:ext cx="1641379" cy="1641253"/>
            </a:xfrm>
            <a:prstGeom prst="ellipse">
              <a:avLst/>
            </a:prstGeom>
            <a:solidFill>
              <a:srgbClr val="FF656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marL="0" lvl="0" indent="0" algn="l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b="0" i="0" u="non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</a:lstStyle>
            <a:p>
              <a:pPr lvl="0" indent="0"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Freeform 122">
              <a:extLst>
                <a:ext uri="{FF2B5EF4-FFF2-40B4-BE49-F238E27FC236}">
                  <a16:creationId xmlns:a16="http://schemas.microsoft.com/office/drawing/2014/main" id="{986D8EB1-B6E9-40D9-A89B-0478E7B338AE}"/>
                </a:ext>
              </a:extLst>
            </p:cNvPr>
            <p:cNvSpPr/>
            <p:nvPr/>
          </p:nvSpPr>
          <p:spPr>
            <a:xfrm>
              <a:off x="5630830" y="3508946"/>
              <a:ext cx="569945" cy="569945"/>
            </a:xfrm>
            <a:custGeom>
              <a:avLst/>
              <a:gdLst/>
              <a:ahLst/>
              <a:cxnLst>
                <a:cxn ang="0">
                  <a:pos x="1035153762" y="699114190"/>
                </a:cxn>
                <a:cxn ang="0">
                  <a:pos x="838165048" y="718427464"/>
                </a:cxn>
                <a:cxn ang="0">
                  <a:pos x="614139321" y="490539870"/>
                </a:cxn>
                <a:cxn ang="0">
                  <a:pos x="1108541060" y="193124881"/>
                </a:cxn>
                <a:cxn ang="0">
                  <a:pos x="1023566191" y="108150012"/>
                </a:cxn>
                <a:cxn ang="0">
                  <a:pos x="390113595" y="270376012"/>
                </a:cxn>
                <a:cxn ang="0">
                  <a:pos x="158362166" y="34762714"/>
                </a:cxn>
                <a:cxn ang="0">
                  <a:pos x="34762714" y="34762714"/>
                </a:cxn>
                <a:cxn ang="0">
                  <a:pos x="34762714" y="158362166"/>
                </a:cxn>
                <a:cxn ang="0">
                  <a:pos x="270376012" y="390113595"/>
                </a:cxn>
                <a:cxn ang="0">
                  <a:pos x="108150012" y="1023566191"/>
                </a:cxn>
                <a:cxn ang="0">
                  <a:pos x="193124881" y="1108541060"/>
                </a:cxn>
                <a:cxn ang="0">
                  <a:pos x="490539870" y="614139321"/>
                </a:cxn>
                <a:cxn ang="0">
                  <a:pos x="714565596" y="838165048"/>
                </a:cxn>
                <a:cxn ang="0">
                  <a:pos x="699114190" y="1039015631"/>
                </a:cxn>
                <a:cxn ang="0">
                  <a:pos x="784091024" y="1120128631"/>
                </a:cxn>
                <a:cxn ang="0">
                  <a:pos x="903828608" y="903828608"/>
                </a:cxn>
                <a:cxn ang="0">
                  <a:pos x="1120128631" y="784091024"/>
                </a:cxn>
                <a:cxn ang="0">
                  <a:pos x="1035153762" y="699114190"/>
                </a:cxn>
              </a:cxnLst>
              <a:rect l="0" t="0" r="0" b="0"/>
              <a:pathLst>
                <a:path w="290" h="290">
                  <a:moveTo>
                    <a:pt x="268" y="181"/>
                  </a:moveTo>
                  <a:cubicBezTo>
                    <a:pt x="217" y="186"/>
                    <a:pt x="217" y="186"/>
                    <a:pt x="217" y="186"/>
                  </a:cubicBezTo>
                  <a:cubicBezTo>
                    <a:pt x="159" y="127"/>
                    <a:pt x="159" y="127"/>
                    <a:pt x="159" y="127"/>
                  </a:cubicBezTo>
                  <a:cubicBezTo>
                    <a:pt x="287" y="50"/>
                    <a:pt x="287" y="50"/>
                    <a:pt x="287" y="50"/>
                  </a:cubicBezTo>
                  <a:cubicBezTo>
                    <a:pt x="265" y="28"/>
                    <a:pt x="265" y="28"/>
                    <a:pt x="265" y="28"/>
                  </a:cubicBezTo>
                  <a:cubicBezTo>
                    <a:pt x="101" y="70"/>
                    <a:pt x="101" y="70"/>
                    <a:pt x="101" y="70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2" y="0"/>
                    <a:pt x="18" y="0"/>
                    <a:pt x="9" y="9"/>
                  </a:cubicBezTo>
                  <a:cubicBezTo>
                    <a:pt x="0" y="18"/>
                    <a:pt x="0" y="32"/>
                    <a:pt x="9" y="41"/>
                  </a:cubicBezTo>
                  <a:cubicBezTo>
                    <a:pt x="70" y="101"/>
                    <a:pt x="70" y="101"/>
                    <a:pt x="70" y="101"/>
                  </a:cubicBezTo>
                  <a:cubicBezTo>
                    <a:pt x="28" y="265"/>
                    <a:pt x="28" y="265"/>
                    <a:pt x="28" y="265"/>
                  </a:cubicBezTo>
                  <a:cubicBezTo>
                    <a:pt x="50" y="287"/>
                    <a:pt x="50" y="287"/>
                    <a:pt x="50" y="287"/>
                  </a:cubicBezTo>
                  <a:cubicBezTo>
                    <a:pt x="127" y="159"/>
                    <a:pt x="127" y="159"/>
                    <a:pt x="127" y="159"/>
                  </a:cubicBezTo>
                  <a:cubicBezTo>
                    <a:pt x="185" y="217"/>
                    <a:pt x="185" y="217"/>
                    <a:pt x="185" y="217"/>
                  </a:cubicBezTo>
                  <a:cubicBezTo>
                    <a:pt x="181" y="269"/>
                    <a:pt x="181" y="269"/>
                    <a:pt x="181" y="269"/>
                  </a:cubicBezTo>
                  <a:cubicBezTo>
                    <a:pt x="203" y="290"/>
                    <a:pt x="203" y="290"/>
                    <a:pt x="203" y="290"/>
                  </a:cubicBezTo>
                  <a:cubicBezTo>
                    <a:pt x="234" y="234"/>
                    <a:pt x="234" y="234"/>
                    <a:pt x="234" y="234"/>
                  </a:cubicBezTo>
                  <a:cubicBezTo>
                    <a:pt x="290" y="203"/>
                    <a:pt x="290" y="203"/>
                    <a:pt x="290" y="203"/>
                  </a:cubicBezTo>
                  <a:lnTo>
                    <a:pt x="268" y="18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组合 7">
            <a:extLst>
              <a:ext uri="{FF2B5EF4-FFF2-40B4-BE49-F238E27FC236}">
                <a16:creationId xmlns:a16="http://schemas.microsoft.com/office/drawing/2014/main" id="{1D12D51B-DCEF-49B9-80F9-EA004D854ADE}"/>
              </a:ext>
            </a:extLst>
          </p:cNvPr>
          <p:cNvGrpSpPr/>
          <p:nvPr/>
        </p:nvGrpSpPr>
        <p:grpSpPr>
          <a:xfrm>
            <a:off x="1027113" y="2525713"/>
            <a:ext cx="3602037" cy="2681287"/>
            <a:chOff x="1027695" y="2525816"/>
            <a:chExt cx="3602239" cy="2681241"/>
          </a:xfrm>
        </p:grpSpPr>
        <p:sp>
          <p:nvSpPr>
            <p:cNvPr id="13" name="矩形 8">
              <a:extLst>
                <a:ext uri="{FF2B5EF4-FFF2-40B4-BE49-F238E27FC236}">
                  <a16:creationId xmlns:a16="http://schemas.microsoft.com/office/drawing/2014/main" id="{0CB42B19-5A7E-4D10-9C0F-CA35D2501559}"/>
                </a:ext>
              </a:extLst>
            </p:cNvPr>
            <p:cNvSpPr/>
            <p:nvPr/>
          </p:nvSpPr>
          <p:spPr>
            <a:xfrm>
              <a:off x="1027695" y="2955418"/>
              <a:ext cx="3556105" cy="10341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defTabSz="1216025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Add your words here</a:t>
              </a:r>
              <a:r>
                <a:rPr lang="zh-CN" altLang="en-US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，</a:t>
              </a:r>
              <a:r>
                <a:rPr lang="en-US" altLang="zh-CN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according to your need to draw the text box size</a:t>
              </a:r>
              <a:r>
                <a:rPr lang="zh-CN" altLang="en-US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。</a:t>
              </a:r>
              <a:r>
                <a:rPr lang="en-US" altLang="zh-CN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Please read the instructions and more work at the end of the manual template.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97FB94-AB0D-457D-98C3-8A35E7D785ED}"/>
                </a:ext>
              </a:extLst>
            </p:cNvPr>
            <p:cNvSpPr txBox="1"/>
            <p:nvPr/>
          </p:nvSpPr>
          <p:spPr>
            <a:xfrm>
              <a:off x="1044470" y="2525816"/>
              <a:ext cx="2752879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defTabSz="1216025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ADD TITLE</a:t>
              </a:r>
            </a:p>
          </p:txBody>
        </p:sp>
        <p:sp>
          <p:nvSpPr>
            <p:cNvPr id="15" name="矩形 10">
              <a:extLst>
                <a:ext uri="{FF2B5EF4-FFF2-40B4-BE49-F238E27FC236}">
                  <a16:creationId xmlns:a16="http://schemas.microsoft.com/office/drawing/2014/main" id="{51969FAB-FBF5-44F5-8A4B-6085C23F0BBD}"/>
                </a:ext>
              </a:extLst>
            </p:cNvPr>
            <p:cNvSpPr/>
            <p:nvPr/>
          </p:nvSpPr>
          <p:spPr>
            <a:xfrm>
              <a:off x="1044470" y="4172928"/>
              <a:ext cx="3585464" cy="103412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defTabSz="1216025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Add your words here</a:t>
              </a:r>
              <a:r>
                <a:rPr lang="zh-CN" altLang="en-US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，</a:t>
              </a:r>
              <a:r>
                <a:rPr lang="en-US" altLang="zh-CN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according to your need to draw the text box size</a:t>
              </a:r>
              <a:r>
                <a:rPr lang="zh-CN" altLang="en-US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。</a:t>
              </a:r>
              <a:r>
                <a:rPr lang="en-US" altLang="zh-CN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Please read the instructions and more work at the end of the manual template.</a:t>
              </a:r>
            </a:p>
          </p:txBody>
        </p:sp>
      </p:grpSp>
      <p:pic>
        <p:nvPicPr>
          <p:cNvPr id="16" name="Picture 2" descr="C:\Users\perletti.GMM-BG\Pictures\gmm_LOGOcroppedShadow.png">
            <a:extLst>
              <a:ext uri="{FF2B5EF4-FFF2-40B4-BE49-F238E27FC236}">
                <a16:creationId xmlns:a16="http://schemas.microsoft.com/office/drawing/2014/main" id="{D6B9B81C-5E52-471C-8B35-8B69DAB125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2" t="2129" r="13217" b="30558"/>
          <a:stretch/>
        </p:blipFill>
        <p:spPr bwMode="auto">
          <a:xfrm>
            <a:off x="344479" y="293406"/>
            <a:ext cx="524072" cy="51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olo 1">
            <a:extLst>
              <a:ext uri="{FF2B5EF4-FFF2-40B4-BE49-F238E27FC236}">
                <a16:creationId xmlns:a16="http://schemas.microsoft.com/office/drawing/2014/main" id="{EC36A3FC-82CC-4573-BF3E-6CE127707B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2467" y="293406"/>
            <a:ext cx="8413967" cy="5138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titolo</a:t>
            </a:r>
          </a:p>
        </p:txBody>
      </p:sp>
    </p:spTree>
    <p:extLst>
      <p:ext uri="{BB962C8B-B14F-4D97-AF65-F5344CB8AC3E}">
        <p14:creationId xmlns:p14="http://schemas.microsoft.com/office/powerpoint/2010/main" val="406547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01">
            <a:extLst>
              <a:ext uri="{FF2B5EF4-FFF2-40B4-BE49-F238E27FC236}">
                <a16:creationId xmlns:a16="http://schemas.microsoft.com/office/drawing/2014/main" id="{2059AF2A-D5F1-43DF-AC7B-E9F45EB3A74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colorTemperature colorTemp="4700"/>
                    </a14:imgEffect>
                    <a14:imgEffect>
                      <a14:saturation sat="18000"/>
                    </a14:imgEffect>
                    <a14:imgEffect>
                      <a14:brightnessContrast brigh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1">
            <a:extLst>
              <a:ext uri="{FF2B5EF4-FFF2-40B4-BE49-F238E27FC236}">
                <a16:creationId xmlns:a16="http://schemas.microsoft.com/office/drawing/2014/main" id="{FCBCAF8F-2C60-42DA-B2D0-9BBE668724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6464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038F48B-2A04-4DEA-9FD4-36098134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880" y="1709739"/>
            <a:ext cx="7894319" cy="998536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94F1A8-37C3-493B-80E0-87D4F5293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0880" y="2708275"/>
            <a:ext cx="7894319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A0401E-F25F-4D56-8779-3DBA1E1D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8CC693B-EB80-4D8C-A0F8-BA3E1E7522A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FB9EEF-C7B6-4B54-AF03-30512033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750F7C-1B2F-4E50-83A4-6C71C361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C5EF24F-75A3-4A61-BBC7-7B537FFBB1CD}" type="slidenum">
              <a:rPr lang="en-GB" smtClean="0"/>
              <a:t>‹N›</a:t>
            </a:fld>
            <a:endParaRPr lang="en-GB"/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27F71786-F33E-4947-8D4C-7ADF2F8CB015}"/>
              </a:ext>
            </a:extLst>
          </p:cNvPr>
          <p:cNvSpPr/>
          <p:nvPr/>
        </p:nvSpPr>
        <p:spPr>
          <a:xfrm>
            <a:off x="1510748" y="0"/>
            <a:ext cx="993913" cy="2708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E439EFD3-D063-4E70-8BCF-EF92DEBC875D}"/>
              </a:ext>
            </a:extLst>
          </p:cNvPr>
          <p:cNvSpPr txBox="1"/>
          <p:nvPr/>
        </p:nvSpPr>
        <p:spPr>
          <a:xfrm>
            <a:off x="1510747" y="1642040"/>
            <a:ext cx="993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FA64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4400" b="1" dirty="0">
              <a:solidFill>
                <a:srgbClr val="FA646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C590C74B-7C37-4106-9263-317A93EE7905}"/>
              </a:ext>
            </a:extLst>
          </p:cNvPr>
          <p:cNvSpPr/>
          <p:nvPr/>
        </p:nvSpPr>
        <p:spPr>
          <a:xfrm>
            <a:off x="0" y="4859205"/>
            <a:ext cx="121920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15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5829D9-1328-4CB6-91D8-BE5BECFA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693B-EB80-4D8C-A0F8-BA3E1E7522A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7613FA4-0D3D-47AE-B3A8-7269A6A4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8099A0-EE32-4541-823B-25D671BF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F24F-75A3-4A61-BBC7-7B537FFBB1CD}" type="slidenum">
              <a:rPr lang="en-GB" smtClean="0"/>
              <a:t>‹N›</a:t>
            </a:fld>
            <a:endParaRPr lang="en-GB"/>
          </a:p>
        </p:txBody>
      </p:sp>
      <p:pic>
        <p:nvPicPr>
          <p:cNvPr id="7" name="Picture 2" descr="C:\Users\perletti.GMM-BG\Pictures\gmm_LOGOcroppedShadow.png">
            <a:extLst>
              <a:ext uri="{FF2B5EF4-FFF2-40B4-BE49-F238E27FC236}">
                <a16:creationId xmlns:a16="http://schemas.microsoft.com/office/drawing/2014/main" id="{CF6DD353-63A3-4E3D-85A9-8D1559602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2" t="2129" r="13217" b="30558"/>
          <a:stretch/>
        </p:blipFill>
        <p:spPr bwMode="auto">
          <a:xfrm>
            <a:off x="344479" y="293406"/>
            <a:ext cx="524072" cy="51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17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5829D9-1328-4CB6-91D8-BE5BECFA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693B-EB80-4D8C-A0F8-BA3E1E7522A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7613FA4-0D3D-47AE-B3A8-7269A6A4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8099A0-EE32-4541-823B-25D671BF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F24F-75A3-4A61-BBC7-7B537FFBB1CD}" type="slidenum">
              <a:rPr lang="en-GB" smtClean="0"/>
              <a:t>‹N›</a:t>
            </a:fld>
            <a:endParaRPr lang="en-GB"/>
          </a:p>
        </p:txBody>
      </p:sp>
      <p:pic>
        <p:nvPicPr>
          <p:cNvPr id="7" name="Picture 2" descr="C:\Users\perletti.GMM-BG\Pictures\gmm_LOGOcroppedShadow.png">
            <a:extLst>
              <a:ext uri="{FF2B5EF4-FFF2-40B4-BE49-F238E27FC236}">
                <a16:creationId xmlns:a16="http://schemas.microsoft.com/office/drawing/2014/main" id="{CF6DD353-63A3-4E3D-85A9-8D1559602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2" t="2129" r="13217" b="30558"/>
          <a:stretch/>
        </p:blipFill>
        <p:spPr bwMode="auto">
          <a:xfrm>
            <a:off x="344479" y="293406"/>
            <a:ext cx="524072" cy="51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6F8AB7-22E0-4E2D-8443-4111B69C7DF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0"/>
            <a:ext cx="8265502" cy="6858000"/>
          </a:xfrm>
          <a:custGeom>
            <a:avLst/>
            <a:gdLst>
              <a:gd name="connsiteX0" fmla="*/ 5195456 w 8265502"/>
              <a:gd name="connsiteY0" fmla="*/ 6338077 h 6858000"/>
              <a:gd name="connsiteX1" fmla="*/ 5918072 w 8265502"/>
              <a:gd name="connsiteY1" fmla="*/ 6338077 h 6858000"/>
              <a:gd name="connsiteX2" fmla="*/ 6178034 w 8265502"/>
              <a:gd name="connsiteY2" fmla="*/ 6858000 h 6858000"/>
              <a:gd name="connsiteX3" fmla="*/ 4935495 w 8265502"/>
              <a:gd name="connsiteY3" fmla="*/ 6858000 h 6858000"/>
              <a:gd name="connsiteX4" fmla="*/ 3119745 w 8265502"/>
              <a:gd name="connsiteY4" fmla="*/ 6338077 h 6858000"/>
              <a:gd name="connsiteX5" fmla="*/ 3842362 w 8265502"/>
              <a:gd name="connsiteY5" fmla="*/ 6338077 h 6858000"/>
              <a:gd name="connsiteX6" fmla="*/ 4102323 w 8265502"/>
              <a:gd name="connsiteY6" fmla="*/ 6858000 h 6858000"/>
              <a:gd name="connsiteX7" fmla="*/ 2859785 w 8265502"/>
              <a:gd name="connsiteY7" fmla="*/ 6858000 h 6858000"/>
              <a:gd name="connsiteX8" fmla="*/ 1044037 w 8265502"/>
              <a:gd name="connsiteY8" fmla="*/ 6338077 h 6858000"/>
              <a:gd name="connsiteX9" fmla="*/ 1766653 w 8265502"/>
              <a:gd name="connsiteY9" fmla="*/ 6338077 h 6858000"/>
              <a:gd name="connsiteX10" fmla="*/ 2026615 w 8265502"/>
              <a:gd name="connsiteY10" fmla="*/ 6858000 h 6858000"/>
              <a:gd name="connsiteX11" fmla="*/ 784076 w 8265502"/>
              <a:gd name="connsiteY11" fmla="*/ 6858000 h 6858000"/>
              <a:gd name="connsiteX12" fmla="*/ 3179 w 8265502"/>
              <a:gd name="connsiteY12" fmla="*/ 5766324 h 6858000"/>
              <a:gd name="connsiteX13" fmla="*/ 725796 w 8265502"/>
              <a:gd name="connsiteY13" fmla="*/ 5766324 h 6858000"/>
              <a:gd name="connsiteX14" fmla="*/ 999515 w 8265502"/>
              <a:gd name="connsiteY14" fmla="*/ 6313762 h 6858000"/>
              <a:gd name="connsiteX15" fmla="*/ 727396 w 8265502"/>
              <a:gd name="connsiteY15" fmla="*/ 6858000 h 6858000"/>
              <a:gd name="connsiteX16" fmla="*/ 1580 w 8265502"/>
              <a:gd name="connsiteY16" fmla="*/ 6858000 h 6858000"/>
              <a:gd name="connsiteX17" fmla="*/ 0 w 8265502"/>
              <a:gd name="connsiteY17" fmla="*/ 6854841 h 6858000"/>
              <a:gd name="connsiteX18" fmla="*/ 0 w 8265502"/>
              <a:gd name="connsiteY18" fmla="*/ 5772682 h 6858000"/>
              <a:gd name="connsiteX19" fmla="*/ 6243369 w 8265502"/>
              <a:gd name="connsiteY19" fmla="*/ 5763125 h 6858000"/>
              <a:gd name="connsiteX20" fmla="*/ 6965986 w 8265502"/>
              <a:gd name="connsiteY20" fmla="*/ 5763125 h 6858000"/>
              <a:gd name="connsiteX21" fmla="*/ 7239705 w 8265502"/>
              <a:gd name="connsiteY21" fmla="*/ 6310563 h 6858000"/>
              <a:gd name="connsiteX22" fmla="*/ 6965986 w 8265502"/>
              <a:gd name="connsiteY22" fmla="*/ 6858000 h 6858000"/>
              <a:gd name="connsiteX23" fmla="*/ 6243369 w 8265502"/>
              <a:gd name="connsiteY23" fmla="*/ 6858000 h 6858000"/>
              <a:gd name="connsiteX24" fmla="*/ 5969650 w 8265502"/>
              <a:gd name="connsiteY24" fmla="*/ 6310563 h 6858000"/>
              <a:gd name="connsiteX25" fmla="*/ 4154596 w 8265502"/>
              <a:gd name="connsiteY25" fmla="*/ 5763125 h 6858000"/>
              <a:gd name="connsiteX26" fmla="*/ 4877213 w 8265502"/>
              <a:gd name="connsiteY26" fmla="*/ 5763125 h 6858000"/>
              <a:gd name="connsiteX27" fmla="*/ 5150931 w 8265502"/>
              <a:gd name="connsiteY27" fmla="*/ 6310563 h 6858000"/>
              <a:gd name="connsiteX28" fmla="*/ 4877213 w 8265502"/>
              <a:gd name="connsiteY28" fmla="*/ 6858000 h 6858000"/>
              <a:gd name="connsiteX29" fmla="*/ 4154596 w 8265502"/>
              <a:gd name="connsiteY29" fmla="*/ 6858000 h 6858000"/>
              <a:gd name="connsiteX30" fmla="*/ 3880878 w 8265502"/>
              <a:gd name="connsiteY30" fmla="*/ 6310563 h 6858000"/>
              <a:gd name="connsiteX31" fmla="*/ 2078889 w 8265502"/>
              <a:gd name="connsiteY31" fmla="*/ 5763125 h 6858000"/>
              <a:gd name="connsiteX32" fmla="*/ 2801506 w 8265502"/>
              <a:gd name="connsiteY32" fmla="*/ 5763125 h 6858000"/>
              <a:gd name="connsiteX33" fmla="*/ 3075225 w 8265502"/>
              <a:gd name="connsiteY33" fmla="*/ 6310563 h 6858000"/>
              <a:gd name="connsiteX34" fmla="*/ 2801506 w 8265502"/>
              <a:gd name="connsiteY34" fmla="*/ 6858000 h 6858000"/>
              <a:gd name="connsiteX35" fmla="*/ 2078889 w 8265502"/>
              <a:gd name="connsiteY35" fmla="*/ 6858000 h 6858000"/>
              <a:gd name="connsiteX36" fmla="*/ 1805170 w 8265502"/>
              <a:gd name="connsiteY36" fmla="*/ 6310563 h 6858000"/>
              <a:gd name="connsiteX37" fmla="*/ 3119748 w 8265502"/>
              <a:gd name="connsiteY37" fmla="*/ 5187603 h 6858000"/>
              <a:gd name="connsiteX38" fmla="*/ 3842364 w 8265502"/>
              <a:gd name="connsiteY38" fmla="*/ 5187603 h 6858000"/>
              <a:gd name="connsiteX39" fmla="*/ 4116083 w 8265502"/>
              <a:gd name="connsiteY39" fmla="*/ 5735041 h 6858000"/>
              <a:gd name="connsiteX40" fmla="*/ 3842364 w 8265502"/>
              <a:gd name="connsiteY40" fmla="*/ 6282478 h 6858000"/>
              <a:gd name="connsiteX41" fmla="*/ 3119748 w 8265502"/>
              <a:gd name="connsiteY41" fmla="*/ 6282478 h 6858000"/>
              <a:gd name="connsiteX42" fmla="*/ 2846030 w 8265502"/>
              <a:gd name="connsiteY42" fmla="*/ 5735041 h 6858000"/>
              <a:gd name="connsiteX43" fmla="*/ 1044038 w 8265502"/>
              <a:gd name="connsiteY43" fmla="*/ 5187603 h 6858000"/>
              <a:gd name="connsiteX44" fmla="*/ 1766654 w 8265502"/>
              <a:gd name="connsiteY44" fmla="*/ 5187603 h 6858000"/>
              <a:gd name="connsiteX45" fmla="*/ 2040373 w 8265502"/>
              <a:gd name="connsiteY45" fmla="*/ 5735041 h 6858000"/>
              <a:gd name="connsiteX46" fmla="*/ 1766654 w 8265502"/>
              <a:gd name="connsiteY46" fmla="*/ 6282478 h 6858000"/>
              <a:gd name="connsiteX47" fmla="*/ 1044038 w 8265502"/>
              <a:gd name="connsiteY47" fmla="*/ 6282478 h 6858000"/>
              <a:gd name="connsiteX48" fmla="*/ 770319 w 8265502"/>
              <a:gd name="connsiteY48" fmla="*/ 5735041 h 6858000"/>
              <a:gd name="connsiteX49" fmla="*/ 4159388 w 8265502"/>
              <a:gd name="connsiteY49" fmla="*/ 4628392 h 6858000"/>
              <a:gd name="connsiteX50" fmla="*/ 4877791 w 8265502"/>
              <a:gd name="connsiteY50" fmla="*/ 4628392 h 6858000"/>
              <a:gd name="connsiteX51" fmla="*/ 5149913 w 8265502"/>
              <a:gd name="connsiteY51" fmla="*/ 5172637 h 6858000"/>
              <a:gd name="connsiteX52" fmla="*/ 4877791 w 8265502"/>
              <a:gd name="connsiteY52" fmla="*/ 5716881 h 6858000"/>
              <a:gd name="connsiteX53" fmla="*/ 4159388 w 8265502"/>
              <a:gd name="connsiteY53" fmla="*/ 5716881 h 6858000"/>
              <a:gd name="connsiteX54" fmla="*/ 3887266 w 8265502"/>
              <a:gd name="connsiteY54" fmla="*/ 5172637 h 6858000"/>
              <a:gd name="connsiteX55" fmla="*/ 2078891 w 8265502"/>
              <a:gd name="connsiteY55" fmla="*/ 4612651 h 6858000"/>
              <a:gd name="connsiteX56" fmla="*/ 2801507 w 8265502"/>
              <a:gd name="connsiteY56" fmla="*/ 4612651 h 6858000"/>
              <a:gd name="connsiteX57" fmla="*/ 3075227 w 8265502"/>
              <a:gd name="connsiteY57" fmla="*/ 5160089 h 6858000"/>
              <a:gd name="connsiteX58" fmla="*/ 2801507 w 8265502"/>
              <a:gd name="connsiteY58" fmla="*/ 5707526 h 6858000"/>
              <a:gd name="connsiteX59" fmla="*/ 2078891 w 8265502"/>
              <a:gd name="connsiteY59" fmla="*/ 5707526 h 6858000"/>
              <a:gd name="connsiteX60" fmla="*/ 1805171 w 8265502"/>
              <a:gd name="connsiteY60" fmla="*/ 5160089 h 6858000"/>
              <a:gd name="connsiteX61" fmla="*/ 3182 w 8265502"/>
              <a:gd name="connsiteY61" fmla="*/ 4612651 h 6858000"/>
              <a:gd name="connsiteX62" fmla="*/ 725798 w 8265502"/>
              <a:gd name="connsiteY62" fmla="*/ 4612651 h 6858000"/>
              <a:gd name="connsiteX63" fmla="*/ 999517 w 8265502"/>
              <a:gd name="connsiteY63" fmla="*/ 5160089 h 6858000"/>
              <a:gd name="connsiteX64" fmla="*/ 725798 w 8265502"/>
              <a:gd name="connsiteY64" fmla="*/ 5707526 h 6858000"/>
              <a:gd name="connsiteX65" fmla="*/ 3182 w 8265502"/>
              <a:gd name="connsiteY65" fmla="*/ 5707526 h 6858000"/>
              <a:gd name="connsiteX66" fmla="*/ 0 w 8265502"/>
              <a:gd name="connsiteY66" fmla="*/ 5701162 h 6858000"/>
              <a:gd name="connsiteX67" fmla="*/ 0 w 8265502"/>
              <a:gd name="connsiteY67" fmla="*/ 4619015 h 6858000"/>
              <a:gd name="connsiteX68" fmla="*/ 5195456 w 8265502"/>
              <a:gd name="connsiteY68" fmla="*/ 4037129 h 6858000"/>
              <a:gd name="connsiteX69" fmla="*/ 5918073 w 8265502"/>
              <a:gd name="connsiteY69" fmla="*/ 4037129 h 6858000"/>
              <a:gd name="connsiteX70" fmla="*/ 6191792 w 8265502"/>
              <a:gd name="connsiteY70" fmla="*/ 4584567 h 6858000"/>
              <a:gd name="connsiteX71" fmla="*/ 5918073 w 8265502"/>
              <a:gd name="connsiteY71" fmla="*/ 5132004 h 6858000"/>
              <a:gd name="connsiteX72" fmla="*/ 5195456 w 8265502"/>
              <a:gd name="connsiteY72" fmla="*/ 5132004 h 6858000"/>
              <a:gd name="connsiteX73" fmla="*/ 4921737 w 8265502"/>
              <a:gd name="connsiteY73" fmla="*/ 4584567 h 6858000"/>
              <a:gd name="connsiteX74" fmla="*/ 3119750 w 8265502"/>
              <a:gd name="connsiteY74" fmla="*/ 4037129 h 6858000"/>
              <a:gd name="connsiteX75" fmla="*/ 3842365 w 8265502"/>
              <a:gd name="connsiteY75" fmla="*/ 4037129 h 6858000"/>
              <a:gd name="connsiteX76" fmla="*/ 4116084 w 8265502"/>
              <a:gd name="connsiteY76" fmla="*/ 4584567 h 6858000"/>
              <a:gd name="connsiteX77" fmla="*/ 3842365 w 8265502"/>
              <a:gd name="connsiteY77" fmla="*/ 5132004 h 6858000"/>
              <a:gd name="connsiteX78" fmla="*/ 3119750 w 8265502"/>
              <a:gd name="connsiteY78" fmla="*/ 5132004 h 6858000"/>
              <a:gd name="connsiteX79" fmla="*/ 2846030 w 8265502"/>
              <a:gd name="connsiteY79" fmla="*/ 4584567 h 6858000"/>
              <a:gd name="connsiteX80" fmla="*/ 1044040 w 8265502"/>
              <a:gd name="connsiteY80" fmla="*/ 4037129 h 6858000"/>
              <a:gd name="connsiteX81" fmla="*/ 1766657 w 8265502"/>
              <a:gd name="connsiteY81" fmla="*/ 4037129 h 6858000"/>
              <a:gd name="connsiteX82" fmla="*/ 2040376 w 8265502"/>
              <a:gd name="connsiteY82" fmla="*/ 4584567 h 6858000"/>
              <a:gd name="connsiteX83" fmla="*/ 1766657 w 8265502"/>
              <a:gd name="connsiteY83" fmla="*/ 5132004 h 6858000"/>
              <a:gd name="connsiteX84" fmla="*/ 1044040 w 8265502"/>
              <a:gd name="connsiteY84" fmla="*/ 5132004 h 6858000"/>
              <a:gd name="connsiteX85" fmla="*/ 770321 w 8265502"/>
              <a:gd name="connsiteY85" fmla="*/ 4584567 h 6858000"/>
              <a:gd name="connsiteX86" fmla="*/ 4159387 w 8265502"/>
              <a:gd name="connsiteY86" fmla="*/ 3463221 h 6858000"/>
              <a:gd name="connsiteX87" fmla="*/ 4877790 w 8265502"/>
              <a:gd name="connsiteY87" fmla="*/ 3463221 h 6858000"/>
              <a:gd name="connsiteX88" fmla="*/ 5149912 w 8265502"/>
              <a:gd name="connsiteY88" fmla="*/ 4007466 h 6858000"/>
              <a:gd name="connsiteX89" fmla="*/ 4877790 w 8265502"/>
              <a:gd name="connsiteY89" fmla="*/ 4551710 h 6858000"/>
              <a:gd name="connsiteX90" fmla="*/ 4159387 w 8265502"/>
              <a:gd name="connsiteY90" fmla="*/ 4551710 h 6858000"/>
              <a:gd name="connsiteX91" fmla="*/ 3887265 w 8265502"/>
              <a:gd name="connsiteY91" fmla="*/ 4007466 h 6858000"/>
              <a:gd name="connsiteX92" fmla="*/ 2078891 w 8265502"/>
              <a:gd name="connsiteY92" fmla="*/ 3458978 h 6858000"/>
              <a:gd name="connsiteX93" fmla="*/ 2801507 w 8265502"/>
              <a:gd name="connsiteY93" fmla="*/ 3458978 h 6858000"/>
              <a:gd name="connsiteX94" fmla="*/ 3075227 w 8265502"/>
              <a:gd name="connsiteY94" fmla="*/ 4006416 h 6858000"/>
              <a:gd name="connsiteX95" fmla="*/ 2801507 w 8265502"/>
              <a:gd name="connsiteY95" fmla="*/ 4553853 h 6858000"/>
              <a:gd name="connsiteX96" fmla="*/ 2078891 w 8265502"/>
              <a:gd name="connsiteY96" fmla="*/ 4553853 h 6858000"/>
              <a:gd name="connsiteX97" fmla="*/ 1805171 w 8265502"/>
              <a:gd name="connsiteY97" fmla="*/ 4006416 h 6858000"/>
              <a:gd name="connsiteX98" fmla="*/ 3182 w 8265502"/>
              <a:gd name="connsiteY98" fmla="*/ 3458978 h 6858000"/>
              <a:gd name="connsiteX99" fmla="*/ 725798 w 8265502"/>
              <a:gd name="connsiteY99" fmla="*/ 3458978 h 6858000"/>
              <a:gd name="connsiteX100" fmla="*/ 999517 w 8265502"/>
              <a:gd name="connsiteY100" fmla="*/ 4006416 h 6858000"/>
              <a:gd name="connsiteX101" fmla="*/ 725798 w 8265502"/>
              <a:gd name="connsiteY101" fmla="*/ 4553853 h 6858000"/>
              <a:gd name="connsiteX102" fmla="*/ 3182 w 8265502"/>
              <a:gd name="connsiteY102" fmla="*/ 4553853 h 6858000"/>
              <a:gd name="connsiteX103" fmla="*/ 0 w 8265502"/>
              <a:gd name="connsiteY103" fmla="*/ 4547489 h 6858000"/>
              <a:gd name="connsiteX104" fmla="*/ 0 w 8265502"/>
              <a:gd name="connsiteY104" fmla="*/ 3465342 h 6858000"/>
              <a:gd name="connsiteX105" fmla="*/ 1044040 w 8265502"/>
              <a:gd name="connsiteY105" fmla="*/ 2883459 h 6858000"/>
              <a:gd name="connsiteX106" fmla="*/ 1766657 w 8265502"/>
              <a:gd name="connsiteY106" fmla="*/ 2883459 h 6858000"/>
              <a:gd name="connsiteX107" fmla="*/ 2040376 w 8265502"/>
              <a:gd name="connsiteY107" fmla="*/ 3430894 h 6858000"/>
              <a:gd name="connsiteX108" fmla="*/ 1766657 w 8265502"/>
              <a:gd name="connsiteY108" fmla="*/ 3978331 h 6858000"/>
              <a:gd name="connsiteX109" fmla="*/ 1044040 w 8265502"/>
              <a:gd name="connsiteY109" fmla="*/ 3978331 h 6858000"/>
              <a:gd name="connsiteX110" fmla="*/ 770321 w 8265502"/>
              <a:gd name="connsiteY110" fmla="*/ 3430894 h 6858000"/>
              <a:gd name="connsiteX111" fmla="*/ 3119750 w 8265502"/>
              <a:gd name="connsiteY111" fmla="*/ 2883459 h 6858000"/>
              <a:gd name="connsiteX112" fmla="*/ 3842365 w 8265502"/>
              <a:gd name="connsiteY112" fmla="*/ 2883459 h 6858000"/>
              <a:gd name="connsiteX113" fmla="*/ 4116084 w 8265502"/>
              <a:gd name="connsiteY113" fmla="*/ 3430894 h 6858000"/>
              <a:gd name="connsiteX114" fmla="*/ 3842365 w 8265502"/>
              <a:gd name="connsiteY114" fmla="*/ 3978331 h 6858000"/>
              <a:gd name="connsiteX115" fmla="*/ 3119750 w 8265502"/>
              <a:gd name="connsiteY115" fmla="*/ 3978331 h 6858000"/>
              <a:gd name="connsiteX116" fmla="*/ 2846030 w 8265502"/>
              <a:gd name="connsiteY116" fmla="*/ 3430894 h 6858000"/>
              <a:gd name="connsiteX117" fmla="*/ 3182 w 8265502"/>
              <a:gd name="connsiteY117" fmla="*/ 2305308 h 6858000"/>
              <a:gd name="connsiteX118" fmla="*/ 725799 w 8265502"/>
              <a:gd name="connsiteY118" fmla="*/ 2305308 h 6858000"/>
              <a:gd name="connsiteX119" fmla="*/ 999517 w 8265502"/>
              <a:gd name="connsiteY119" fmla="*/ 2852746 h 6858000"/>
              <a:gd name="connsiteX120" fmla="*/ 725799 w 8265502"/>
              <a:gd name="connsiteY120" fmla="*/ 3400180 h 6858000"/>
              <a:gd name="connsiteX121" fmla="*/ 3182 w 8265502"/>
              <a:gd name="connsiteY121" fmla="*/ 3400180 h 6858000"/>
              <a:gd name="connsiteX122" fmla="*/ 0 w 8265502"/>
              <a:gd name="connsiteY122" fmla="*/ 3393816 h 6858000"/>
              <a:gd name="connsiteX123" fmla="*/ 0 w 8265502"/>
              <a:gd name="connsiteY123" fmla="*/ 2311672 h 6858000"/>
              <a:gd name="connsiteX124" fmla="*/ 2078891 w 8265502"/>
              <a:gd name="connsiteY124" fmla="*/ 2305306 h 6858000"/>
              <a:gd name="connsiteX125" fmla="*/ 2801507 w 8265502"/>
              <a:gd name="connsiteY125" fmla="*/ 2305306 h 6858000"/>
              <a:gd name="connsiteX126" fmla="*/ 3075227 w 8265502"/>
              <a:gd name="connsiteY126" fmla="*/ 2852744 h 6858000"/>
              <a:gd name="connsiteX127" fmla="*/ 2801507 w 8265502"/>
              <a:gd name="connsiteY127" fmla="*/ 3400179 h 6858000"/>
              <a:gd name="connsiteX128" fmla="*/ 2078891 w 8265502"/>
              <a:gd name="connsiteY128" fmla="*/ 3400179 h 6858000"/>
              <a:gd name="connsiteX129" fmla="*/ 1805171 w 8265502"/>
              <a:gd name="connsiteY129" fmla="*/ 2852744 h 6858000"/>
              <a:gd name="connsiteX130" fmla="*/ 4154597 w 8265502"/>
              <a:gd name="connsiteY130" fmla="*/ 2305305 h 6858000"/>
              <a:gd name="connsiteX131" fmla="*/ 4877214 w 8265502"/>
              <a:gd name="connsiteY131" fmla="*/ 2305305 h 6858000"/>
              <a:gd name="connsiteX132" fmla="*/ 5150933 w 8265502"/>
              <a:gd name="connsiteY132" fmla="*/ 2852744 h 6858000"/>
              <a:gd name="connsiteX133" fmla="*/ 4877214 w 8265502"/>
              <a:gd name="connsiteY133" fmla="*/ 3400179 h 6858000"/>
              <a:gd name="connsiteX134" fmla="*/ 4154597 w 8265502"/>
              <a:gd name="connsiteY134" fmla="*/ 3400179 h 6858000"/>
              <a:gd name="connsiteX135" fmla="*/ 3880879 w 8265502"/>
              <a:gd name="connsiteY135" fmla="*/ 2852744 h 6858000"/>
              <a:gd name="connsiteX136" fmla="*/ 5202046 w 8265502"/>
              <a:gd name="connsiteY136" fmla="*/ 1738266 h 6858000"/>
              <a:gd name="connsiteX137" fmla="*/ 5920449 w 8265502"/>
              <a:gd name="connsiteY137" fmla="*/ 1738266 h 6858000"/>
              <a:gd name="connsiteX138" fmla="*/ 6192571 w 8265502"/>
              <a:gd name="connsiteY138" fmla="*/ 2282511 h 6858000"/>
              <a:gd name="connsiteX139" fmla="*/ 5920449 w 8265502"/>
              <a:gd name="connsiteY139" fmla="*/ 2826755 h 6858000"/>
              <a:gd name="connsiteX140" fmla="*/ 5202046 w 8265502"/>
              <a:gd name="connsiteY140" fmla="*/ 2826755 h 6858000"/>
              <a:gd name="connsiteX141" fmla="*/ 4929924 w 8265502"/>
              <a:gd name="connsiteY141" fmla="*/ 2282511 h 6858000"/>
              <a:gd name="connsiteX142" fmla="*/ 1044040 w 8265502"/>
              <a:gd name="connsiteY142" fmla="*/ 1729785 h 6858000"/>
              <a:gd name="connsiteX143" fmla="*/ 1766657 w 8265502"/>
              <a:gd name="connsiteY143" fmla="*/ 1729785 h 6858000"/>
              <a:gd name="connsiteX144" fmla="*/ 2040376 w 8265502"/>
              <a:gd name="connsiteY144" fmla="*/ 2277224 h 6858000"/>
              <a:gd name="connsiteX145" fmla="*/ 1766657 w 8265502"/>
              <a:gd name="connsiteY145" fmla="*/ 2824659 h 6858000"/>
              <a:gd name="connsiteX146" fmla="*/ 1044040 w 8265502"/>
              <a:gd name="connsiteY146" fmla="*/ 2824659 h 6858000"/>
              <a:gd name="connsiteX147" fmla="*/ 770321 w 8265502"/>
              <a:gd name="connsiteY147" fmla="*/ 2277224 h 6858000"/>
              <a:gd name="connsiteX148" fmla="*/ 3119750 w 8265502"/>
              <a:gd name="connsiteY148" fmla="*/ 1729784 h 6858000"/>
              <a:gd name="connsiteX149" fmla="*/ 3842365 w 8265502"/>
              <a:gd name="connsiteY149" fmla="*/ 1729784 h 6858000"/>
              <a:gd name="connsiteX150" fmla="*/ 4116084 w 8265502"/>
              <a:gd name="connsiteY150" fmla="*/ 2277222 h 6858000"/>
              <a:gd name="connsiteX151" fmla="*/ 3842365 w 8265502"/>
              <a:gd name="connsiteY151" fmla="*/ 2824659 h 6858000"/>
              <a:gd name="connsiteX152" fmla="*/ 3119750 w 8265502"/>
              <a:gd name="connsiteY152" fmla="*/ 2824659 h 6858000"/>
              <a:gd name="connsiteX153" fmla="*/ 2846030 w 8265502"/>
              <a:gd name="connsiteY153" fmla="*/ 2277222 h 6858000"/>
              <a:gd name="connsiteX154" fmla="*/ 3182 w 8265502"/>
              <a:gd name="connsiteY154" fmla="*/ 1151633 h 6858000"/>
              <a:gd name="connsiteX155" fmla="*/ 725799 w 8265502"/>
              <a:gd name="connsiteY155" fmla="*/ 1151633 h 6858000"/>
              <a:gd name="connsiteX156" fmla="*/ 999517 w 8265502"/>
              <a:gd name="connsiteY156" fmla="*/ 1699071 h 6858000"/>
              <a:gd name="connsiteX157" fmla="*/ 725799 w 8265502"/>
              <a:gd name="connsiteY157" fmla="*/ 2246508 h 6858000"/>
              <a:gd name="connsiteX158" fmla="*/ 3182 w 8265502"/>
              <a:gd name="connsiteY158" fmla="*/ 2246508 h 6858000"/>
              <a:gd name="connsiteX159" fmla="*/ 0 w 8265502"/>
              <a:gd name="connsiteY159" fmla="*/ 2240144 h 6858000"/>
              <a:gd name="connsiteX160" fmla="*/ 0 w 8265502"/>
              <a:gd name="connsiteY160" fmla="*/ 1157997 h 6858000"/>
              <a:gd name="connsiteX161" fmla="*/ 2078891 w 8265502"/>
              <a:gd name="connsiteY161" fmla="*/ 1151632 h 6858000"/>
              <a:gd name="connsiteX162" fmla="*/ 2801507 w 8265502"/>
              <a:gd name="connsiteY162" fmla="*/ 1151632 h 6858000"/>
              <a:gd name="connsiteX163" fmla="*/ 3075227 w 8265502"/>
              <a:gd name="connsiteY163" fmla="*/ 1699069 h 6858000"/>
              <a:gd name="connsiteX164" fmla="*/ 2801507 w 8265502"/>
              <a:gd name="connsiteY164" fmla="*/ 2246507 h 6858000"/>
              <a:gd name="connsiteX165" fmla="*/ 2078891 w 8265502"/>
              <a:gd name="connsiteY165" fmla="*/ 2246507 h 6858000"/>
              <a:gd name="connsiteX166" fmla="*/ 1805172 w 8265502"/>
              <a:gd name="connsiteY166" fmla="*/ 1699069 h 6858000"/>
              <a:gd name="connsiteX167" fmla="*/ 4154597 w 8265502"/>
              <a:gd name="connsiteY167" fmla="*/ 1151631 h 6858000"/>
              <a:gd name="connsiteX168" fmla="*/ 4877214 w 8265502"/>
              <a:gd name="connsiteY168" fmla="*/ 1151631 h 6858000"/>
              <a:gd name="connsiteX169" fmla="*/ 5150933 w 8265502"/>
              <a:gd name="connsiteY169" fmla="*/ 1699069 h 6858000"/>
              <a:gd name="connsiteX170" fmla="*/ 4877214 w 8265502"/>
              <a:gd name="connsiteY170" fmla="*/ 2246506 h 6858000"/>
              <a:gd name="connsiteX171" fmla="*/ 4154597 w 8265502"/>
              <a:gd name="connsiteY171" fmla="*/ 2246506 h 6858000"/>
              <a:gd name="connsiteX172" fmla="*/ 3880879 w 8265502"/>
              <a:gd name="connsiteY172" fmla="*/ 1699069 h 6858000"/>
              <a:gd name="connsiteX173" fmla="*/ 1044040 w 8265502"/>
              <a:gd name="connsiteY173" fmla="*/ 576110 h 6858000"/>
              <a:gd name="connsiteX174" fmla="*/ 1766657 w 8265502"/>
              <a:gd name="connsiteY174" fmla="*/ 576110 h 6858000"/>
              <a:gd name="connsiteX175" fmla="*/ 2040377 w 8265502"/>
              <a:gd name="connsiteY175" fmla="*/ 1123549 h 6858000"/>
              <a:gd name="connsiteX176" fmla="*/ 1766657 w 8265502"/>
              <a:gd name="connsiteY176" fmla="*/ 1670985 h 6858000"/>
              <a:gd name="connsiteX177" fmla="*/ 1044040 w 8265502"/>
              <a:gd name="connsiteY177" fmla="*/ 1670985 h 6858000"/>
              <a:gd name="connsiteX178" fmla="*/ 770321 w 8265502"/>
              <a:gd name="connsiteY178" fmla="*/ 1123549 h 6858000"/>
              <a:gd name="connsiteX179" fmla="*/ 3119750 w 8265502"/>
              <a:gd name="connsiteY179" fmla="*/ 576109 h 6858000"/>
              <a:gd name="connsiteX180" fmla="*/ 3842365 w 8265502"/>
              <a:gd name="connsiteY180" fmla="*/ 576109 h 6858000"/>
              <a:gd name="connsiteX181" fmla="*/ 4116084 w 8265502"/>
              <a:gd name="connsiteY181" fmla="*/ 1123547 h 6858000"/>
              <a:gd name="connsiteX182" fmla="*/ 3842365 w 8265502"/>
              <a:gd name="connsiteY182" fmla="*/ 1670984 h 6858000"/>
              <a:gd name="connsiteX183" fmla="*/ 3119750 w 8265502"/>
              <a:gd name="connsiteY183" fmla="*/ 1670984 h 6858000"/>
              <a:gd name="connsiteX184" fmla="*/ 2846030 w 8265502"/>
              <a:gd name="connsiteY184" fmla="*/ 1123547 h 6858000"/>
              <a:gd name="connsiteX185" fmla="*/ 5195456 w 8265502"/>
              <a:gd name="connsiteY185" fmla="*/ 576108 h 6858000"/>
              <a:gd name="connsiteX186" fmla="*/ 5918073 w 8265502"/>
              <a:gd name="connsiteY186" fmla="*/ 576108 h 6858000"/>
              <a:gd name="connsiteX187" fmla="*/ 6191792 w 8265502"/>
              <a:gd name="connsiteY187" fmla="*/ 1123546 h 6858000"/>
              <a:gd name="connsiteX188" fmla="*/ 5918073 w 8265502"/>
              <a:gd name="connsiteY188" fmla="*/ 1670983 h 6858000"/>
              <a:gd name="connsiteX189" fmla="*/ 5195456 w 8265502"/>
              <a:gd name="connsiteY189" fmla="*/ 1670983 h 6858000"/>
              <a:gd name="connsiteX190" fmla="*/ 4921737 w 8265502"/>
              <a:gd name="connsiteY190" fmla="*/ 1123546 h 6858000"/>
              <a:gd name="connsiteX191" fmla="*/ 7025576 w 8265502"/>
              <a:gd name="connsiteY191" fmla="*/ 0 h 6858000"/>
              <a:gd name="connsiteX192" fmla="*/ 8265502 w 8265502"/>
              <a:gd name="connsiteY192" fmla="*/ 0 h 6858000"/>
              <a:gd name="connsiteX193" fmla="*/ 8006847 w 8265502"/>
              <a:gd name="connsiteY193" fmla="*/ 517308 h 6858000"/>
              <a:gd name="connsiteX194" fmla="*/ 7284230 w 8265502"/>
              <a:gd name="connsiteY194" fmla="*/ 517308 h 6858000"/>
              <a:gd name="connsiteX195" fmla="*/ 6242345 w 8265502"/>
              <a:gd name="connsiteY195" fmla="*/ 0 h 6858000"/>
              <a:gd name="connsiteX196" fmla="*/ 6967007 w 8265502"/>
              <a:gd name="connsiteY196" fmla="*/ 0 h 6858000"/>
              <a:gd name="connsiteX197" fmla="*/ 7239703 w 8265502"/>
              <a:gd name="connsiteY197" fmla="*/ 545393 h 6858000"/>
              <a:gd name="connsiteX198" fmla="*/ 6965984 w 8265502"/>
              <a:gd name="connsiteY198" fmla="*/ 1092830 h 6858000"/>
              <a:gd name="connsiteX199" fmla="*/ 6243367 w 8265502"/>
              <a:gd name="connsiteY199" fmla="*/ 1092830 h 6858000"/>
              <a:gd name="connsiteX200" fmla="*/ 5969648 w 8265502"/>
              <a:gd name="connsiteY200" fmla="*/ 545393 h 6858000"/>
              <a:gd name="connsiteX201" fmla="*/ 4936801 w 8265502"/>
              <a:gd name="connsiteY201" fmla="*/ 0 h 6858000"/>
              <a:gd name="connsiteX202" fmla="*/ 6176728 w 8265502"/>
              <a:gd name="connsiteY202" fmla="*/ 0 h 6858000"/>
              <a:gd name="connsiteX203" fmla="*/ 5918073 w 8265502"/>
              <a:gd name="connsiteY203" fmla="*/ 517309 h 6858000"/>
              <a:gd name="connsiteX204" fmla="*/ 5195456 w 8265502"/>
              <a:gd name="connsiteY204" fmla="*/ 517309 h 6858000"/>
              <a:gd name="connsiteX205" fmla="*/ 4153576 w 8265502"/>
              <a:gd name="connsiteY205" fmla="*/ 0 h 6858000"/>
              <a:gd name="connsiteX206" fmla="*/ 4878236 w 8265502"/>
              <a:gd name="connsiteY206" fmla="*/ 0 h 6858000"/>
              <a:gd name="connsiteX207" fmla="*/ 5150933 w 8265502"/>
              <a:gd name="connsiteY207" fmla="*/ 545395 h 6858000"/>
              <a:gd name="connsiteX208" fmla="*/ 4877214 w 8265502"/>
              <a:gd name="connsiteY208" fmla="*/ 1092832 h 6858000"/>
              <a:gd name="connsiteX209" fmla="*/ 4154597 w 8265502"/>
              <a:gd name="connsiteY209" fmla="*/ 1092832 h 6858000"/>
              <a:gd name="connsiteX210" fmla="*/ 3880879 w 8265502"/>
              <a:gd name="connsiteY210" fmla="*/ 545395 h 6858000"/>
              <a:gd name="connsiteX211" fmla="*/ 2861095 w 8265502"/>
              <a:gd name="connsiteY211" fmla="*/ 0 h 6858000"/>
              <a:gd name="connsiteX212" fmla="*/ 4101020 w 8265502"/>
              <a:gd name="connsiteY212" fmla="*/ 0 h 6858000"/>
              <a:gd name="connsiteX213" fmla="*/ 3842365 w 8265502"/>
              <a:gd name="connsiteY213" fmla="*/ 517310 h 6858000"/>
              <a:gd name="connsiteX214" fmla="*/ 3119750 w 8265502"/>
              <a:gd name="connsiteY214" fmla="*/ 517310 h 6858000"/>
              <a:gd name="connsiteX215" fmla="*/ 2077870 w 8265502"/>
              <a:gd name="connsiteY215" fmla="*/ 0 h 6858000"/>
              <a:gd name="connsiteX216" fmla="*/ 2802528 w 8265502"/>
              <a:gd name="connsiteY216" fmla="*/ 0 h 6858000"/>
              <a:gd name="connsiteX217" fmla="*/ 3075227 w 8265502"/>
              <a:gd name="connsiteY217" fmla="*/ 545396 h 6858000"/>
              <a:gd name="connsiteX218" fmla="*/ 2801507 w 8265502"/>
              <a:gd name="connsiteY218" fmla="*/ 1092833 h 6858000"/>
              <a:gd name="connsiteX219" fmla="*/ 2078891 w 8265502"/>
              <a:gd name="connsiteY219" fmla="*/ 1092833 h 6858000"/>
              <a:gd name="connsiteX220" fmla="*/ 1805172 w 8265502"/>
              <a:gd name="connsiteY220" fmla="*/ 545396 h 6858000"/>
              <a:gd name="connsiteX221" fmla="*/ 785384 w 8265502"/>
              <a:gd name="connsiteY221" fmla="*/ 0 h 6858000"/>
              <a:gd name="connsiteX222" fmla="*/ 2025315 w 8265502"/>
              <a:gd name="connsiteY222" fmla="*/ 0 h 6858000"/>
              <a:gd name="connsiteX223" fmla="*/ 1766657 w 8265502"/>
              <a:gd name="connsiteY223" fmla="*/ 517311 h 6858000"/>
              <a:gd name="connsiteX224" fmla="*/ 1044040 w 8265502"/>
              <a:gd name="connsiteY224" fmla="*/ 517311 h 6858000"/>
              <a:gd name="connsiteX225" fmla="*/ 2162 w 8265502"/>
              <a:gd name="connsiteY225" fmla="*/ 0 h 6858000"/>
              <a:gd name="connsiteX226" fmla="*/ 726820 w 8265502"/>
              <a:gd name="connsiteY226" fmla="*/ 0 h 6858000"/>
              <a:gd name="connsiteX227" fmla="*/ 999517 w 8265502"/>
              <a:gd name="connsiteY227" fmla="*/ 545397 h 6858000"/>
              <a:gd name="connsiteX228" fmla="*/ 725799 w 8265502"/>
              <a:gd name="connsiteY228" fmla="*/ 1092834 h 6858000"/>
              <a:gd name="connsiteX229" fmla="*/ 3182 w 8265502"/>
              <a:gd name="connsiteY229" fmla="*/ 1092834 h 6858000"/>
              <a:gd name="connsiteX230" fmla="*/ 0 w 8265502"/>
              <a:gd name="connsiteY230" fmla="*/ 1086470 h 6858000"/>
              <a:gd name="connsiteX231" fmla="*/ 0 w 8265502"/>
              <a:gd name="connsiteY231" fmla="*/ 4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8265502" h="6858000">
                <a:moveTo>
                  <a:pt x="5195456" y="6338077"/>
                </a:moveTo>
                <a:lnTo>
                  <a:pt x="5918072" y="6338077"/>
                </a:lnTo>
                <a:lnTo>
                  <a:pt x="6178034" y="6858000"/>
                </a:lnTo>
                <a:lnTo>
                  <a:pt x="4935495" y="6858000"/>
                </a:lnTo>
                <a:close/>
                <a:moveTo>
                  <a:pt x="3119745" y="6338077"/>
                </a:moveTo>
                <a:lnTo>
                  <a:pt x="3842362" y="6338077"/>
                </a:lnTo>
                <a:lnTo>
                  <a:pt x="4102323" y="6858000"/>
                </a:lnTo>
                <a:lnTo>
                  <a:pt x="2859785" y="6858000"/>
                </a:lnTo>
                <a:close/>
                <a:moveTo>
                  <a:pt x="1044037" y="6338077"/>
                </a:moveTo>
                <a:lnTo>
                  <a:pt x="1766653" y="6338077"/>
                </a:lnTo>
                <a:lnTo>
                  <a:pt x="2026615" y="6858000"/>
                </a:lnTo>
                <a:lnTo>
                  <a:pt x="784076" y="6858000"/>
                </a:lnTo>
                <a:close/>
                <a:moveTo>
                  <a:pt x="3179" y="5766324"/>
                </a:moveTo>
                <a:lnTo>
                  <a:pt x="725796" y="5766324"/>
                </a:lnTo>
                <a:lnTo>
                  <a:pt x="999515" y="6313762"/>
                </a:lnTo>
                <a:lnTo>
                  <a:pt x="727396" y="6858000"/>
                </a:lnTo>
                <a:lnTo>
                  <a:pt x="1580" y="6858000"/>
                </a:lnTo>
                <a:lnTo>
                  <a:pt x="0" y="6854841"/>
                </a:lnTo>
                <a:lnTo>
                  <a:pt x="0" y="5772682"/>
                </a:lnTo>
                <a:close/>
                <a:moveTo>
                  <a:pt x="6243369" y="5763125"/>
                </a:moveTo>
                <a:lnTo>
                  <a:pt x="6965986" y="5763125"/>
                </a:lnTo>
                <a:lnTo>
                  <a:pt x="7239705" y="6310563"/>
                </a:lnTo>
                <a:lnTo>
                  <a:pt x="6965986" y="6858000"/>
                </a:lnTo>
                <a:lnTo>
                  <a:pt x="6243369" y="6858000"/>
                </a:lnTo>
                <a:lnTo>
                  <a:pt x="5969650" y="6310563"/>
                </a:lnTo>
                <a:close/>
                <a:moveTo>
                  <a:pt x="4154596" y="5763125"/>
                </a:moveTo>
                <a:lnTo>
                  <a:pt x="4877213" y="5763125"/>
                </a:lnTo>
                <a:lnTo>
                  <a:pt x="5150931" y="6310563"/>
                </a:lnTo>
                <a:lnTo>
                  <a:pt x="4877213" y="6858000"/>
                </a:lnTo>
                <a:lnTo>
                  <a:pt x="4154596" y="6858000"/>
                </a:lnTo>
                <a:lnTo>
                  <a:pt x="3880878" y="6310563"/>
                </a:lnTo>
                <a:close/>
                <a:moveTo>
                  <a:pt x="2078889" y="5763125"/>
                </a:moveTo>
                <a:lnTo>
                  <a:pt x="2801506" y="5763125"/>
                </a:lnTo>
                <a:lnTo>
                  <a:pt x="3075225" y="6310563"/>
                </a:lnTo>
                <a:lnTo>
                  <a:pt x="2801506" y="6858000"/>
                </a:lnTo>
                <a:lnTo>
                  <a:pt x="2078889" y="6858000"/>
                </a:lnTo>
                <a:lnTo>
                  <a:pt x="1805170" y="6310563"/>
                </a:lnTo>
                <a:close/>
                <a:moveTo>
                  <a:pt x="3119748" y="5187603"/>
                </a:moveTo>
                <a:lnTo>
                  <a:pt x="3842364" y="5187603"/>
                </a:lnTo>
                <a:lnTo>
                  <a:pt x="4116083" y="5735041"/>
                </a:lnTo>
                <a:lnTo>
                  <a:pt x="3842364" y="6282478"/>
                </a:lnTo>
                <a:lnTo>
                  <a:pt x="3119748" y="6282478"/>
                </a:lnTo>
                <a:lnTo>
                  <a:pt x="2846030" y="5735041"/>
                </a:lnTo>
                <a:close/>
                <a:moveTo>
                  <a:pt x="1044038" y="5187603"/>
                </a:moveTo>
                <a:lnTo>
                  <a:pt x="1766654" y="5187603"/>
                </a:lnTo>
                <a:lnTo>
                  <a:pt x="2040373" y="5735041"/>
                </a:lnTo>
                <a:lnTo>
                  <a:pt x="1766654" y="6282478"/>
                </a:lnTo>
                <a:lnTo>
                  <a:pt x="1044038" y="6282478"/>
                </a:lnTo>
                <a:lnTo>
                  <a:pt x="770319" y="5735041"/>
                </a:lnTo>
                <a:close/>
                <a:moveTo>
                  <a:pt x="4159388" y="4628392"/>
                </a:moveTo>
                <a:lnTo>
                  <a:pt x="4877791" y="4628392"/>
                </a:lnTo>
                <a:lnTo>
                  <a:pt x="5149913" y="5172637"/>
                </a:lnTo>
                <a:lnTo>
                  <a:pt x="4877791" y="5716881"/>
                </a:lnTo>
                <a:lnTo>
                  <a:pt x="4159388" y="5716881"/>
                </a:lnTo>
                <a:lnTo>
                  <a:pt x="3887266" y="5172637"/>
                </a:lnTo>
                <a:close/>
                <a:moveTo>
                  <a:pt x="2078891" y="4612651"/>
                </a:moveTo>
                <a:lnTo>
                  <a:pt x="2801507" y="4612651"/>
                </a:lnTo>
                <a:lnTo>
                  <a:pt x="3075227" y="5160089"/>
                </a:lnTo>
                <a:lnTo>
                  <a:pt x="2801507" y="5707526"/>
                </a:lnTo>
                <a:lnTo>
                  <a:pt x="2078891" y="5707526"/>
                </a:lnTo>
                <a:lnTo>
                  <a:pt x="1805171" y="5160089"/>
                </a:lnTo>
                <a:close/>
                <a:moveTo>
                  <a:pt x="3182" y="4612651"/>
                </a:moveTo>
                <a:lnTo>
                  <a:pt x="725798" y="4612651"/>
                </a:lnTo>
                <a:lnTo>
                  <a:pt x="999517" y="5160089"/>
                </a:lnTo>
                <a:lnTo>
                  <a:pt x="725798" y="5707526"/>
                </a:lnTo>
                <a:lnTo>
                  <a:pt x="3182" y="5707526"/>
                </a:lnTo>
                <a:lnTo>
                  <a:pt x="0" y="5701162"/>
                </a:lnTo>
                <a:lnTo>
                  <a:pt x="0" y="4619015"/>
                </a:lnTo>
                <a:close/>
                <a:moveTo>
                  <a:pt x="5195456" y="4037129"/>
                </a:moveTo>
                <a:lnTo>
                  <a:pt x="5918073" y="4037129"/>
                </a:lnTo>
                <a:lnTo>
                  <a:pt x="6191792" y="4584567"/>
                </a:lnTo>
                <a:lnTo>
                  <a:pt x="5918073" y="5132004"/>
                </a:lnTo>
                <a:lnTo>
                  <a:pt x="5195456" y="5132004"/>
                </a:lnTo>
                <a:lnTo>
                  <a:pt x="4921737" y="4584567"/>
                </a:lnTo>
                <a:close/>
                <a:moveTo>
                  <a:pt x="3119750" y="4037129"/>
                </a:moveTo>
                <a:lnTo>
                  <a:pt x="3842365" y="4037129"/>
                </a:lnTo>
                <a:lnTo>
                  <a:pt x="4116084" y="4584567"/>
                </a:lnTo>
                <a:lnTo>
                  <a:pt x="3842365" y="5132004"/>
                </a:lnTo>
                <a:lnTo>
                  <a:pt x="3119750" y="5132004"/>
                </a:lnTo>
                <a:lnTo>
                  <a:pt x="2846030" y="4584567"/>
                </a:lnTo>
                <a:close/>
                <a:moveTo>
                  <a:pt x="1044040" y="4037129"/>
                </a:moveTo>
                <a:lnTo>
                  <a:pt x="1766657" y="4037129"/>
                </a:lnTo>
                <a:lnTo>
                  <a:pt x="2040376" y="4584567"/>
                </a:lnTo>
                <a:lnTo>
                  <a:pt x="1766657" y="5132004"/>
                </a:lnTo>
                <a:lnTo>
                  <a:pt x="1044040" y="5132004"/>
                </a:lnTo>
                <a:lnTo>
                  <a:pt x="770321" y="4584567"/>
                </a:lnTo>
                <a:close/>
                <a:moveTo>
                  <a:pt x="4159387" y="3463221"/>
                </a:moveTo>
                <a:lnTo>
                  <a:pt x="4877790" y="3463221"/>
                </a:lnTo>
                <a:lnTo>
                  <a:pt x="5149912" y="4007466"/>
                </a:lnTo>
                <a:lnTo>
                  <a:pt x="4877790" y="4551710"/>
                </a:lnTo>
                <a:lnTo>
                  <a:pt x="4159387" y="4551710"/>
                </a:lnTo>
                <a:lnTo>
                  <a:pt x="3887265" y="4007466"/>
                </a:lnTo>
                <a:close/>
                <a:moveTo>
                  <a:pt x="2078891" y="3458978"/>
                </a:moveTo>
                <a:lnTo>
                  <a:pt x="2801507" y="3458978"/>
                </a:lnTo>
                <a:lnTo>
                  <a:pt x="3075227" y="4006416"/>
                </a:lnTo>
                <a:lnTo>
                  <a:pt x="2801507" y="4553853"/>
                </a:lnTo>
                <a:lnTo>
                  <a:pt x="2078891" y="4553853"/>
                </a:lnTo>
                <a:lnTo>
                  <a:pt x="1805171" y="4006416"/>
                </a:lnTo>
                <a:close/>
                <a:moveTo>
                  <a:pt x="3182" y="3458978"/>
                </a:moveTo>
                <a:lnTo>
                  <a:pt x="725798" y="3458978"/>
                </a:lnTo>
                <a:lnTo>
                  <a:pt x="999517" y="4006416"/>
                </a:lnTo>
                <a:lnTo>
                  <a:pt x="725798" y="4553853"/>
                </a:lnTo>
                <a:lnTo>
                  <a:pt x="3182" y="4553853"/>
                </a:lnTo>
                <a:lnTo>
                  <a:pt x="0" y="4547489"/>
                </a:lnTo>
                <a:lnTo>
                  <a:pt x="0" y="3465342"/>
                </a:lnTo>
                <a:close/>
                <a:moveTo>
                  <a:pt x="1044040" y="2883459"/>
                </a:moveTo>
                <a:lnTo>
                  <a:pt x="1766657" y="2883459"/>
                </a:lnTo>
                <a:lnTo>
                  <a:pt x="2040376" y="3430894"/>
                </a:lnTo>
                <a:lnTo>
                  <a:pt x="1766657" y="3978331"/>
                </a:lnTo>
                <a:lnTo>
                  <a:pt x="1044040" y="3978331"/>
                </a:lnTo>
                <a:lnTo>
                  <a:pt x="770321" y="3430894"/>
                </a:lnTo>
                <a:close/>
                <a:moveTo>
                  <a:pt x="3119750" y="2883459"/>
                </a:moveTo>
                <a:lnTo>
                  <a:pt x="3842365" y="2883459"/>
                </a:lnTo>
                <a:lnTo>
                  <a:pt x="4116084" y="3430894"/>
                </a:lnTo>
                <a:lnTo>
                  <a:pt x="3842365" y="3978331"/>
                </a:lnTo>
                <a:lnTo>
                  <a:pt x="3119750" y="3978331"/>
                </a:lnTo>
                <a:lnTo>
                  <a:pt x="2846030" y="3430894"/>
                </a:lnTo>
                <a:close/>
                <a:moveTo>
                  <a:pt x="3182" y="2305308"/>
                </a:moveTo>
                <a:lnTo>
                  <a:pt x="725799" y="2305308"/>
                </a:lnTo>
                <a:lnTo>
                  <a:pt x="999517" y="2852746"/>
                </a:lnTo>
                <a:lnTo>
                  <a:pt x="725799" y="3400180"/>
                </a:lnTo>
                <a:lnTo>
                  <a:pt x="3182" y="3400180"/>
                </a:lnTo>
                <a:lnTo>
                  <a:pt x="0" y="3393816"/>
                </a:lnTo>
                <a:lnTo>
                  <a:pt x="0" y="2311672"/>
                </a:lnTo>
                <a:close/>
                <a:moveTo>
                  <a:pt x="2078891" y="2305306"/>
                </a:moveTo>
                <a:lnTo>
                  <a:pt x="2801507" y="2305306"/>
                </a:lnTo>
                <a:lnTo>
                  <a:pt x="3075227" y="2852744"/>
                </a:lnTo>
                <a:lnTo>
                  <a:pt x="2801507" y="3400179"/>
                </a:lnTo>
                <a:lnTo>
                  <a:pt x="2078891" y="3400179"/>
                </a:lnTo>
                <a:lnTo>
                  <a:pt x="1805171" y="2852744"/>
                </a:lnTo>
                <a:close/>
                <a:moveTo>
                  <a:pt x="4154597" y="2305305"/>
                </a:moveTo>
                <a:lnTo>
                  <a:pt x="4877214" y="2305305"/>
                </a:lnTo>
                <a:lnTo>
                  <a:pt x="5150933" y="2852744"/>
                </a:lnTo>
                <a:lnTo>
                  <a:pt x="4877214" y="3400179"/>
                </a:lnTo>
                <a:lnTo>
                  <a:pt x="4154597" y="3400179"/>
                </a:lnTo>
                <a:lnTo>
                  <a:pt x="3880879" y="2852744"/>
                </a:lnTo>
                <a:close/>
                <a:moveTo>
                  <a:pt x="5202046" y="1738266"/>
                </a:moveTo>
                <a:lnTo>
                  <a:pt x="5920449" y="1738266"/>
                </a:lnTo>
                <a:lnTo>
                  <a:pt x="6192571" y="2282511"/>
                </a:lnTo>
                <a:lnTo>
                  <a:pt x="5920449" y="2826755"/>
                </a:lnTo>
                <a:lnTo>
                  <a:pt x="5202046" y="2826755"/>
                </a:lnTo>
                <a:lnTo>
                  <a:pt x="4929924" y="2282511"/>
                </a:lnTo>
                <a:close/>
                <a:moveTo>
                  <a:pt x="1044040" y="1729785"/>
                </a:moveTo>
                <a:lnTo>
                  <a:pt x="1766657" y="1729785"/>
                </a:lnTo>
                <a:lnTo>
                  <a:pt x="2040376" y="2277224"/>
                </a:lnTo>
                <a:lnTo>
                  <a:pt x="1766657" y="2824659"/>
                </a:lnTo>
                <a:lnTo>
                  <a:pt x="1044040" y="2824659"/>
                </a:lnTo>
                <a:lnTo>
                  <a:pt x="770321" y="2277224"/>
                </a:lnTo>
                <a:close/>
                <a:moveTo>
                  <a:pt x="3119750" y="1729784"/>
                </a:moveTo>
                <a:lnTo>
                  <a:pt x="3842365" y="1729784"/>
                </a:lnTo>
                <a:lnTo>
                  <a:pt x="4116084" y="2277222"/>
                </a:lnTo>
                <a:lnTo>
                  <a:pt x="3842365" y="2824659"/>
                </a:lnTo>
                <a:lnTo>
                  <a:pt x="3119750" y="2824659"/>
                </a:lnTo>
                <a:lnTo>
                  <a:pt x="2846030" y="2277222"/>
                </a:lnTo>
                <a:close/>
                <a:moveTo>
                  <a:pt x="3182" y="1151633"/>
                </a:moveTo>
                <a:lnTo>
                  <a:pt x="725799" y="1151633"/>
                </a:lnTo>
                <a:lnTo>
                  <a:pt x="999517" y="1699071"/>
                </a:lnTo>
                <a:lnTo>
                  <a:pt x="725799" y="2246508"/>
                </a:lnTo>
                <a:lnTo>
                  <a:pt x="3182" y="2246508"/>
                </a:lnTo>
                <a:lnTo>
                  <a:pt x="0" y="2240144"/>
                </a:lnTo>
                <a:lnTo>
                  <a:pt x="0" y="1157997"/>
                </a:lnTo>
                <a:close/>
                <a:moveTo>
                  <a:pt x="2078891" y="1151632"/>
                </a:moveTo>
                <a:lnTo>
                  <a:pt x="2801507" y="1151632"/>
                </a:lnTo>
                <a:lnTo>
                  <a:pt x="3075227" y="1699069"/>
                </a:lnTo>
                <a:lnTo>
                  <a:pt x="2801507" y="2246507"/>
                </a:lnTo>
                <a:lnTo>
                  <a:pt x="2078891" y="2246507"/>
                </a:lnTo>
                <a:lnTo>
                  <a:pt x="1805172" y="1699069"/>
                </a:lnTo>
                <a:close/>
                <a:moveTo>
                  <a:pt x="4154597" y="1151631"/>
                </a:moveTo>
                <a:lnTo>
                  <a:pt x="4877214" y="1151631"/>
                </a:lnTo>
                <a:lnTo>
                  <a:pt x="5150933" y="1699069"/>
                </a:lnTo>
                <a:lnTo>
                  <a:pt x="4877214" y="2246506"/>
                </a:lnTo>
                <a:lnTo>
                  <a:pt x="4154597" y="2246506"/>
                </a:lnTo>
                <a:lnTo>
                  <a:pt x="3880879" y="1699069"/>
                </a:lnTo>
                <a:close/>
                <a:moveTo>
                  <a:pt x="1044040" y="576110"/>
                </a:moveTo>
                <a:lnTo>
                  <a:pt x="1766657" y="576110"/>
                </a:lnTo>
                <a:lnTo>
                  <a:pt x="2040377" y="1123549"/>
                </a:lnTo>
                <a:lnTo>
                  <a:pt x="1766657" y="1670985"/>
                </a:lnTo>
                <a:lnTo>
                  <a:pt x="1044040" y="1670985"/>
                </a:lnTo>
                <a:lnTo>
                  <a:pt x="770321" y="1123549"/>
                </a:lnTo>
                <a:close/>
                <a:moveTo>
                  <a:pt x="3119750" y="576109"/>
                </a:moveTo>
                <a:lnTo>
                  <a:pt x="3842365" y="576109"/>
                </a:lnTo>
                <a:lnTo>
                  <a:pt x="4116084" y="1123547"/>
                </a:lnTo>
                <a:lnTo>
                  <a:pt x="3842365" y="1670984"/>
                </a:lnTo>
                <a:lnTo>
                  <a:pt x="3119750" y="1670984"/>
                </a:lnTo>
                <a:lnTo>
                  <a:pt x="2846030" y="1123547"/>
                </a:lnTo>
                <a:close/>
                <a:moveTo>
                  <a:pt x="5195456" y="576108"/>
                </a:moveTo>
                <a:lnTo>
                  <a:pt x="5918073" y="576108"/>
                </a:lnTo>
                <a:lnTo>
                  <a:pt x="6191792" y="1123546"/>
                </a:lnTo>
                <a:lnTo>
                  <a:pt x="5918073" y="1670983"/>
                </a:lnTo>
                <a:lnTo>
                  <a:pt x="5195456" y="1670983"/>
                </a:lnTo>
                <a:lnTo>
                  <a:pt x="4921737" y="1123546"/>
                </a:lnTo>
                <a:close/>
                <a:moveTo>
                  <a:pt x="7025576" y="0"/>
                </a:moveTo>
                <a:lnTo>
                  <a:pt x="8265502" y="0"/>
                </a:lnTo>
                <a:lnTo>
                  <a:pt x="8006847" y="517308"/>
                </a:lnTo>
                <a:lnTo>
                  <a:pt x="7284230" y="517308"/>
                </a:lnTo>
                <a:close/>
                <a:moveTo>
                  <a:pt x="6242345" y="0"/>
                </a:moveTo>
                <a:lnTo>
                  <a:pt x="6967007" y="0"/>
                </a:lnTo>
                <a:lnTo>
                  <a:pt x="7239703" y="545393"/>
                </a:lnTo>
                <a:lnTo>
                  <a:pt x="6965984" y="1092830"/>
                </a:lnTo>
                <a:lnTo>
                  <a:pt x="6243367" y="1092830"/>
                </a:lnTo>
                <a:lnTo>
                  <a:pt x="5969648" y="545393"/>
                </a:lnTo>
                <a:close/>
                <a:moveTo>
                  <a:pt x="4936801" y="0"/>
                </a:moveTo>
                <a:lnTo>
                  <a:pt x="6176728" y="0"/>
                </a:lnTo>
                <a:lnTo>
                  <a:pt x="5918073" y="517309"/>
                </a:lnTo>
                <a:lnTo>
                  <a:pt x="5195456" y="517309"/>
                </a:lnTo>
                <a:close/>
                <a:moveTo>
                  <a:pt x="4153576" y="0"/>
                </a:moveTo>
                <a:lnTo>
                  <a:pt x="4878236" y="0"/>
                </a:lnTo>
                <a:lnTo>
                  <a:pt x="5150933" y="545395"/>
                </a:lnTo>
                <a:lnTo>
                  <a:pt x="4877214" y="1092832"/>
                </a:lnTo>
                <a:lnTo>
                  <a:pt x="4154597" y="1092832"/>
                </a:lnTo>
                <a:lnTo>
                  <a:pt x="3880879" y="545395"/>
                </a:lnTo>
                <a:close/>
                <a:moveTo>
                  <a:pt x="2861095" y="0"/>
                </a:moveTo>
                <a:lnTo>
                  <a:pt x="4101020" y="0"/>
                </a:lnTo>
                <a:lnTo>
                  <a:pt x="3842365" y="517310"/>
                </a:lnTo>
                <a:lnTo>
                  <a:pt x="3119750" y="517310"/>
                </a:lnTo>
                <a:close/>
                <a:moveTo>
                  <a:pt x="2077870" y="0"/>
                </a:moveTo>
                <a:lnTo>
                  <a:pt x="2802528" y="0"/>
                </a:lnTo>
                <a:lnTo>
                  <a:pt x="3075227" y="545396"/>
                </a:lnTo>
                <a:lnTo>
                  <a:pt x="2801507" y="1092833"/>
                </a:lnTo>
                <a:lnTo>
                  <a:pt x="2078891" y="1092833"/>
                </a:lnTo>
                <a:lnTo>
                  <a:pt x="1805172" y="545396"/>
                </a:lnTo>
                <a:close/>
                <a:moveTo>
                  <a:pt x="785384" y="0"/>
                </a:moveTo>
                <a:lnTo>
                  <a:pt x="2025315" y="0"/>
                </a:lnTo>
                <a:lnTo>
                  <a:pt x="1766657" y="517311"/>
                </a:lnTo>
                <a:lnTo>
                  <a:pt x="1044040" y="517311"/>
                </a:lnTo>
                <a:close/>
                <a:moveTo>
                  <a:pt x="2162" y="0"/>
                </a:moveTo>
                <a:lnTo>
                  <a:pt x="726820" y="0"/>
                </a:lnTo>
                <a:lnTo>
                  <a:pt x="999517" y="545397"/>
                </a:lnTo>
                <a:lnTo>
                  <a:pt x="725799" y="1092834"/>
                </a:lnTo>
                <a:lnTo>
                  <a:pt x="3182" y="1092834"/>
                </a:lnTo>
                <a:lnTo>
                  <a:pt x="0" y="1086470"/>
                </a:lnTo>
                <a:lnTo>
                  <a:pt x="0" y="43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89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5829D9-1328-4CB6-91D8-BE5BECFA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693B-EB80-4D8C-A0F8-BA3E1E7522A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7613FA4-0D3D-47AE-B3A8-7269A6A4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8099A0-EE32-4541-823B-25D671BF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F24F-75A3-4A61-BBC7-7B537FFBB1CD}" type="slidenum">
              <a:rPr lang="en-GB" smtClean="0"/>
              <a:t>‹N›</a:t>
            </a:fld>
            <a:endParaRPr lang="en-GB"/>
          </a:p>
        </p:txBody>
      </p:sp>
      <p:pic>
        <p:nvPicPr>
          <p:cNvPr id="7" name="Picture 2" descr="C:\Users\perletti.GMM-BG\Pictures\gmm_LOGOcroppedShadow.png">
            <a:extLst>
              <a:ext uri="{FF2B5EF4-FFF2-40B4-BE49-F238E27FC236}">
                <a16:creationId xmlns:a16="http://schemas.microsoft.com/office/drawing/2014/main" id="{CF6DD353-63A3-4E3D-85A9-8D1559602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2" t="2129" r="13217" b="30558"/>
          <a:stretch/>
        </p:blipFill>
        <p:spPr bwMode="auto">
          <a:xfrm>
            <a:off x="344479" y="293406"/>
            <a:ext cx="524072" cy="51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막힌 원호 14">
            <a:extLst>
              <a:ext uri="{FF2B5EF4-FFF2-40B4-BE49-F238E27FC236}">
                <a16:creationId xmlns:a16="http://schemas.microsoft.com/office/drawing/2014/main" id="{2A851B9D-41E8-4D84-A72E-DC9EAF702372}"/>
              </a:ext>
            </a:extLst>
          </p:cNvPr>
          <p:cNvSpPr/>
          <p:nvPr/>
        </p:nvSpPr>
        <p:spPr>
          <a:xfrm>
            <a:off x="4329288" y="1661219"/>
            <a:ext cx="3960000" cy="3960000"/>
          </a:xfrm>
          <a:prstGeom prst="blockArc">
            <a:avLst>
              <a:gd name="adj1" fmla="val 13812800"/>
              <a:gd name="adj2" fmla="val 7644143"/>
              <a:gd name="adj3" fmla="val 13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09512A6-EF22-4329-B90D-195554C6D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53" y="2081880"/>
            <a:ext cx="4505652" cy="3937837"/>
          </a:xfrm>
          <a:prstGeom prst="rect">
            <a:avLst/>
          </a:prstGeom>
        </p:spPr>
      </p:pic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20E6B33A-E0DF-469C-AB54-4788C25CF0A8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63434" y="2240518"/>
            <a:ext cx="4198167" cy="2460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2907D608-9D21-4383-8EEB-674A673E9E8A}"/>
              </a:ext>
            </a:extLst>
          </p:cNvPr>
          <p:cNvSpPr/>
          <p:nvPr/>
        </p:nvSpPr>
        <p:spPr>
          <a:xfrm>
            <a:off x="11770892" y="0"/>
            <a:ext cx="421108" cy="6858000"/>
          </a:xfrm>
          <a:prstGeom prst="rect">
            <a:avLst/>
          </a:prstGeom>
          <a:solidFill>
            <a:schemeClr val="bg1">
              <a:lumMod val="6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BA48F7E0-7FF9-4C0B-9798-10FA67B6DB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2467" y="293406"/>
            <a:ext cx="8413967" cy="5138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titolo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6873F82-75E5-49AC-834E-153D2507E40F}"/>
              </a:ext>
            </a:extLst>
          </p:cNvPr>
          <p:cNvSpPr/>
          <p:nvPr/>
        </p:nvSpPr>
        <p:spPr>
          <a:xfrm>
            <a:off x="6838951" y="1300987"/>
            <a:ext cx="4931942" cy="5557013"/>
          </a:xfrm>
          <a:prstGeom prst="rect">
            <a:avLst/>
          </a:prstGeom>
          <a:solidFill>
            <a:schemeClr val="bg1">
              <a:lumMod val="95000"/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eform: Shape 34">
            <a:extLst>
              <a:ext uri="{FF2B5EF4-FFF2-40B4-BE49-F238E27FC236}">
                <a16:creationId xmlns:a16="http://schemas.microsoft.com/office/drawing/2014/main" id="{D3D14359-B064-406E-BBB0-1ED977A30ACF}"/>
              </a:ext>
            </a:extLst>
          </p:cNvPr>
          <p:cNvSpPr/>
          <p:nvPr/>
        </p:nvSpPr>
        <p:spPr>
          <a:xfrm>
            <a:off x="-20054" y="5862602"/>
            <a:ext cx="12212054" cy="628502"/>
          </a:xfrm>
          <a:custGeom>
            <a:avLst/>
            <a:gdLst>
              <a:gd name="connsiteX0" fmla="*/ 5579269 w 5600700"/>
              <a:gd name="connsiteY0" fmla="*/ 285274 h 409575"/>
              <a:gd name="connsiteX1" fmla="*/ 5285899 w 5600700"/>
              <a:gd name="connsiteY1" fmla="*/ 285274 h 409575"/>
              <a:gd name="connsiteX2" fmla="*/ 5258277 w 5600700"/>
              <a:gd name="connsiteY2" fmla="*/ 323374 h 409575"/>
              <a:gd name="connsiteX3" fmla="*/ 5218271 w 5600700"/>
              <a:gd name="connsiteY3" fmla="*/ 153829 h 409575"/>
              <a:gd name="connsiteX4" fmla="*/ 5182077 w 5600700"/>
              <a:gd name="connsiteY4" fmla="*/ 285274 h 409575"/>
              <a:gd name="connsiteX5" fmla="*/ 5094446 w 5600700"/>
              <a:gd name="connsiteY5" fmla="*/ 285274 h 409575"/>
              <a:gd name="connsiteX6" fmla="*/ 5081111 w 5600700"/>
              <a:gd name="connsiteY6" fmla="*/ 335756 h 409575"/>
              <a:gd name="connsiteX7" fmla="*/ 5057299 w 5600700"/>
              <a:gd name="connsiteY7" fmla="*/ 277654 h 409575"/>
              <a:gd name="connsiteX8" fmla="*/ 5033486 w 5600700"/>
              <a:gd name="connsiteY8" fmla="*/ 322421 h 409575"/>
              <a:gd name="connsiteX9" fmla="*/ 4988719 w 5600700"/>
              <a:gd name="connsiteY9" fmla="*/ 21431 h 409575"/>
              <a:gd name="connsiteX10" fmla="*/ 4933474 w 5600700"/>
              <a:gd name="connsiteY10" fmla="*/ 393859 h 409575"/>
              <a:gd name="connsiteX11" fmla="*/ 4912519 w 5600700"/>
              <a:gd name="connsiteY11" fmla="*/ 285274 h 409575"/>
              <a:gd name="connsiteX12" fmla="*/ 4686777 w 5600700"/>
              <a:gd name="connsiteY12" fmla="*/ 285274 h 409575"/>
              <a:gd name="connsiteX13" fmla="*/ 4657249 w 5600700"/>
              <a:gd name="connsiteY13" fmla="*/ 344329 h 409575"/>
              <a:gd name="connsiteX14" fmla="*/ 4622006 w 5600700"/>
              <a:gd name="connsiteY14" fmla="*/ 150971 h 409575"/>
              <a:gd name="connsiteX15" fmla="*/ 4579144 w 5600700"/>
              <a:gd name="connsiteY15" fmla="*/ 285274 h 409575"/>
              <a:gd name="connsiteX16" fmla="*/ 4492466 w 5600700"/>
              <a:gd name="connsiteY16" fmla="*/ 285274 h 409575"/>
              <a:gd name="connsiteX17" fmla="*/ 4467702 w 5600700"/>
              <a:gd name="connsiteY17" fmla="*/ 322421 h 409575"/>
              <a:gd name="connsiteX18" fmla="*/ 4441984 w 5600700"/>
              <a:gd name="connsiteY18" fmla="*/ 275749 h 409575"/>
              <a:gd name="connsiteX19" fmla="*/ 4408646 w 5600700"/>
              <a:gd name="connsiteY19" fmla="*/ 336709 h 409575"/>
              <a:gd name="connsiteX20" fmla="*/ 4377214 w 5600700"/>
              <a:gd name="connsiteY20" fmla="*/ 72866 h 409575"/>
              <a:gd name="connsiteX21" fmla="*/ 4336256 w 5600700"/>
              <a:gd name="connsiteY21" fmla="*/ 377666 h 409575"/>
              <a:gd name="connsiteX22" fmla="*/ 4308634 w 5600700"/>
              <a:gd name="connsiteY22" fmla="*/ 285274 h 409575"/>
              <a:gd name="connsiteX23" fmla="*/ 4239102 w 5600700"/>
              <a:gd name="connsiteY23" fmla="*/ 285274 h 409575"/>
              <a:gd name="connsiteX24" fmla="*/ 4210527 w 5600700"/>
              <a:gd name="connsiteY24" fmla="*/ 237649 h 409575"/>
              <a:gd name="connsiteX25" fmla="*/ 4178141 w 5600700"/>
              <a:gd name="connsiteY25" fmla="*/ 285274 h 409575"/>
              <a:gd name="connsiteX26" fmla="*/ 21431 w 5600700"/>
              <a:gd name="connsiteY26" fmla="*/ 285274 h 409575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75874 h 372428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63842 h 372428"/>
              <a:gd name="connsiteX0" fmla="*/ 5698543 w 5698543"/>
              <a:gd name="connsiteY0" fmla="*/ 252570 h 372428"/>
              <a:gd name="connsiteX1" fmla="*/ 4903521 w 5698543"/>
              <a:gd name="connsiteY1" fmla="*/ 263843 h 372428"/>
              <a:gd name="connsiteX2" fmla="*/ 4875899 w 5698543"/>
              <a:gd name="connsiteY2" fmla="*/ 301943 h 372428"/>
              <a:gd name="connsiteX3" fmla="*/ 4835893 w 5698543"/>
              <a:gd name="connsiteY3" fmla="*/ 132398 h 372428"/>
              <a:gd name="connsiteX4" fmla="*/ 4799699 w 5698543"/>
              <a:gd name="connsiteY4" fmla="*/ 263843 h 372428"/>
              <a:gd name="connsiteX5" fmla="*/ 4712068 w 5698543"/>
              <a:gd name="connsiteY5" fmla="*/ 263843 h 372428"/>
              <a:gd name="connsiteX6" fmla="*/ 4698733 w 5698543"/>
              <a:gd name="connsiteY6" fmla="*/ 314325 h 372428"/>
              <a:gd name="connsiteX7" fmla="*/ 4674921 w 5698543"/>
              <a:gd name="connsiteY7" fmla="*/ 256223 h 372428"/>
              <a:gd name="connsiteX8" fmla="*/ 4651108 w 5698543"/>
              <a:gd name="connsiteY8" fmla="*/ 300990 h 372428"/>
              <a:gd name="connsiteX9" fmla="*/ 4606341 w 5698543"/>
              <a:gd name="connsiteY9" fmla="*/ 0 h 372428"/>
              <a:gd name="connsiteX10" fmla="*/ 4551096 w 5698543"/>
              <a:gd name="connsiteY10" fmla="*/ 372428 h 372428"/>
              <a:gd name="connsiteX11" fmla="*/ 4530141 w 5698543"/>
              <a:gd name="connsiteY11" fmla="*/ 263843 h 372428"/>
              <a:gd name="connsiteX12" fmla="*/ 4304399 w 5698543"/>
              <a:gd name="connsiteY12" fmla="*/ 263843 h 372428"/>
              <a:gd name="connsiteX13" fmla="*/ 4274871 w 5698543"/>
              <a:gd name="connsiteY13" fmla="*/ 322898 h 372428"/>
              <a:gd name="connsiteX14" fmla="*/ 4239628 w 5698543"/>
              <a:gd name="connsiteY14" fmla="*/ 129540 h 372428"/>
              <a:gd name="connsiteX15" fmla="*/ 4196766 w 5698543"/>
              <a:gd name="connsiteY15" fmla="*/ 263843 h 372428"/>
              <a:gd name="connsiteX16" fmla="*/ 4110088 w 5698543"/>
              <a:gd name="connsiteY16" fmla="*/ 263843 h 372428"/>
              <a:gd name="connsiteX17" fmla="*/ 4085324 w 5698543"/>
              <a:gd name="connsiteY17" fmla="*/ 300990 h 372428"/>
              <a:gd name="connsiteX18" fmla="*/ 4059606 w 5698543"/>
              <a:gd name="connsiteY18" fmla="*/ 254318 h 372428"/>
              <a:gd name="connsiteX19" fmla="*/ 4026268 w 5698543"/>
              <a:gd name="connsiteY19" fmla="*/ 315278 h 372428"/>
              <a:gd name="connsiteX20" fmla="*/ 3994836 w 5698543"/>
              <a:gd name="connsiteY20" fmla="*/ 51435 h 372428"/>
              <a:gd name="connsiteX21" fmla="*/ 3953878 w 5698543"/>
              <a:gd name="connsiteY21" fmla="*/ 356235 h 372428"/>
              <a:gd name="connsiteX22" fmla="*/ 3926256 w 5698543"/>
              <a:gd name="connsiteY22" fmla="*/ 263843 h 372428"/>
              <a:gd name="connsiteX23" fmla="*/ 3856724 w 5698543"/>
              <a:gd name="connsiteY23" fmla="*/ 263843 h 372428"/>
              <a:gd name="connsiteX24" fmla="*/ 3828149 w 5698543"/>
              <a:gd name="connsiteY24" fmla="*/ 216218 h 372428"/>
              <a:gd name="connsiteX25" fmla="*/ 3795763 w 5698543"/>
              <a:gd name="connsiteY25" fmla="*/ 263843 h 372428"/>
              <a:gd name="connsiteX26" fmla="*/ 0 w 5698543"/>
              <a:gd name="connsiteY26" fmla="*/ 263842 h 372428"/>
              <a:gd name="connsiteX0" fmla="*/ 5506901 w 5506901"/>
              <a:gd name="connsiteY0" fmla="*/ 252570 h 372428"/>
              <a:gd name="connsiteX1" fmla="*/ 4903521 w 5506901"/>
              <a:gd name="connsiteY1" fmla="*/ 263843 h 372428"/>
              <a:gd name="connsiteX2" fmla="*/ 4875899 w 5506901"/>
              <a:gd name="connsiteY2" fmla="*/ 301943 h 372428"/>
              <a:gd name="connsiteX3" fmla="*/ 4835893 w 5506901"/>
              <a:gd name="connsiteY3" fmla="*/ 132398 h 372428"/>
              <a:gd name="connsiteX4" fmla="*/ 4799699 w 5506901"/>
              <a:gd name="connsiteY4" fmla="*/ 263843 h 372428"/>
              <a:gd name="connsiteX5" fmla="*/ 4712068 w 5506901"/>
              <a:gd name="connsiteY5" fmla="*/ 263843 h 372428"/>
              <a:gd name="connsiteX6" fmla="*/ 4698733 w 5506901"/>
              <a:gd name="connsiteY6" fmla="*/ 314325 h 372428"/>
              <a:gd name="connsiteX7" fmla="*/ 4674921 w 5506901"/>
              <a:gd name="connsiteY7" fmla="*/ 256223 h 372428"/>
              <a:gd name="connsiteX8" fmla="*/ 4651108 w 5506901"/>
              <a:gd name="connsiteY8" fmla="*/ 300990 h 372428"/>
              <a:gd name="connsiteX9" fmla="*/ 4606341 w 5506901"/>
              <a:gd name="connsiteY9" fmla="*/ 0 h 372428"/>
              <a:gd name="connsiteX10" fmla="*/ 4551096 w 5506901"/>
              <a:gd name="connsiteY10" fmla="*/ 372428 h 372428"/>
              <a:gd name="connsiteX11" fmla="*/ 4530141 w 5506901"/>
              <a:gd name="connsiteY11" fmla="*/ 263843 h 372428"/>
              <a:gd name="connsiteX12" fmla="*/ 4304399 w 5506901"/>
              <a:gd name="connsiteY12" fmla="*/ 263843 h 372428"/>
              <a:gd name="connsiteX13" fmla="*/ 4274871 w 5506901"/>
              <a:gd name="connsiteY13" fmla="*/ 322898 h 372428"/>
              <a:gd name="connsiteX14" fmla="*/ 4239628 w 5506901"/>
              <a:gd name="connsiteY14" fmla="*/ 129540 h 372428"/>
              <a:gd name="connsiteX15" fmla="*/ 4196766 w 5506901"/>
              <a:gd name="connsiteY15" fmla="*/ 263843 h 372428"/>
              <a:gd name="connsiteX16" fmla="*/ 4110088 w 5506901"/>
              <a:gd name="connsiteY16" fmla="*/ 263843 h 372428"/>
              <a:gd name="connsiteX17" fmla="*/ 4085324 w 5506901"/>
              <a:gd name="connsiteY17" fmla="*/ 300990 h 372428"/>
              <a:gd name="connsiteX18" fmla="*/ 4059606 w 5506901"/>
              <a:gd name="connsiteY18" fmla="*/ 254318 h 372428"/>
              <a:gd name="connsiteX19" fmla="*/ 4026268 w 5506901"/>
              <a:gd name="connsiteY19" fmla="*/ 315278 h 372428"/>
              <a:gd name="connsiteX20" fmla="*/ 3994836 w 5506901"/>
              <a:gd name="connsiteY20" fmla="*/ 51435 h 372428"/>
              <a:gd name="connsiteX21" fmla="*/ 3953878 w 5506901"/>
              <a:gd name="connsiteY21" fmla="*/ 356235 h 372428"/>
              <a:gd name="connsiteX22" fmla="*/ 3926256 w 5506901"/>
              <a:gd name="connsiteY22" fmla="*/ 263843 h 372428"/>
              <a:gd name="connsiteX23" fmla="*/ 3856724 w 5506901"/>
              <a:gd name="connsiteY23" fmla="*/ 263843 h 372428"/>
              <a:gd name="connsiteX24" fmla="*/ 3828149 w 5506901"/>
              <a:gd name="connsiteY24" fmla="*/ 216218 h 372428"/>
              <a:gd name="connsiteX25" fmla="*/ 3795763 w 5506901"/>
              <a:gd name="connsiteY25" fmla="*/ 263843 h 372428"/>
              <a:gd name="connsiteX26" fmla="*/ 0 w 5506901"/>
              <a:gd name="connsiteY26" fmla="*/ 263842 h 372428"/>
              <a:gd name="connsiteX0" fmla="*/ 5721090 w 5721090"/>
              <a:gd name="connsiteY0" fmla="*/ 252570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69478 h 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1090" h="372428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w="28575" cap="rnd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7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5829D9-1328-4CB6-91D8-BE5BECFA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693B-EB80-4D8C-A0F8-BA3E1E7522A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7613FA4-0D3D-47AE-B3A8-7269A6A4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8099A0-EE32-4541-823B-25D671BF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F24F-75A3-4A61-BBC7-7B537FFBB1CD}" type="slidenum">
              <a:rPr lang="en-GB" smtClean="0"/>
              <a:t>‹N›</a:t>
            </a:fld>
            <a:endParaRPr lang="en-GB"/>
          </a:p>
        </p:txBody>
      </p:sp>
      <p:pic>
        <p:nvPicPr>
          <p:cNvPr id="7" name="Picture 2" descr="C:\Users\perletti.GMM-BG\Pictures\gmm_LOGOcroppedShadow.png">
            <a:extLst>
              <a:ext uri="{FF2B5EF4-FFF2-40B4-BE49-F238E27FC236}">
                <a16:creationId xmlns:a16="http://schemas.microsoft.com/office/drawing/2014/main" id="{CF6DD353-63A3-4E3D-85A9-8D1559602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2" t="2129" r="13217" b="30558"/>
          <a:stretch/>
        </p:blipFill>
        <p:spPr bwMode="auto">
          <a:xfrm>
            <a:off x="344479" y="293406"/>
            <a:ext cx="524072" cy="51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1">
            <a:extLst>
              <a:ext uri="{FF2B5EF4-FFF2-40B4-BE49-F238E27FC236}">
                <a16:creationId xmlns:a16="http://schemas.microsoft.com/office/drawing/2014/main" id="{58B55875-202F-4F83-80F1-11DE93194E3D}"/>
              </a:ext>
            </a:extLst>
          </p:cNvPr>
          <p:cNvSpPr/>
          <p:nvPr/>
        </p:nvSpPr>
        <p:spPr>
          <a:xfrm>
            <a:off x="11770892" y="0"/>
            <a:ext cx="421108" cy="6858000"/>
          </a:xfrm>
          <a:prstGeom prst="rect">
            <a:avLst/>
          </a:prstGeom>
          <a:solidFill>
            <a:schemeClr val="bg1">
              <a:lumMod val="6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DE4045D6-1B48-4F96-BAA9-C62C8BD208C6}"/>
              </a:ext>
            </a:extLst>
          </p:cNvPr>
          <p:cNvSpPr txBox="1"/>
          <p:nvPr/>
        </p:nvSpPr>
        <p:spPr>
          <a:xfrm>
            <a:off x="5172501" y="160455"/>
            <a:ext cx="602574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  <a:cs typeface="Arial" pitchFamily="34" charset="0"/>
              </a:rPr>
              <a:t>Agenda</a:t>
            </a:r>
            <a:endParaRPr lang="ko-KR" altLang="en-US" sz="4400" dirty="0">
              <a:solidFill>
                <a:schemeClr val="tx1"/>
              </a:solidFill>
              <a:cs typeface="Arial" pitchFamily="34" charset="0"/>
            </a:endParaRPr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86D15533-2A1D-4E24-B3D3-12FDD89674D6}"/>
              </a:ext>
            </a:extLst>
          </p:cNvPr>
          <p:cNvGrpSpPr/>
          <p:nvPr/>
        </p:nvGrpSpPr>
        <p:grpSpPr>
          <a:xfrm>
            <a:off x="5612628" y="1728239"/>
            <a:ext cx="5351450" cy="997079"/>
            <a:chOff x="5616952" y="2519949"/>
            <a:chExt cx="5351450" cy="997079"/>
          </a:xfrm>
        </p:grpSpPr>
        <p:grpSp>
          <p:nvGrpSpPr>
            <p:cNvPr id="10" name="Group 2">
              <a:extLst>
                <a:ext uri="{FF2B5EF4-FFF2-40B4-BE49-F238E27FC236}">
                  <a16:creationId xmlns:a16="http://schemas.microsoft.com/office/drawing/2014/main" id="{DABC5AFD-67B4-411C-8478-4CBF385A2B35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886162"/>
              <a:chOff x="6751979" y="1666120"/>
              <a:chExt cx="4526164" cy="886162"/>
            </a:xfrm>
          </p:grpSpPr>
          <p:sp>
            <p:nvSpPr>
              <p:cNvPr id="12" name="TextBox 7">
                <a:extLst>
                  <a:ext uri="{FF2B5EF4-FFF2-40B4-BE49-F238E27FC236}">
                    <a16:creationId xmlns:a16="http://schemas.microsoft.com/office/drawing/2014/main" id="{A79CA4B2-0CD7-4F78-958F-843D613F2636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13" name="TextBox 8">
                <a:extLst>
                  <a:ext uri="{FF2B5EF4-FFF2-40B4-BE49-F238E27FC236}">
                    <a16:creationId xmlns:a16="http://schemas.microsoft.com/office/drawing/2014/main" id="{D47ACB56-E624-4A3D-952A-FD2C8B421962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tx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A65774A6-484D-4362-A8DF-CD1EDF5CBB81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15">
            <a:extLst>
              <a:ext uri="{FF2B5EF4-FFF2-40B4-BE49-F238E27FC236}">
                <a16:creationId xmlns:a16="http://schemas.microsoft.com/office/drawing/2014/main" id="{2F439348-D008-441C-9E01-352357B77130}"/>
              </a:ext>
            </a:extLst>
          </p:cNvPr>
          <p:cNvGrpSpPr/>
          <p:nvPr/>
        </p:nvGrpSpPr>
        <p:grpSpPr>
          <a:xfrm>
            <a:off x="5704068" y="2805199"/>
            <a:ext cx="5351450" cy="997079"/>
            <a:chOff x="5616952" y="2519949"/>
            <a:chExt cx="5351450" cy="997079"/>
          </a:xfrm>
        </p:grpSpPr>
        <p:grpSp>
          <p:nvGrpSpPr>
            <p:cNvPr id="42" name="Group 2">
              <a:extLst>
                <a:ext uri="{FF2B5EF4-FFF2-40B4-BE49-F238E27FC236}">
                  <a16:creationId xmlns:a16="http://schemas.microsoft.com/office/drawing/2014/main" id="{B25EE6A7-0400-4EB4-873F-760C74CD4530}"/>
                </a:ext>
              </a:extLst>
            </p:cNvPr>
            <p:cNvGrpSpPr/>
            <p:nvPr/>
          </p:nvGrpSpPr>
          <p:grpSpPr>
            <a:xfrm>
              <a:off x="6442238" y="2630866"/>
              <a:ext cx="4526164" cy="886162"/>
              <a:chOff x="6751979" y="1666120"/>
              <a:chExt cx="4526164" cy="886162"/>
            </a:xfrm>
          </p:grpSpPr>
          <p:sp>
            <p:nvSpPr>
              <p:cNvPr id="44" name="TextBox 7">
                <a:extLst>
                  <a:ext uri="{FF2B5EF4-FFF2-40B4-BE49-F238E27FC236}">
                    <a16:creationId xmlns:a16="http://schemas.microsoft.com/office/drawing/2014/main" id="{BE87D1AC-3E14-4DA1-8605-83E597D6A05F}"/>
                  </a:ext>
                </a:extLst>
              </p:cNvPr>
              <p:cNvSpPr txBox="1"/>
              <p:nvPr/>
            </p:nvSpPr>
            <p:spPr>
              <a:xfrm>
                <a:off x="6770451" y="2090617"/>
                <a:ext cx="4507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cs typeface="Arial" pitchFamily="34" charset="0"/>
                  </a:rPr>
                  <a:t>Get a modern PowerPoint  Presentation that is beautifully designed. </a:t>
                </a:r>
                <a:r>
                  <a:rPr lang="en-US" altLang="ko-KR" sz="1200" dirty="0">
                    <a:solidFill>
                      <a:schemeClr val="tx1"/>
                    </a:solidFill>
                    <a:ea typeface="FZShuTi" pitchFamily="2" charset="-122"/>
                    <a:cs typeface="Arial" pitchFamily="34" charset="0"/>
                  </a:rPr>
                  <a:t>I hope and I believe that this Template will your Time.</a:t>
                </a:r>
                <a:endParaRPr lang="en-US" altLang="ko-KR" sz="1200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  <p:sp>
            <p:nvSpPr>
              <p:cNvPr id="45" name="TextBox 8">
                <a:extLst>
                  <a:ext uri="{FF2B5EF4-FFF2-40B4-BE49-F238E27FC236}">
                    <a16:creationId xmlns:a16="http://schemas.microsoft.com/office/drawing/2014/main" id="{8DE7CDF4-113C-4D9F-8FD6-D668702A1DA1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tx1"/>
                    </a:solidFill>
                    <a:cs typeface="Arial" pitchFamily="34" charset="0"/>
                  </a:rPr>
                  <a:t>Contents</a:t>
                </a:r>
                <a:endParaRPr lang="ko-KR" altLang="en-US" sz="2700" b="1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3" name="TextBox 6">
              <a:extLst>
                <a:ext uri="{FF2B5EF4-FFF2-40B4-BE49-F238E27FC236}">
                  <a16:creationId xmlns:a16="http://schemas.microsoft.com/office/drawing/2014/main" id="{6560F509-E4FB-4305-9ABA-3CFB359933C0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tx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tx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582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24EFB29D-0743-41E1-97CE-42138F56B4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51"/>
          <a:stretch/>
        </p:blipFill>
        <p:spPr>
          <a:xfrm>
            <a:off x="-1" y="1265602"/>
            <a:ext cx="6756475" cy="5592398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BC9E448C-96F7-41C3-9251-3046ECEBC60D}"/>
              </a:ext>
            </a:extLst>
          </p:cNvPr>
          <p:cNvSpPr/>
          <p:nvPr/>
        </p:nvSpPr>
        <p:spPr>
          <a:xfrm>
            <a:off x="4293" y="1229576"/>
            <a:ext cx="6903720" cy="55923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5829D9-1328-4CB6-91D8-BE5BECFA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693B-EB80-4D8C-A0F8-BA3E1E7522A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7613FA4-0D3D-47AE-B3A8-7269A6A4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8099A0-EE32-4541-823B-25D671BF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F24F-75A3-4A61-BBC7-7B537FFBB1CD}" type="slidenum">
              <a:rPr lang="en-GB" smtClean="0"/>
              <a:t>‹N›</a:t>
            </a:fld>
            <a:endParaRPr lang="en-GB"/>
          </a:p>
        </p:txBody>
      </p:sp>
      <p:pic>
        <p:nvPicPr>
          <p:cNvPr id="7" name="Picture 2" descr="C:\Users\perletti.GMM-BG\Pictures\gmm_LOGOcroppedShadow.png">
            <a:extLst>
              <a:ext uri="{FF2B5EF4-FFF2-40B4-BE49-F238E27FC236}">
                <a16:creationId xmlns:a16="http://schemas.microsoft.com/office/drawing/2014/main" id="{CF6DD353-63A3-4E3D-85A9-8D1559602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2" t="2129" r="13217" b="30558"/>
          <a:stretch/>
        </p:blipFill>
        <p:spPr bwMode="auto">
          <a:xfrm>
            <a:off x="344479" y="293406"/>
            <a:ext cx="524072" cy="51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1">
            <a:extLst>
              <a:ext uri="{FF2B5EF4-FFF2-40B4-BE49-F238E27FC236}">
                <a16:creationId xmlns:a16="http://schemas.microsoft.com/office/drawing/2014/main" id="{58B55875-202F-4F83-80F1-11DE93194E3D}"/>
              </a:ext>
            </a:extLst>
          </p:cNvPr>
          <p:cNvSpPr/>
          <p:nvPr/>
        </p:nvSpPr>
        <p:spPr>
          <a:xfrm>
            <a:off x="11770892" y="0"/>
            <a:ext cx="421108" cy="6858000"/>
          </a:xfrm>
          <a:prstGeom prst="rect">
            <a:avLst/>
          </a:prstGeom>
          <a:solidFill>
            <a:schemeClr val="bg1">
              <a:lumMod val="6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DE4045D6-1B48-4F96-BAA9-C62C8BD208C6}"/>
              </a:ext>
            </a:extLst>
          </p:cNvPr>
          <p:cNvSpPr txBox="1"/>
          <p:nvPr/>
        </p:nvSpPr>
        <p:spPr>
          <a:xfrm>
            <a:off x="5172501" y="160455"/>
            <a:ext cx="602574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tx1"/>
                </a:solidFill>
                <a:cs typeface="Arial" pitchFamily="34" charset="0"/>
              </a:rPr>
              <a:t>Agenda</a:t>
            </a:r>
            <a:endParaRPr lang="ko-KR" altLang="en-US" sz="44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F2E31150-3896-43FC-9528-E5C445090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4" y="1265603"/>
            <a:ext cx="5855419" cy="1561824"/>
          </a:xfrm>
          <a:prstGeom prst="rect">
            <a:avLst/>
          </a:prstGeom>
        </p:spPr>
        <p:txBody>
          <a:bodyPr/>
          <a:lstStyle>
            <a:lvl5pPr marL="1828800" indent="0"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</p:spTree>
    <p:extLst>
      <p:ext uri="{BB962C8B-B14F-4D97-AF65-F5344CB8AC3E}">
        <p14:creationId xmlns:p14="http://schemas.microsoft.com/office/powerpoint/2010/main" val="76708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5829D9-1328-4CB6-91D8-BE5BECFA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8CC693B-EB80-4D8C-A0F8-BA3E1E7522A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7613FA4-0D3D-47AE-B3A8-7269A6A4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8099A0-EE32-4541-823B-25D671BF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C5EF24F-75A3-4A61-BBC7-7B537FFBB1CD}" type="slidenum">
              <a:rPr lang="en-GB" smtClean="0"/>
              <a:t>‹N›</a:t>
            </a:fld>
            <a:endParaRPr lang="en-GB"/>
          </a:p>
        </p:txBody>
      </p:sp>
      <p:pic>
        <p:nvPicPr>
          <p:cNvPr id="7" name="Picture 2" descr="C:\Users\perletti.GMM-BG\Pictures\gmm_LOGOcroppedShadow.png">
            <a:extLst>
              <a:ext uri="{FF2B5EF4-FFF2-40B4-BE49-F238E27FC236}">
                <a16:creationId xmlns:a16="http://schemas.microsoft.com/office/drawing/2014/main" id="{CF6DD353-63A3-4E3D-85A9-8D15596023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12" t="2129" r="13217" b="30558"/>
          <a:stretch/>
        </p:blipFill>
        <p:spPr bwMode="auto">
          <a:xfrm>
            <a:off x="344479" y="293406"/>
            <a:ext cx="524072" cy="51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3">
            <a:extLst>
              <a:ext uri="{FF2B5EF4-FFF2-40B4-BE49-F238E27FC236}">
                <a16:creationId xmlns:a16="http://schemas.microsoft.com/office/drawing/2014/main" id="{4F037D48-0986-4FA0-8A0D-38A78E3DBE80}"/>
              </a:ext>
            </a:extLst>
          </p:cNvPr>
          <p:cNvGrpSpPr/>
          <p:nvPr/>
        </p:nvGrpSpPr>
        <p:grpSpPr>
          <a:xfrm>
            <a:off x="1185863" y="2638425"/>
            <a:ext cx="2078037" cy="2138363"/>
            <a:chOff x="1186217" y="2638668"/>
            <a:chExt cx="2077683" cy="2137794"/>
          </a:xfrm>
        </p:grpSpPr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1181303A-FFE5-4EE6-8595-68EAB8124E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3807" y="2638668"/>
              <a:ext cx="771394" cy="771320"/>
            </a:xfrm>
            <a:custGeom>
              <a:avLst/>
              <a:gdLst>
                <a:gd name="T0" fmla="*/ 0 w 260"/>
                <a:gd name="T1" fmla="*/ 130 h 259"/>
                <a:gd name="T2" fmla="*/ 260 w 260"/>
                <a:gd name="T3" fmla="*/ 130 h 259"/>
                <a:gd name="T4" fmla="*/ 130 w 260"/>
                <a:gd name="T5" fmla="*/ 32 h 259"/>
                <a:gd name="T6" fmla="*/ 130 w 260"/>
                <a:gd name="T7" fmla="*/ 227 h 259"/>
                <a:gd name="T8" fmla="*/ 130 w 260"/>
                <a:gd name="T9" fmla="*/ 32 h 259"/>
                <a:gd name="T10" fmla="*/ 175 w 260"/>
                <a:gd name="T11" fmla="*/ 190 h 259"/>
                <a:gd name="T12" fmla="*/ 161 w 260"/>
                <a:gd name="T13" fmla="*/ 198 h 259"/>
                <a:gd name="T14" fmla="*/ 150 w 260"/>
                <a:gd name="T15" fmla="*/ 198 h 259"/>
                <a:gd name="T16" fmla="*/ 147 w 260"/>
                <a:gd name="T17" fmla="*/ 179 h 259"/>
                <a:gd name="T18" fmla="*/ 136 w 260"/>
                <a:gd name="T19" fmla="*/ 171 h 259"/>
                <a:gd name="T20" fmla="*/ 128 w 260"/>
                <a:gd name="T21" fmla="*/ 157 h 259"/>
                <a:gd name="T22" fmla="*/ 130 w 260"/>
                <a:gd name="T23" fmla="*/ 129 h 259"/>
                <a:gd name="T24" fmla="*/ 138 w 260"/>
                <a:gd name="T25" fmla="*/ 122 h 259"/>
                <a:gd name="T26" fmla="*/ 152 w 260"/>
                <a:gd name="T27" fmla="*/ 123 h 259"/>
                <a:gd name="T28" fmla="*/ 162 w 260"/>
                <a:gd name="T29" fmla="*/ 129 h 259"/>
                <a:gd name="T30" fmla="*/ 174 w 260"/>
                <a:gd name="T31" fmla="*/ 142 h 259"/>
                <a:gd name="T32" fmla="*/ 186 w 260"/>
                <a:gd name="T33" fmla="*/ 144 h 259"/>
                <a:gd name="T34" fmla="*/ 193 w 260"/>
                <a:gd name="T35" fmla="*/ 155 h 259"/>
                <a:gd name="T36" fmla="*/ 195 w 260"/>
                <a:gd name="T37" fmla="*/ 165 h 259"/>
                <a:gd name="T38" fmla="*/ 177 w 260"/>
                <a:gd name="T39" fmla="*/ 188 h 259"/>
                <a:gd name="T40" fmla="*/ 143 w 260"/>
                <a:gd name="T41" fmla="*/ 77 h 259"/>
                <a:gd name="T42" fmla="*/ 136 w 260"/>
                <a:gd name="T43" fmla="*/ 88 h 259"/>
                <a:gd name="T44" fmla="*/ 114 w 260"/>
                <a:gd name="T45" fmla="*/ 91 h 259"/>
                <a:gd name="T46" fmla="*/ 111 w 260"/>
                <a:gd name="T47" fmla="*/ 101 h 259"/>
                <a:gd name="T48" fmla="*/ 112 w 260"/>
                <a:gd name="T49" fmla="*/ 110 h 259"/>
                <a:gd name="T50" fmla="*/ 114 w 260"/>
                <a:gd name="T51" fmla="*/ 122 h 259"/>
                <a:gd name="T52" fmla="*/ 98 w 260"/>
                <a:gd name="T53" fmla="*/ 112 h 259"/>
                <a:gd name="T54" fmla="*/ 86 w 260"/>
                <a:gd name="T55" fmla="*/ 107 h 259"/>
                <a:gd name="T56" fmla="*/ 81 w 260"/>
                <a:gd name="T57" fmla="*/ 100 h 259"/>
                <a:gd name="T58" fmla="*/ 79 w 260"/>
                <a:gd name="T59" fmla="*/ 90 h 259"/>
                <a:gd name="T60" fmla="*/ 73 w 260"/>
                <a:gd name="T61" fmla="*/ 81 h 259"/>
                <a:gd name="T62" fmla="*/ 128 w 260"/>
                <a:gd name="T63" fmla="*/ 56 h 259"/>
                <a:gd name="T64" fmla="*/ 161 w 260"/>
                <a:gd name="T65" fmla="*/ 6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0" h="259">
                  <a:moveTo>
                    <a:pt x="130" y="259"/>
                  </a:moveTo>
                  <a:cubicBezTo>
                    <a:pt x="58" y="259"/>
                    <a:pt x="0" y="201"/>
                    <a:pt x="0" y="130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201" y="0"/>
                    <a:pt x="260" y="58"/>
                    <a:pt x="260" y="130"/>
                  </a:cubicBezTo>
                  <a:cubicBezTo>
                    <a:pt x="260" y="201"/>
                    <a:pt x="201" y="259"/>
                    <a:pt x="130" y="259"/>
                  </a:cubicBezTo>
                  <a:close/>
                  <a:moveTo>
                    <a:pt x="130" y="32"/>
                  </a:moveTo>
                  <a:cubicBezTo>
                    <a:pt x="76" y="32"/>
                    <a:pt x="32" y="76"/>
                    <a:pt x="32" y="130"/>
                  </a:cubicBezTo>
                  <a:cubicBezTo>
                    <a:pt x="32" y="183"/>
                    <a:pt x="76" y="227"/>
                    <a:pt x="130" y="227"/>
                  </a:cubicBezTo>
                  <a:cubicBezTo>
                    <a:pt x="183" y="227"/>
                    <a:pt x="227" y="183"/>
                    <a:pt x="227" y="130"/>
                  </a:cubicBezTo>
                  <a:cubicBezTo>
                    <a:pt x="227" y="76"/>
                    <a:pt x="183" y="32"/>
                    <a:pt x="130" y="32"/>
                  </a:cubicBezTo>
                  <a:close/>
                  <a:moveTo>
                    <a:pt x="177" y="188"/>
                  </a:moveTo>
                  <a:cubicBezTo>
                    <a:pt x="175" y="190"/>
                    <a:pt x="175" y="190"/>
                    <a:pt x="175" y="190"/>
                  </a:cubicBezTo>
                  <a:cubicBezTo>
                    <a:pt x="166" y="195"/>
                    <a:pt x="166" y="195"/>
                    <a:pt x="166" y="195"/>
                  </a:cubicBezTo>
                  <a:cubicBezTo>
                    <a:pt x="161" y="198"/>
                    <a:pt x="161" y="198"/>
                    <a:pt x="161" y="198"/>
                  </a:cubicBezTo>
                  <a:cubicBezTo>
                    <a:pt x="158" y="200"/>
                    <a:pt x="154" y="201"/>
                    <a:pt x="150" y="203"/>
                  </a:cubicBezTo>
                  <a:cubicBezTo>
                    <a:pt x="150" y="198"/>
                    <a:pt x="150" y="198"/>
                    <a:pt x="150" y="198"/>
                  </a:cubicBezTo>
                  <a:cubicBezTo>
                    <a:pt x="149" y="187"/>
                    <a:pt x="149" y="187"/>
                    <a:pt x="149" y="187"/>
                  </a:cubicBezTo>
                  <a:cubicBezTo>
                    <a:pt x="149" y="187"/>
                    <a:pt x="148" y="180"/>
                    <a:pt x="147" y="179"/>
                  </a:cubicBezTo>
                  <a:cubicBezTo>
                    <a:pt x="146" y="177"/>
                    <a:pt x="144" y="175"/>
                    <a:pt x="141" y="174"/>
                  </a:cubicBezTo>
                  <a:cubicBezTo>
                    <a:pt x="139" y="173"/>
                    <a:pt x="137" y="173"/>
                    <a:pt x="136" y="171"/>
                  </a:cubicBezTo>
                  <a:cubicBezTo>
                    <a:pt x="134" y="169"/>
                    <a:pt x="133" y="166"/>
                    <a:pt x="132" y="164"/>
                  </a:cubicBezTo>
                  <a:cubicBezTo>
                    <a:pt x="130" y="161"/>
                    <a:pt x="128" y="158"/>
                    <a:pt x="128" y="157"/>
                  </a:cubicBezTo>
                  <a:cubicBezTo>
                    <a:pt x="128" y="156"/>
                    <a:pt x="128" y="142"/>
                    <a:pt x="128" y="142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3" y="127"/>
                    <a:pt x="133" y="127"/>
                    <a:pt x="133" y="127"/>
                  </a:cubicBezTo>
                  <a:cubicBezTo>
                    <a:pt x="138" y="122"/>
                    <a:pt x="138" y="122"/>
                    <a:pt x="138" y="122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52" y="123"/>
                    <a:pt x="152" y="123"/>
                    <a:pt x="152" y="123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62" y="129"/>
                    <a:pt x="162" y="129"/>
                    <a:pt x="162" y="129"/>
                  </a:cubicBezTo>
                  <a:cubicBezTo>
                    <a:pt x="169" y="135"/>
                    <a:pt x="169" y="135"/>
                    <a:pt x="169" y="135"/>
                  </a:cubicBezTo>
                  <a:cubicBezTo>
                    <a:pt x="174" y="142"/>
                    <a:pt x="174" y="142"/>
                    <a:pt x="174" y="142"/>
                  </a:cubicBezTo>
                  <a:cubicBezTo>
                    <a:pt x="180" y="144"/>
                    <a:pt x="180" y="144"/>
                    <a:pt x="180" y="144"/>
                  </a:cubicBezTo>
                  <a:cubicBezTo>
                    <a:pt x="186" y="144"/>
                    <a:pt x="186" y="144"/>
                    <a:pt x="186" y="144"/>
                  </a:cubicBezTo>
                  <a:cubicBezTo>
                    <a:pt x="191" y="149"/>
                    <a:pt x="191" y="149"/>
                    <a:pt x="191" y="149"/>
                  </a:cubicBezTo>
                  <a:cubicBezTo>
                    <a:pt x="193" y="155"/>
                    <a:pt x="193" y="155"/>
                    <a:pt x="193" y="155"/>
                  </a:cubicBezTo>
                  <a:cubicBezTo>
                    <a:pt x="195" y="159"/>
                    <a:pt x="195" y="159"/>
                    <a:pt x="195" y="159"/>
                  </a:cubicBezTo>
                  <a:cubicBezTo>
                    <a:pt x="195" y="165"/>
                    <a:pt x="195" y="165"/>
                    <a:pt x="195" y="165"/>
                  </a:cubicBezTo>
                  <a:cubicBezTo>
                    <a:pt x="194" y="169"/>
                    <a:pt x="194" y="169"/>
                    <a:pt x="194" y="169"/>
                  </a:cubicBezTo>
                  <a:cubicBezTo>
                    <a:pt x="189" y="176"/>
                    <a:pt x="184" y="183"/>
                    <a:pt x="177" y="188"/>
                  </a:cubicBezTo>
                  <a:close/>
                  <a:moveTo>
                    <a:pt x="151" y="73"/>
                  </a:moveTo>
                  <a:cubicBezTo>
                    <a:pt x="143" y="77"/>
                    <a:pt x="143" y="77"/>
                    <a:pt x="143" y="77"/>
                  </a:cubicBezTo>
                  <a:cubicBezTo>
                    <a:pt x="141" y="84"/>
                    <a:pt x="141" y="84"/>
                    <a:pt x="141" y="84"/>
                  </a:cubicBezTo>
                  <a:cubicBezTo>
                    <a:pt x="136" y="88"/>
                    <a:pt x="136" y="88"/>
                    <a:pt x="136" y="88"/>
                  </a:cubicBezTo>
                  <a:cubicBezTo>
                    <a:pt x="121" y="88"/>
                    <a:pt x="121" y="88"/>
                    <a:pt x="121" y="88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114" y="96"/>
                    <a:pt x="114" y="96"/>
                    <a:pt x="114" y="96"/>
                  </a:cubicBezTo>
                  <a:cubicBezTo>
                    <a:pt x="111" y="101"/>
                    <a:pt x="111" y="101"/>
                    <a:pt x="111" y="101"/>
                  </a:cubicBezTo>
                  <a:cubicBezTo>
                    <a:pt x="111" y="106"/>
                    <a:pt x="111" y="106"/>
                    <a:pt x="111" y="106"/>
                  </a:cubicBezTo>
                  <a:cubicBezTo>
                    <a:pt x="112" y="110"/>
                    <a:pt x="112" y="110"/>
                    <a:pt x="112" y="110"/>
                  </a:cubicBezTo>
                  <a:cubicBezTo>
                    <a:pt x="114" y="114"/>
                    <a:pt x="114" y="114"/>
                    <a:pt x="114" y="114"/>
                  </a:cubicBezTo>
                  <a:cubicBezTo>
                    <a:pt x="114" y="114"/>
                    <a:pt x="118" y="118"/>
                    <a:pt x="114" y="122"/>
                  </a:cubicBezTo>
                  <a:cubicBezTo>
                    <a:pt x="114" y="122"/>
                    <a:pt x="109" y="122"/>
                    <a:pt x="108" y="120"/>
                  </a:cubicBezTo>
                  <a:cubicBezTo>
                    <a:pt x="107" y="118"/>
                    <a:pt x="99" y="114"/>
                    <a:pt x="98" y="112"/>
                  </a:cubicBezTo>
                  <a:cubicBezTo>
                    <a:pt x="96" y="111"/>
                    <a:pt x="92" y="110"/>
                    <a:pt x="92" y="110"/>
                  </a:cubicBezTo>
                  <a:cubicBezTo>
                    <a:pt x="86" y="107"/>
                    <a:pt x="86" y="107"/>
                    <a:pt x="86" y="107"/>
                  </a:cubicBezTo>
                  <a:cubicBezTo>
                    <a:pt x="81" y="107"/>
                    <a:pt x="81" y="107"/>
                    <a:pt x="81" y="107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81" y="94"/>
                    <a:pt x="81" y="94"/>
                    <a:pt x="81" y="94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3" y="85"/>
                    <a:pt x="73" y="85"/>
                    <a:pt x="73" y="8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87" y="65"/>
                    <a:pt x="107" y="56"/>
                    <a:pt x="128" y="56"/>
                  </a:cubicBezTo>
                  <a:cubicBezTo>
                    <a:pt x="140" y="56"/>
                    <a:pt x="151" y="59"/>
                    <a:pt x="161" y="64"/>
                  </a:cubicBezTo>
                  <a:cubicBezTo>
                    <a:pt x="161" y="66"/>
                    <a:pt x="161" y="66"/>
                    <a:pt x="161" y="66"/>
                  </a:cubicBezTo>
                  <a:lnTo>
                    <a:pt x="151" y="73"/>
                  </a:lnTo>
                  <a:close/>
                </a:path>
              </a:pathLst>
            </a:custGeom>
            <a:solidFill>
              <a:srgbClr val="FA6464"/>
            </a:solidFill>
            <a:ln>
              <a:noFill/>
            </a:ln>
          </p:spPr>
          <p:txBody>
            <a:bodyPr lIns="121888" tIns="60944" rIns="121888" bIns="60944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pl-PL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" name="矩形 5">
              <a:extLst>
                <a:ext uri="{FF2B5EF4-FFF2-40B4-BE49-F238E27FC236}">
                  <a16:creationId xmlns:a16="http://schemas.microsoft.com/office/drawing/2014/main" id="{E1D84D97-DFBF-41C5-A259-96E1F444C9A5}"/>
                </a:ext>
              </a:extLst>
            </p:cNvPr>
            <p:cNvSpPr/>
            <p:nvPr/>
          </p:nvSpPr>
          <p:spPr>
            <a:xfrm>
              <a:off x="1186217" y="4000865"/>
              <a:ext cx="2077683" cy="7755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algn="ctr" defTabSz="1216025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Add your words here</a:t>
              </a:r>
              <a:r>
                <a:rPr lang="zh-CN" altLang="en-US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，</a:t>
              </a:r>
              <a:r>
                <a:rPr lang="en-US" altLang="zh-CN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according to your need to draw the text box size</a:t>
              </a:r>
              <a:r>
                <a:rPr lang="zh-CN" altLang="en-US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。</a:t>
              </a:r>
              <a:endParaRPr lang="en-US" altLang="zh-CN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11583B23-28D8-48E6-AC07-69185812A57C}"/>
                </a:ext>
              </a:extLst>
            </p:cNvPr>
            <p:cNvSpPr txBox="1"/>
            <p:nvPr/>
          </p:nvSpPr>
          <p:spPr>
            <a:xfrm>
              <a:off x="1577892" y="3619501"/>
              <a:ext cx="1294333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defTabSz="1216025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ADD TITLE</a:t>
              </a:r>
            </a:p>
          </p:txBody>
        </p:sp>
      </p:grpSp>
      <p:grpSp>
        <p:nvGrpSpPr>
          <p:cNvPr id="13" name="组合 7">
            <a:extLst>
              <a:ext uri="{FF2B5EF4-FFF2-40B4-BE49-F238E27FC236}">
                <a16:creationId xmlns:a16="http://schemas.microsoft.com/office/drawing/2014/main" id="{13404744-CE52-43A2-BBE4-0932D3B88E88}"/>
              </a:ext>
            </a:extLst>
          </p:cNvPr>
          <p:cNvGrpSpPr/>
          <p:nvPr/>
        </p:nvGrpSpPr>
        <p:grpSpPr>
          <a:xfrm>
            <a:off x="3778250" y="2616200"/>
            <a:ext cx="2076450" cy="2144713"/>
            <a:chOff x="3777685" y="2616379"/>
            <a:chExt cx="2077683" cy="2145010"/>
          </a:xfrm>
        </p:grpSpPr>
        <p:grpSp>
          <p:nvGrpSpPr>
            <p:cNvPr id="14" name="Group 8">
              <a:extLst>
                <a:ext uri="{FF2B5EF4-FFF2-40B4-BE49-F238E27FC236}">
                  <a16:creationId xmlns:a16="http://schemas.microsoft.com/office/drawing/2014/main" id="{7596A81F-45EF-4B29-8CFE-7E397FA76050}"/>
                </a:ext>
              </a:extLst>
            </p:cNvPr>
            <p:cNvGrpSpPr/>
            <p:nvPr/>
          </p:nvGrpSpPr>
          <p:grpSpPr>
            <a:xfrm>
              <a:off x="4470373" y="2616379"/>
              <a:ext cx="630342" cy="841138"/>
              <a:chOff x="5410411" y="1735157"/>
              <a:chExt cx="342689" cy="457290"/>
            </a:xfrm>
            <a:solidFill>
              <a:srgbClr val="6A6A6A"/>
            </a:solidFill>
          </p:grpSpPr>
          <p:sp>
            <p:nvSpPr>
              <p:cNvPr id="17" name="Freeform 23@|5FFC:0|FBC:0|LFC:0|LBC:16777215">
                <a:extLst>
                  <a:ext uri="{FF2B5EF4-FFF2-40B4-BE49-F238E27FC236}">
                    <a16:creationId xmlns:a16="http://schemas.microsoft.com/office/drawing/2014/main" id="{862CD765-D16B-41B2-95B3-545B92A84B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10411" y="1735157"/>
                <a:ext cx="342689" cy="342689"/>
              </a:xfrm>
              <a:custGeom>
                <a:avLst/>
                <a:gdLst>
                  <a:gd name="T0" fmla="*/ 115 w 212"/>
                  <a:gd name="T1" fmla="*/ 0 h 212"/>
                  <a:gd name="T2" fmla="*/ 97 w 212"/>
                  <a:gd name="T3" fmla="*/ 0 h 212"/>
                  <a:gd name="T4" fmla="*/ 0 w 212"/>
                  <a:gd name="T5" fmla="*/ 97 h 212"/>
                  <a:gd name="T6" fmla="*/ 53 w 212"/>
                  <a:gd name="T7" fmla="*/ 184 h 212"/>
                  <a:gd name="T8" fmla="*/ 53 w 212"/>
                  <a:gd name="T9" fmla="*/ 195 h 212"/>
                  <a:gd name="T10" fmla="*/ 71 w 212"/>
                  <a:gd name="T11" fmla="*/ 212 h 212"/>
                  <a:gd name="T12" fmla="*/ 142 w 212"/>
                  <a:gd name="T13" fmla="*/ 212 h 212"/>
                  <a:gd name="T14" fmla="*/ 159 w 212"/>
                  <a:gd name="T15" fmla="*/ 195 h 212"/>
                  <a:gd name="T16" fmla="*/ 159 w 212"/>
                  <a:gd name="T17" fmla="*/ 184 h 212"/>
                  <a:gd name="T18" fmla="*/ 212 w 212"/>
                  <a:gd name="T19" fmla="*/ 97 h 212"/>
                  <a:gd name="T20" fmla="*/ 115 w 212"/>
                  <a:gd name="T21" fmla="*/ 0 h 212"/>
                  <a:gd name="T22" fmla="*/ 124 w 212"/>
                  <a:gd name="T23" fmla="*/ 159 h 212"/>
                  <a:gd name="T24" fmla="*/ 124 w 212"/>
                  <a:gd name="T25" fmla="*/ 177 h 212"/>
                  <a:gd name="T26" fmla="*/ 88 w 212"/>
                  <a:gd name="T27" fmla="*/ 177 h 212"/>
                  <a:gd name="T28" fmla="*/ 88 w 212"/>
                  <a:gd name="T29" fmla="*/ 159 h 212"/>
                  <a:gd name="T30" fmla="*/ 35 w 212"/>
                  <a:gd name="T31" fmla="*/ 97 h 212"/>
                  <a:gd name="T32" fmla="*/ 97 w 212"/>
                  <a:gd name="T33" fmla="*/ 36 h 212"/>
                  <a:gd name="T34" fmla="*/ 115 w 212"/>
                  <a:gd name="T35" fmla="*/ 36 h 212"/>
                  <a:gd name="T36" fmla="*/ 177 w 212"/>
                  <a:gd name="T37" fmla="*/ 97 h 212"/>
                  <a:gd name="T38" fmla="*/ 124 w 212"/>
                  <a:gd name="T39" fmla="*/ 159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2" h="212">
                    <a:moveTo>
                      <a:pt x="115" y="0"/>
                    </a:moveTo>
                    <a:cubicBezTo>
                      <a:pt x="97" y="0"/>
                      <a:pt x="97" y="0"/>
                      <a:pt x="97" y="0"/>
                    </a:cubicBezTo>
                    <a:cubicBezTo>
                      <a:pt x="44" y="0"/>
                      <a:pt x="0" y="44"/>
                      <a:pt x="0" y="97"/>
                    </a:cubicBezTo>
                    <a:cubicBezTo>
                      <a:pt x="0" y="135"/>
                      <a:pt x="22" y="168"/>
                      <a:pt x="53" y="184"/>
                    </a:cubicBezTo>
                    <a:cubicBezTo>
                      <a:pt x="53" y="195"/>
                      <a:pt x="53" y="195"/>
                      <a:pt x="53" y="195"/>
                    </a:cubicBezTo>
                    <a:cubicBezTo>
                      <a:pt x="53" y="204"/>
                      <a:pt x="61" y="212"/>
                      <a:pt x="71" y="212"/>
                    </a:cubicBezTo>
                    <a:cubicBezTo>
                      <a:pt x="142" y="212"/>
                      <a:pt x="142" y="212"/>
                      <a:pt x="142" y="212"/>
                    </a:cubicBezTo>
                    <a:cubicBezTo>
                      <a:pt x="151" y="212"/>
                      <a:pt x="159" y="204"/>
                      <a:pt x="159" y="195"/>
                    </a:cubicBezTo>
                    <a:cubicBezTo>
                      <a:pt x="159" y="184"/>
                      <a:pt x="159" y="184"/>
                      <a:pt x="159" y="184"/>
                    </a:cubicBezTo>
                    <a:cubicBezTo>
                      <a:pt x="191" y="168"/>
                      <a:pt x="212" y="135"/>
                      <a:pt x="212" y="97"/>
                    </a:cubicBezTo>
                    <a:cubicBezTo>
                      <a:pt x="212" y="44"/>
                      <a:pt x="169" y="0"/>
                      <a:pt x="115" y="0"/>
                    </a:cubicBezTo>
                    <a:close/>
                    <a:moveTo>
                      <a:pt x="124" y="159"/>
                    </a:moveTo>
                    <a:cubicBezTo>
                      <a:pt x="124" y="177"/>
                      <a:pt x="124" y="177"/>
                      <a:pt x="124" y="177"/>
                    </a:cubicBezTo>
                    <a:cubicBezTo>
                      <a:pt x="88" y="177"/>
                      <a:pt x="88" y="177"/>
                      <a:pt x="88" y="177"/>
                    </a:cubicBezTo>
                    <a:cubicBezTo>
                      <a:pt x="88" y="159"/>
                      <a:pt x="88" y="159"/>
                      <a:pt x="88" y="159"/>
                    </a:cubicBezTo>
                    <a:cubicBezTo>
                      <a:pt x="58" y="154"/>
                      <a:pt x="35" y="129"/>
                      <a:pt x="35" y="97"/>
                    </a:cubicBezTo>
                    <a:cubicBezTo>
                      <a:pt x="35" y="63"/>
                      <a:pt x="63" y="36"/>
                      <a:pt x="97" y="36"/>
                    </a:cubicBezTo>
                    <a:cubicBezTo>
                      <a:pt x="115" y="36"/>
                      <a:pt x="115" y="36"/>
                      <a:pt x="115" y="36"/>
                    </a:cubicBezTo>
                    <a:cubicBezTo>
                      <a:pt x="149" y="36"/>
                      <a:pt x="177" y="63"/>
                      <a:pt x="177" y="97"/>
                    </a:cubicBezTo>
                    <a:cubicBezTo>
                      <a:pt x="177" y="129"/>
                      <a:pt x="154" y="154"/>
                      <a:pt x="124" y="1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888" tIns="60944" rIns="121888" bIns="60944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pl-PL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24@|5FFC:0|FBC:0|LFC:0|LBC:16777215">
                <a:extLst>
                  <a:ext uri="{FF2B5EF4-FFF2-40B4-BE49-F238E27FC236}">
                    <a16:creationId xmlns:a16="http://schemas.microsoft.com/office/drawing/2014/main" id="{6C0FE26B-868B-4723-9984-3F5F6C47DC30}"/>
                  </a:ext>
                </a:extLst>
              </p:cNvPr>
              <p:cNvSpPr/>
              <p:nvPr/>
            </p:nvSpPr>
            <p:spPr bwMode="auto">
              <a:xfrm>
                <a:off x="5525012" y="2106774"/>
                <a:ext cx="114601" cy="28928"/>
              </a:xfrm>
              <a:custGeom>
                <a:avLst/>
                <a:gdLst>
                  <a:gd name="T0" fmla="*/ 9 w 71"/>
                  <a:gd name="T1" fmla="*/ 0 h 18"/>
                  <a:gd name="T2" fmla="*/ 62 w 71"/>
                  <a:gd name="T3" fmla="*/ 0 h 18"/>
                  <a:gd name="T4" fmla="*/ 71 w 71"/>
                  <a:gd name="T5" fmla="*/ 9 h 18"/>
                  <a:gd name="T6" fmla="*/ 62 w 71"/>
                  <a:gd name="T7" fmla="*/ 18 h 18"/>
                  <a:gd name="T8" fmla="*/ 9 w 71"/>
                  <a:gd name="T9" fmla="*/ 18 h 18"/>
                  <a:gd name="T10" fmla="*/ 0 w 71"/>
                  <a:gd name="T11" fmla="*/ 9 h 18"/>
                  <a:gd name="T12" fmla="*/ 9 w 71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18">
                    <a:moveTo>
                      <a:pt x="9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67" y="0"/>
                      <a:pt x="71" y="4"/>
                      <a:pt x="71" y="9"/>
                    </a:cubicBezTo>
                    <a:cubicBezTo>
                      <a:pt x="71" y="14"/>
                      <a:pt x="67" y="18"/>
                      <a:pt x="62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888" tIns="60944" rIns="121888" bIns="60944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pl-PL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25@|5FFC:0|FBC:0|LFC:0|LBC:16777215">
                <a:extLst>
                  <a:ext uri="{FF2B5EF4-FFF2-40B4-BE49-F238E27FC236}">
                    <a16:creationId xmlns:a16="http://schemas.microsoft.com/office/drawing/2014/main" id="{060F381A-3DA8-413F-94EF-2BE16BA0DCD9}"/>
                  </a:ext>
                </a:extLst>
              </p:cNvPr>
              <p:cNvSpPr/>
              <p:nvPr/>
            </p:nvSpPr>
            <p:spPr bwMode="auto">
              <a:xfrm>
                <a:off x="5551715" y="2163519"/>
                <a:ext cx="58970" cy="28928"/>
              </a:xfrm>
              <a:custGeom>
                <a:avLst/>
                <a:gdLst>
                  <a:gd name="T0" fmla="*/ 9 w 36"/>
                  <a:gd name="T1" fmla="*/ 0 h 18"/>
                  <a:gd name="T2" fmla="*/ 27 w 36"/>
                  <a:gd name="T3" fmla="*/ 0 h 18"/>
                  <a:gd name="T4" fmla="*/ 36 w 36"/>
                  <a:gd name="T5" fmla="*/ 9 h 18"/>
                  <a:gd name="T6" fmla="*/ 27 w 36"/>
                  <a:gd name="T7" fmla="*/ 18 h 18"/>
                  <a:gd name="T8" fmla="*/ 9 w 36"/>
                  <a:gd name="T9" fmla="*/ 18 h 18"/>
                  <a:gd name="T10" fmla="*/ 0 w 36"/>
                  <a:gd name="T11" fmla="*/ 9 h 18"/>
                  <a:gd name="T12" fmla="*/ 9 w 36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8">
                    <a:moveTo>
                      <a:pt x="9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32" y="0"/>
                      <a:pt x="36" y="4"/>
                      <a:pt x="36" y="9"/>
                    </a:cubicBezTo>
                    <a:cubicBezTo>
                      <a:pt x="36" y="14"/>
                      <a:pt x="32" y="18"/>
                      <a:pt x="27" y="18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888" tIns="60944" rIns="121888" bIns="60944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pl-PL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5" name="矩形 9">
              <a:extLst>
                <a:ext uri="{FF2B5EF4-FFF2-40B4-BE49-F238E27FC236}">
                  <a16:creationId xmlns:a16="http://schemas.microsoft.com/office/drawing/2014/main" id="{3AB8EA93-BE92-4C0F-8CA3-B1A3A51A9059}"/>
                </a:ext>
              </a:extLst>
            </p:cNvPr>
            <p:cNvSpPr/>
            <p:nvPr/>
          </p:nvSpPr>
          <p:spPr>
            <a:xfrm>
              <a:off x="3777685" y="3985792"/>
              <a:ext cx="2077683" cy="7755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defTabSz="1216025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Add your words here</a:t>
              </a:r>
              <a:r>
                <a:rPr lang="zh-CN" altLang="en-US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，</a:t>
              </a:r>
              <a:r>
                <a:rPr lang="en-US" altLang="zh-CN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according to your need to draw the text box size</a:t>
              </a:r>
              <a:r>
                <a:rPr lang="zh-CN" altLang="en-US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。</a:t>
              </a:r>
              <a:endParaRPr lang="en-US" altLang="zh-CN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321533F1-B1F3-4CC1-BA5D-4422F5B959FE}"/>
                </a:ext>
              </a:extLst>
            </p:cNvPr>
            <p:cNvSpPr txBox="1"/>
            <p:nvPr/>
          </p:nvSpPr>
          <p:spPr>
            <a:xfrm>
              <a:off x="4169360" y="3604428"/>
              <a:ext cx="1294333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defTabSz="1216025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ADD TITLE</a:t>
              </a:r>
            </a:p>
          </p:txBody>
        </p:sp>
      </p:grpSp>
      <p:grpSp>
        <p:nvGrpSpPr>
          <p:cNvPr id="20" name="组合 14">
            <a:extLst>
              <a:ext uri="{FF2B5EF4-FFF2-40B4-BE49-F238E27FC236}">
                <a16:creationId xmlns:a16="http://schemas.microsoft.com/office/drawing/2014/main" id="{1ED04672-93B3-45B0-8A6F-51A2939CD885}"/>
              </a:ext>
            </a:extLst>
          </p:cNvPr>
          <p:cNvGrpSpPr/>
          <p:nvPr/>
        </p:nvGrpSpPr>
        <p:grpSpPr>
          <a:xfrm>
            <a:off x="6408738" y="2654300"/>
            <a:ext cx="2078037" cy="2122488"/>
            <a:chOff x="6409246" y="2654017"/>
            <a:chExt cx="2077683" cy="2122445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E209CC1-B55B-426C-A511-922B31FFAE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96516" y="2654017"/>
              <a:ext cx="741237" cy="741348"/>
            </a:xfrm>
            <a:custGeom>
              <a:avLst/>
              <a:gdLst>
                <a:gd name="T0" fmla="*/ 125 w 249"/>
                <a:gd name="T1" fmla="*/ 249 h 249"/>
                <a:gd name="T2" fmla="*/ 0 w 249"/>
                <a:gd name="T3" fmla="*/ 125 h 249"/>
                <a:gd name="T4" fmla="*/ 125 w 249"/>
                <a:gd name="T5" fmla="*/ 0 h 249"/>
                <a:gd name="T6" fmla="*/ 249 w 249"/>
                <a:gd name="T7" fmla="*/ 125 h 249"/>
                <a:gd name="T8" fmla="*/ 125 w 249"/>
                <a:gd name="T9" fmla="*/ 249 h 249"/>
                <a:gd name="T10" fmla="*/ 125 w 249"/>
                <a:gd name="T11" fmla="*/ 31 h 249"/>
                <a:gd name="T12" fmla="*/ 31 w 249"/>
                <a:gd name="T13" fmla="*/ 125 h 249"/>
                <a:gd name="T14" fmla="*/ 125 w 249"/>
                <a:gd name="T15" fmla="*/ 218 h 249"/>
                <a:gd name="T16" fmla="*/ 218 w 249"/>
                <a:gd name="T17" fmla="*/ 125 h 249"/>
                <a:gd name="T18" fmla="*/ 125 w 249"/>
                <a:gd name="T19" fmla="*/ 31 h 249"/>
                <a:gd name="T20" fmla="*/ 93 w 249"/>
                <a:gd name="T21" fmla="*/ 78 h 249"/>
                <a:gd name="T22" fmla="*/ 171 w 249"/>
                <a:gd name="T23" fmla="*/ 125 h 249"/>
                <a:gd name="T24" fmla="*/ 93 w 249"/>
                <a:gd name="T25" fmla="*/ 171 h 249"/>
                <a:gd name="T26" fmla="*/ 93 w 249"/>
                <a:gd name="T27" fmla="*/ 7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9" h="249">
                  <a:moveTo>
                    <a:pt x="125" y="249"/>
                  </a:moveTo>
                  <a:cubicBezTo>
                    <a:pt x="56" y="249"/>
                    <a:pt x="0" y="193"/>
                    <a:pt x="0" y="125"/>
                  </a:cubicBezTo>
                  <a:cubicBezTo>
                    <a:pt x="0" y="56"/>
                    <a:pt x="56" y="0"/>
                    <a:pt x="125" y="0"/>
                  </a:cubicBezTo>
                  <a:cubicBezTo>
                    <a:pt x="193" y="0"/>
                    <a:pt x="249" y="56"/>
                    <a:pt x="249" y="125"/>
                  </a:cubicBezTo>
                  <a:cubicBezTo>
                    <a:pt x="249" y="193"/>
                    <a:pt x="193" y="249"/>
                    <a:pt x="125" y="249"/>
                  </a:cubicBezTo>
                  <a:close/>
                  <a:moveTo>
                    <a:pt x="125" y="31"/>
                  </a:moveTo>
                  <a:cubicBezTo>
                    <a:pt x="73" y="31"/>
                    <a:pt x="31" y="73"/>
                    <a:pt x="31" y="125"/>
                  </a:cubicBezTo>
                  <a:cubicBezTo>
                    <a:pt x="31" y="176"/>
                    <a:pt x="73" y="218"/>
                    <a:pt x="125" y="218"/>
                  </a:cubicBezTo>
                  <a:cubicBezTo>
                    <a:pt x="176" y="218"/>
                    <a:pt x="218" y="176"/>
                    <a:pt x="218" y="125"/>
                  </a:cubicBezTo>
                  <a:cubicBezTo>
                    <a:pt x="218" y="73"/>
                    <a:pt x="176" y="31"/>
                    <a:pt x="125" y="31"/>
                  </a:cubicBezTo>
                  <a:close/>
                  <a:moveTo>
                    <a:pt x="93" y="78"/>
                  </a:moveTo>
                  <a:cubicBezTo>
                    <a:pt x="171" y="125"/>
                    <a:pt x="171" y="125"/>
                    <a:pt x="171" y="125"/>
                  </a:cubicBezTo>
                  <a:cubicBezTo>
                    <a:pt x="93" y="171"/>
                    <a:pt x="93" y="171"/>
                    <a:pt x="93" y="171"/>
                  </a:cubicBezTo>
                  <a:lnTo>
                    <a:pt x="93" y="78"/>
                  </a:lnTo>
                  <a:close/>
                </a:path>
              </a:pathLst>
            </a:custGeom>
            <a:solidFill>
              <a:srgbClr val="FA6464"/>
            </a:solidFill>
            <a:ln>
              <a:noFill/>
            </a:ln>
          </p:spPr>
          <p:txBody>
            <a:bodyPr lIns="121888" tIns="60944" rIns="121888" bIns="60944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pl-P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2" name="矩形 16">
              <a:extLst>
                <a:ext uri="{FF2B5EF4-FFF2-40B4-BE49-F238E27FC236}">
                  <a16:creationId xmlns:a16="http://schemas.microsoft.com/office/drawing/2014/main" id="{911B5549-B6F6-4FC2-809A-A59BFC112678}"/>
                </a:ext>
              </a:extLst>
            </p:cNvPr>
            <p:cNvSpPr/>
            <p:nvPr/>
          </p:nvSpPr>
          <p:spPr>
            <a:xfrm>
              <a:off x="6409246" y="4000865"/>
              <a:ext cx="2077683" cy="7755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defTabSz="1216025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Add your words here</a:t>
              </a:r>
              <a:r>
                <a:rPr lang="zh-CN" altLang="en-US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，</a:t>
              </a:r>
              <a:r>
                <a:rPr lang="en-US" altLang="zh-CN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according to your need to draw the text box size</a:t>
              </a:r>
              <a:r>
                <a:rPr lang="zh-CN" altLang="en-US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。</a:t>
              </a:r>
              <a:endParaRPr lang="en-US" altLang="zh-CN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3" name="TextBox 13">
              <a:extLst>
                <a:ext uri="{FF2B5EF4-FFF2-40B4-BE49-F238E27FC236}">
                  <a16:creationId xmlns:a16="http://schemas.microsoft.com/office/drawing/2014/main" id="{74CEEC63-A2EB-4E81-BBB3-AF6909C624D2}"/>
                </a:ext>
              </a:extLst>
            </p:cNvPr>
            <p:cNvSpPr txBox="1"/>
            <p:nvPr/>
          </p:nvSpPr>
          <p:spPr>
            <a:xfrm>
              <a:off x="6800921" y="3619501"/>
              <a:ext cx="1294333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defTabSz="1216025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ADD TITLE</a:t>
              </a:r>
            </a:p>
          </p:txBody>
        </p:sp>
      </p:grpSp>
      <p:grpSp>
        <p:nvGrpSpPr>
          <p:cNvPr id="24" name="组合 18">
            <a:extLst>
              <a:ext uri="{FF2B5EF4-FFF2-40B4-BE49-F238E27FC236}">
                <a16:creationId xmlns:a16="http://schemas.microsoft.com/office/drawing/2014/main" id="{FD59A630-08BC-4712-8D60-B0035FFFFA5D}"/>
              </a:ext>
            </a:extLst>
          </p:cNvPr>
          <p:cNvGrpSpPr/>
          <p:nvPr/>
        </p:nvGrpSpPr>
        <p:grpSpPr>
          <a:xfrm>
            <a:off x="9126538" y="2620963"/>
            <a:ext cx="2078037" cy="2155825"/>
            <a:chOff x="9127046" y="2620471"/>
            <a:chExt cx="2077683" cy="2155991"/>
          </a:xfrm>
        </p:grpSpPr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B3E1706D-4E48-445A-8B60-37FB5F260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63525" y="2620471"/>
              <a:ext cx="628543" cy="836676"/>
            </a:xfrm>
            <a:custGeom>
              <a:avLst/>
              <a:gdLst>
                <a:gd name="T0" fmla="*/ 106 w 211"/>
                <a:gd name="T1" fmla="*/ 0 h 281"/>
                <a:gd name="T2" fmla="*/ 0 w 211"/>
                <a:gd name="T3" fmla="*/ 105 h 281"/>
                <a:gd name="T4" fmla="*/ 106 w 211"/>
                <a:gd name="T5" fmla="*/ 281 h 281"/>
                <a:gd name="T6" fmla="*/ 211 w 211"/>
                <a:gd name="T7" fmla="*/ 105 h 281"/>
                <a:gd name="T8" fmla="*/ 106 w 211"/>
                <a:gd name="T9" fmla="*/ 0 h 281"/>
                <a:gd name="T10" fmla="*/ 106 w 211"/>
                <a:gd name="T11" fmla="*/ 176 h 281"/>
                <a:gd name="T12" fmla="*/ 35 w 211"/>
                <a:gd name="T13" fmla="*/ 105 h 281"/>
                <a:gd name="T14" fmla="*/ 106 w 211"/>
                <a:gd name="T15" fmla="*/ 35 h 281"/>
                <a:gd name="T16" fmla="*/ 176 w 211"/>
                <a:gd name="T17" fmla="*/ 105 h 281"/>
                <a:gd name="T18" fmla="*/ 106 w 211"/>
                <a:gd name="T19" fmla="*/ 176 h 281"/>
                <a:gd name="T20" fmla="*/ 106 w 211"/>
                <a:gd name="T21" fmla="*/ 70 h 281"/>
                <a:gd name="T22" fmla="*/ 70 w 211"/>
                <a:gd name="T23" fmla="*/ 105 h 281"/>
                <a:gd name="T24" fmla="*/ 106 w 211"/>
                <a:gd name="T25" fmla="*/ 141 h 281"/>
                <a:gd name="T26" fmla="*/ 141 w 211"/>
                <a:gd name="T27" fmla="*/ 105 h 281"/>
                <a:gd name="T28" fmla="*/ 106 w 211"/>
                <a:gd name="T29" fmla="*/ 7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1" h="281">
                  <a:moveTo>
                    <a:pt x="106" y="0"/>
                  </a:moveTo>
                  <a:cubicBezTo>
                    <a:pt x="47" y="0"/>
                    <a:pt x="0" y="47"/>
                    <a:pt x="0" y="105"/>
                  </a:cubicBezTo>
                  <a:cubicBezTo>
                    <a:pt x="0" y="164"/>
                    <a:pt x="106" y="281"/>
                    <a:pt x="106" y="281"/>
                  </a:cubicBezTo>
                  <a:cubicBezTo>
                    <a:pt x="106" y="281"/>
                    <a:pt x="211" y="164"/>
                    <a:pt x="211" y="105"/>
                  </a:cubicBezTo>
                  <a:cubicBezTo>
                    <a:pt x="211" y="47"/>
                    <a:pt x="164" y="0"/>
                    <a:pt x="106" y="0"/>
                  </a:cubicBezTo>
                  <a:close/>
                  <a:moveTo>
                    <a:pt x="106" y="176"/>
                  </a:moveTo>
                  <a:cubicBezTo>
                    <a:pt x="67" y="176"/>
                    <a:pt x="35" y="144"/>
                    <a:pt x="35" y="105"/>
                  </a:cubicBezTo>
                  <a:cubicBezTo>
                    <a:pt x="35" y="67"/>
                    <a:pt x="67" y="35"/>
                    <a:pt x="106" y="35"/>
                  </a:cubicBezTo>
                  <a:cubicBezTo>
                    <a:pt x="144" y="35"/>
                    <a:pt x="176" y="67"/>
                    <a:pt x="176" y="105"/>
                  </a:cubicBezTo>
                  <a:cubicBezTo>
                    <a:pt x="176" y="144"/>
                    <a:pt x="144" y="176"/>
                    <a:pt x="106" y="176"/>
                  </a:cubicBezTo>
                  <a:close/>
                  <a:moveTo>
                    <a:pt x="106" y="70"/>
                  </a:moveTo>
                  <a:cubicBezTo>
                    <a:pt x="86" y="70"/>
                    <a:pt x="70" y="86"/>
                    <a:pt x="70" y="105"/>
                  </a:cubicBezTo>
                  <a:cubicBezTo>
                    <a:pt x="70" y="125"/>
                    <a:pt x="86" y="141"/>
                    <a:pt x="106" y="141"/>
                  </a:cubicBezTo>
                  <a:cubicBezTo>
                    <a:pt x="125" y="141"/>
                    <a:pt x="141" y="125"/>
                    <a:pt x="141" y="105"/>
                  </a:cubicBezTo>
                  <a:cubicBezTo>
                    <a:pt x="141" y="86"/>
                    <a:pt x="125" y="70"/>
                    <a:pt x="106" y="70"/>
                  </a:cubicBezTo>
                  <a:close/>
                </a:path>
              </a:pathLst>
            </a:custGeom>
            <a:solidFill>
              <a:srgbClr val="6A6A6A"/>
            </a:solidFill>
            <a:ln>
              <a:noFill/>
            </a:ln>
          </p:spPr>
          <p:txBody>
            <a:bodyPr lIns="121888" tIns="60944" rIns="121888" bIns="60944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pl-PL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矩形 20">
              <a:extLst>
                <a:ext uri="{FF2B5EF4-FFF2-40B4-BE49-F238E27FC236}">
                  <a16:creationId xmlns:a16="http://schemas.microsoft.com/office/drawing/2014/main" id="{091CBEEF-C39E-49DB-8277-AE075E0D7D46}"/>
                </a:ext>
              </a:extLst>
            </p:cNvPr>
            <p:cNvSpPr/>
            <p:nvPr/>
          </p:nvSpPr>
          <p:spPr>
            <a:xfrm>
              <a:off x="9127046" y="4000865"/>
              <a:ext cx="2077683" cy="7755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defTabSz="1216025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Add your words here</a:t>
              </a:r>
              <a:r>
                <a:rPr lang="zh-CN" altLang="en-US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，</a:t>
              </a:r>
              <a:r>
                <a:rPr lang="en-US" altLang="zh-CN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according to your need to draw the text box size</a:t>
              </a:r>
              <a:r>
                <a:rPr lang="zh-CN" altLang="en-US" sz="1400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。</a:t>
              </a:r>
              <a:endParaRPr lang="en-US" altLang="zh-CN" sz="1400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7" name="TextBox 13">
              <a:extLst>
                <a:ext uri="{FF2B5EF4-FFF2-40B4-BE49-F238E27FC236}">
                  <a16:creationId xmlns:a16="http://schemas.microsoft.com/office/drawing/2014/main" id="{F1DFE504-B3FE-4251-8DFE-AD16617AC4DD}"/>
                </a:ext>
              </a:extLst>
            </p:cNvPr>
            <p:cNvSpPr txBox="1"/>
            <p:nvPr/>
          </p:nvSpPr>
          <p:spPr>
            <a:xfrm>
              <a:off x="9518721" y="3619501"/>
              <a:ext cx="1294333" cy="24622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lstStyle/>
            <a:p>
              <a:pPr defTabSz="1216025"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en-US" altLang="zh-CN" sz="1600" b="1" dirty="0">
                  <a:solidFill>
                    <a:srgbClr val="445469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ADD TITLE</a:t>
              </a:r>
            </a:p>
          </p:txBody>
        </p:sp>
      </p:grpSp>
      <p:sp>
        <p:nvSpPr>
          <p:cNvPr id="28" name="Titolo 1">
            <a:extLst>
              <a:ext uri="{FF2B5EF4-FFF2-40B4-BE49-F238E27FC236}">
                <a16:creationId xmlns:a16="http://schemas.microsoft.com/office/drawing/2014/main" id="{8E701E0A-6ADA-4AF3-8907-C209251DA9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2467" y="293406"/>
            <a:ext cx="8413967" cy="5138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 cap="none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titolo</a:t>
            </a:r>
          </a:p>
        </p:txBody>
      </p:sp>
    </p:spTree>
    <p:extLst>
      <p:ext uri="{BB962C8B-B14F-4D97-AF65-F5344CB8AC3E}">
        <p14:creationId xmlns:p14="http://schemas.microsoft.com/office/powerpoint/2010/main" val="426638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4181BED-0478-4683-B0B3-8E066800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8CC693B-EB80-4D8C-A0F8-BA3E1E7522A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FA2D84-3D5A-4627-BDB9-564F466E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FA856DC-6183-4C02-8B6B-1228D27A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C5EF24F-75A3-4A61-BBC7-7B537FFBB1CD}" type="slidenum">
              <a:rPr lang="en-GB" smtClean="0"/>
              <a:t>‹N›</a:t>
            </a:fld>
            <a:endParaRPr lang="en-GB"/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3E0C6A38-37A9-4C40-A710-068F0F9E82CB}"/>
              </a:ext>
            </a:extLst>
          </p:cNvPr>
          <p:cNvCxnSpPr/>
          <p:nvPr/>
        </p:nvCxnSpPr>
        <p:spPr>
          <a:xfrm>
            <a:off x="1657350" y="2457450"/>
            <a:ext cx="2128838" cy="212883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10">
            <a:extLst>
              <a:ext uri="{FF2B5EF4-FFF2-40B4-BE49-F238E27FC236}">
                <a16:creationId xmlns:a16="http://schemas.microsoft.com/office/drawing/2014/main" id="{2AC49C86-AB04-48F6-B958-5F5395ACCFF8}"/>
              </a:ext>
            </a:extLst>
          </p:cNvPr>
          <p:cNvSpPr/>
          <p:nvPr/>
        </p:nvSpPr>
        <p:spPr>
          <a:xfrm>
            <a:off x="2476500" y="2789238"/>
            <a:ext cx="7589838" cy="1636712"/>
          </a:xfrm>
          <a:custGeom>
            <a:avLst/>
            <a:gdLst>
              <a:gd name="connsiteX0" fmla="*/ 0 w 7590213"/>
              <a:gd name="connsiteY0" fmla="*/ 0 h 1635917"/>
              <a:gd name="connsiteX1" fmla="*/ 7590213 w 7590213"/>
              <a:gd name="connsiteY1" fmla="*/ 0 h 1635917"/>
              <a:gd name="connsiteX2" fmla="*/ 7590213 w 7590213"/>
              <a:gd name="connsiteY2" fmla="*/ 1635917 h 1635917"/>
              <a:gd name="connsiteX3" fmla="*/ 1140350 w 7590213"/>
              <a:gd name="connsiteY3" fmla="*/ 1635917 h 1635917"/>
              <a:gd name="connsiteX4" fmla="*/ 0 w 7590213"/>
              <a:gd name="connsiteY4" fmla="*/ 499380 h 163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90213" h="1635917">
                <a:moveTo>
                  <a:pt x="0" y="0"/>
                </a:moveTo>
                <a:lnTo>
                  <a:pt x="7590213" y="0"/>
                </a:lnTo>
                <a:lnTo>
                  <a:pt x="7590213" y="1635917"/>
                </a:lnTo>
                <a:lnTo>
                  <a:pt x="1140350" y="1635917"/>
                </a:lnTo>
                <a:lnTo>
                  <a:pt x="0" y="499380"/>
                </a:lnTo>
                <a:close/>
              </a:path>
            </a:pathLst>
          </a:custGeom>
          <a:solidFill>
            <a:srgbClr val="FA646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1" name="组合 15">
            <a:extLst>
              <a:ext uri="{FF2B5EF4-FFF2-40B4-BE49-F238E27FC236}">
                <a16:creationId xmlns:a16="http://schemas.microsoft.com/office/drawing/2014/main" id="{E4C35B33-E4BF-4846-A2B1-3727D9DD54A2}"/>
              </a:ext>
            </a:extLst>
          </p:cNvPr>
          <p:cNvGrpSpPr/>
          <p:nvPr/>
        </p:nvGrpSpPr>
        <p:grpSpPr>
          <a:xfrm>
            <a:off x="0" y="2628899"/>
            <a:ext cx="3317875" cy="1540529"/>
            <a:chOff x="0" y="2628900"/>
            <a:chExt cx="3318008" cy="1540260"/>
          </a:xfrm>
        </p:grpSpPr>
        <p:sp>
          <p:nvSpPr>
            <p:cNvPr id="12" name="任意多边形 7">
              <a:extLst>
                <a:ext uri="{FF2B5EF4-FFF2-40B4-BE49-F238E27FC236}">
                  <a16:creationId xmlns:a16="http://schemas.microsoft.com/office/drawing/2014/main" id="{37B73015-9F4A-4029-9C71-F616C57A2B0D}"/>
                </a:ext>
              </a:extLst>
            </p:cNvPr>
            <p:cNvSpPr/>
            <p:nvPr/>
          </p:nvSpPr>
          <p:spPr>
            <a:xfrm>
              <a:off x="0" y="2628900"/>
              <a:ext cx="2476599" cy="642826"/>
            </a:xfrm>
            <a:custGeom>
              <a:avLst/>
              <a:gdLst>
                <a:gd name="connsiteX0" fmla="*/ 0 w 2476160"/>
                <a:gd name="connsiteY0" fmla="*/ 0 h 642938"/>
                <a:gd name="connsiteX1" fmla="*/ 1831065 w 2476160"/>
                <a:gd name="connsiteY1" fmla="*/ 0 h 642938"/>
                <a:gd name="connsiteX2" fmla="*/ 2476160 w 2476160"/>
                <a:gd name="connsiteY2" fmla="*/ 642938 h 642938"/>
                <a:gd name="connsiteX3" fmla="*/ 0 w 2476160"/>
                <a:gd name="connsiteY3" fmla="*/ 642938 h 64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160" h="642938">
                  <a:moveTo>
                    <a:pt x="0" y="0"/>
                  </a:moveTo>
                  <a:lnTo>
                    <a:pt x="1831065" y="0"/>
                  </a:lnTo>
                  <a:lnTo>
                    <a:pt x="2476160" y="642938"/>
                  </a:lnTo>
                  <a:lnTo>
                    <a:pt x="0" y="64293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38100" dir="3600000" sx="101000" sy="101000" algn="tl" rotWithShape="0">
                <a:schemeClr val="tx1">
                  <a:alpha val="4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文本框 14">
              <a:extLst>
                <a:ext uri="{FF2B5EF4-FFF2-40B4-BE49-F238E27FC236}">
                  <a16:creationId xmlns:a16="http://schemas.microsoft.com/office/drawing/2014/main" id="{07D82A72-5F2D-4BD5-B079-189838E1924B}"/>
                </a:ext>
              </a:extLst>
            </p:cNvPr>
            <p:cNvSpPr txBox="1"/>
            <p:nvPr/>
          </p:nvSpPr>
          <p:spPr>
            <a:xfrm>
              <a:off x="742950" y="3399853"/>
              <a:ext cx="2575058" cy="7693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sz="4400" b="1" dirty="0">
                  <a:solidFill>
                    <a:srgbClr val="FA6464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01</a:t>
              </a:r>
              <a:endParaRPr lang="zh-CN" altLang="en-US" sz="4400" b="1" dirty="0">
                <a:solidFill>
                  <a:srgbClr val="FA646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28A1D113-B609-463B-A5B8-34D8B504E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1506" y="3483980"/>
            <a:ext cx="6477442" cy="8340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5FA4D422-36BB-48C4-9343-05509CAC2B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31505" y="2853406"/>
            <a:ext cx="6477442" cy="58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 cap="sm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dirty="0"/>
              <a:t>Fare clic per modificare titolo</a:t>
            </a:r>
          </a:p>
        </p:txBody>
      </p:sp>
    </p:spTree>
    <p:extLst>
      <p:ext uri="{BB962C8B-B14F-4D97-AF65-F5344CB8AC3E}">
        <p14:creationId xmlns:p14="http://schemas.microsoft.com/office/powerpoint/2010/main" val="229593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C132D3-44B5-4CF3-894C-862CD7C8C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C693B-EB80-4D8C-A0F8-BA3E1E7522A8}" type="datetimeFigureOut">
              <a:rPr lang="en-GB" smtClean="0"/>
              <a:t>29/07/2024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89E420-9E25-4457-9867-D92A8C07F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CBC74F-F8C6-44B7-947F-89C8CEFCB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EF24F-75A3-4A61-BBC7-7B537FFBB1CD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53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351871-7178-817C-6CE6-FE71498D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STM32 TCP IP</a:t>
            </a:r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33CF566-DB40-AE0C-6DAC-8B5EBC939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Test </a:t>
            </a:r>
            <a:r>
              <a:rPr lang="it-IT" dirty="0" err="1"/>
              <a:t>Main</a:t>
            </a:r>
            <a:r>
              <a:rPr lang="it-IT" dirty="0"/>
              <a:t> controller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024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DFBA1424-7E07-D5D8-BF91-8367A7F8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9DD3BDB-B5F1-3D19-27F9-314D33896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560" y="3543636"/>
            <a:ext cx="3203248" cy="312762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CCE429-4C38-153B-B5A8-7B9317CEA239}"/>
              </a:ext>
            </a:extLst>
          </p:cNvPr>
          <p:cNvSpPr txBox="1"/>
          <p:nvPr/>
        </p:nvSpPr>
        <p:spPr>
          <a:xfrm>
            <a:off x="5135418" y="1145309"/>
            <a:ext cx="4008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Verificare connessione di tipo VT100 Setup&gt; Terminal</a:t>
            </a:r>
            <a:endParaRPr lang="en-GB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05BA1B58-4639-5EC6-222E-019CDF5B9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74" y="1051272"/>
            <a:ext cx="4557571" cy="25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DFBA1424-7E07-D5D8-BF91-8367A7F8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12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DFBA1424-7E07-D5D8-BF91-8367A7F8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705474"/>
      </p:ext>
    </p:extLst>
  </p:cSld>
  <p:clrMapOvr>
    <a:masterClrMapping/>
  </p:clrMapOvr>
</p:sld>
</file>

<file path=ppt/theme/theme1.xml><?xml version="1.0" encoding="utf-8"?>
<a:theme xmlns:a="http://schemas.openxmlformats.org/drawingml/2006/main" name="GMM_Theme_02">
  <a:themeElements>
    <a:clrScheme name="Elic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MM_Theme_02" id="{46C5CC0B-D93B-4C3A-8457-4549C5B5BC20}" vid="{60ABBE68-1ECD-4499-9058-071F27D2DB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65</TotalTime>
  <Words>14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FZShuTi</vt:lpstr>
      <vt:lpstr>GMM_Theme_02</vt:lpstr>
      <vt:lpstr>STM32 TCP IP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ivan.perletti</dc:creator>
  <cp:lastModifiedBy>ivan.perletti</cp:lastModifiedBy>
  <cp:revision>2</cp:revision>
  <dcterms:created xsi:type="dcterms:W3CDTF">2024-07-29T14:19:31Z</dcterms:created>
  <dcterms:modified xsi:type="dcterms:W3CDTF">2024-07-29T15:25:28Z</dcterms:modified>
</cp:coreProperties>
</file>