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58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2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6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47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43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13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86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2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88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6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84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18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66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4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4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C6AB83-CA34-45E1-A431-EF3829A8AE0C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69AF-5796-4C35-B53F-C0FBE882F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8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78" r:id="rId12"/>
    <p:sldLayoutId id="2147484179" r:id="rId13"/>
    <p:sldLayoutId id="2147484180" r:id="rId14"/>
    <p:sldLayoutId id="2147484181" r:id="rId15"/>
    <p:sldLayoutId id="2147484182" r:id="rId16"/>
    <p:sldLayoutId id="21474841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2694530/what-is-typescript-and-why-would-i-use-it-in-place-of-javascri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9509" y="0"/>
            <a:ext cx="1325017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08576" y="3244333"/>
            <a:ext cx="58785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0078CB"/>
                </a:solidFill>
              </a:rPr>
              <a:t>Fundamentals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67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What is </a:t>
            </a:r>
            <a:r>
              <a:rPr lang="en-US" u="sng" dirty="0" err="1">
                <a:hlinkClick r:id="rId2"/>
              </a:rPr>
              <a:t>TypeScript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 not a class-based object-oriented </a:t>
            </a:r>
            <a:r>
              <a:rPr lang="en-US" dirty="0" smtClean="0"/>
              <a:t>language</a:t>
            </a:r>
          </a:p>
          <a:p>
            <a:r>
              <a:rPr lang="en-US" dirty="0" err="1"/>
              <a:t>TypeScript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a strict superset of JavaScript, and adds </a:t>
            </a:r>
            <a:r>
              <a:rPr lang="en-US" b="1" dirty="0"/>
              <a:t>optional static typing</a:t>
            </a:r>
            <a:r>
              <a:rPr lang="en-US" dirty="0"/>
              <a:t> and </a:t>
            </a:r>
            <a:r>
              <a:rPr lang="en-US" b="1" dirty="0"/>
              <a:t>class-based object-oriented programming</a:t>
            </a:r>
            <a:r>
              <a:rPr lang="en-US" dirty="0"/>
              <a:t> to the language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TypeScript</a:t>
            </a:r>
            <a:r>
              <a:rPr lang="en-US" dirty="0" smtClean="0"/>
              <a:t> familiar </a:t>
            </a:r>
            <a:r>
              <a:rPr lang="en-US" dirty="0"/>
              <a:t>with C#, Java and all strong typed languages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Any </a:t>
            </a:r>
            <a:r>
              <a:rPr lang="en-US" dirty="0"/>
              <a:t>browser. Any host. Any OS. Open Source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</a:t>
            </a:r>
            <a:r>
              <a:rPr lang="en-US" dirty="0"/>
              <a:t> -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 </a:t>
            </a:r>
            <a:r>
              <a:rPr lang="en-US" dirty="0"/>
              <a:t>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/>
              <a:t> - text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</a:t>
            </a:r>
            <a:r>
              <a:rPr lang="en-US" dirty="0"/>
              <a:t> – integer or floating point number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– collection of types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dirty="0"/>
              <a:t> – base object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Enum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enumeration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Any</a:t>
            </a:r>
            <a:r>
              <a:rPr lang="en-US" dirty="0"/>
              <a:t> – dynamic types, can be everything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Void</a:t>
            </a:r>
            <a:r>
              <a:rPr lang="en-US" dirty="0"/>
              <a:t> – no value</a:t>
            </a:r>
          </a:p>
        </p:txBody>
      </p:sp>
    </p:spTree>
    <p:extLst>
      <p:ext uri="{BB962C8B-B14F-4D97-AF65-F5344CB8AC3E}">
        <p14:creationId xmlns:p14="http://schemas.microsoft.com/office/powerpoint/2010/main" val="15711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Can define properties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Can define optional properties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Can </a:t>
            </a:r>
            <a:r>
              <a:rPr lang="en-US"/>
              <a:t>define </a:t>
            </a:r>
            <a:r>
              <a:rPr lang="en-US" smtClean="0"/>
              <a:t>methods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smtClean="0"/>
              <a:t>Can </a:t>
            </a:r>
            <a:r>
              <a:rPr lang="en-US" dirty="0"/>
              <a:t>define indexers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Can extend other interfaces</a:t>
            </a:r>
          </a:p>
        </p:txBody>
      </p:sp>
    </p:spTree>
    <p:extLst>
      <p:ext uri="{BB962C8B-B14F-4D97-AF65-F5344CB8AC3E}">
        <p14:creationId xmlns:p14="http://schemas.microsoft.com/office/powerpoint/2010/main" val="32208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implement properties</a:t>
            </a:r>
          </a:p>
          <a:p>
            <a:r>
              <a:rPr lang="en-US" dirty="0"/>
              <a:t>Can have constructors</a:t>
            </a:r>
          </a:p>
          <a:p>
            <a:r>
              <a:rPr lang="en-US" dirty="0"/>
              <a:t>Can have methods</a:t>
            </a:r>
          </a:p>
          <a:p>
            <a:r>
              <a:rPr lang="en-US" dirty="0"/>
              <a:t>Have this referring to the current instance</a:t>
            </a:r>
          </a:p>
          <a:p>
            <a:r>
              <a:rPr lang="en-US" dirty="0"/>
              <a:t>Can extend other classes (super is base)</a:t>
            </a:r>
          </a:p>
          <a:p>
            <a:r>
              <a:rPr lang="en-US" dirty="0"/>
              <a:t>Can define private/public parts</a:t>
            </a:r>
          </a:p>
          <a:p>
            <a:r>
              <a:rPr lang="en-US" dirty="0"/>
              <a:t>Can define getters or setters</a:t>
            </a:r>
          </a:p>
          <a:p>
            <a:r>
              <a:rPr lang="en-US" dirty="0"/>
              <a:t>Can define static parts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Organize your code into subsystems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Created by the module keyword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Define the public parts by export keyword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You can split one module into different files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You can compile them to a single one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Possibility of external modules </a:t>
            </a:r>
            <a:endParaRPr lang="en-US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</a:t>
            </a:r>
            <a:r>
              <a:rPr lang="en-US" dirty="0"/>
              <a:t>be used with external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the types of the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their return value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typed pointers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have optional or default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define collection parameters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be used as lambda expressions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Can have overloads based on their parameters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Provides reusability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Generic functions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Generic classes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Gives you types checking and </a:t>
            </a:r>
            <a:r>
              <a:rPr lang="en-US" dirty="0" smtClean="0"/>
              <a:t>constrains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82</TotalTime>
  <Words>200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PowerPoint Presentation</vt:lpstr>
      <vt:lpstr>What is TypeScript </vt:lpstr>
      <vt:lpstr>Basic Types</vt:lpstr>
      <vt:lpstr>Interfaces</vt:lpstr>
      <vt:lpstr>Classes</vt:lpstr>
      <vt:lpstr>Modules</vt:lpstr>
      <vt:lpstr>Functions</vt:lpstr>
      <vt:lpstr>Generics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Fundamentals</dc:title>
  <dc:creator>Ivan Petkov</dc:creator>
  <cp:lastModifiedBy>Ivan Petkov</cp:lastModifiedBy>
  <cp:revision>20</cp:revision>
  <dcterms:created xsi:type="dcterms:W3CDTF">2016-05-14T12:08:02Z</dcterms:created>
  <dcterms:modified xsi:type="dcterms:W3CDTF">2016-05-16T10:47:13Z</dcterms:modified>
</cp:coreProperties>
</file>