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64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4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41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70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57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73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80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11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463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1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3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10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4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84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E14450-B106-4FE4-9A0F-285B8A9B12AF}" type="datetimeFigureOut">
              <a:rPr lang="ru-RU" smtClean="0"/>
              <a:t>11.02.2024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799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title"/>
          </p:nvPr>
        </p:nvSpPr>
        <p:spPr>
          <a:xfrm>
            <a:off x="1092724" y="3092653"/>
            <a:ext cx="10515600" cy="1325564"/>
          </a:xfrm>
          <a:prstGeom prst="rect">
            <a:avLst/>
          </a:prstGeom>
        </p:spPr>
        <p:txBody>
          <a:bodyPr>
            <a:normAutofit/>
          </a:bodyPr>
          <a:lstStyle>
            <a:lvl1pPr defTabSz="877823">
              <a:defRPr sz="3743"/>
            </a:lvl1pPr>
          </a:lstStyle>
          <a:p>
            <a:r>
              <a:rPr lang="ru-RU" dirty="0"/>
              <a:t>«Не знаете что подарить любимому человеку- так купите нашу уникальную игрушку»</a:t>
            </a:r>
            <a:endParaRPr dirty="0"/>
          </a:p>
        </p:txBody>
      </p:sp>
      <p:sp>
        <p:nvSpPr>
          <p:cNvPr id="95" name="Объект 2"/>
          <p:cNvSpPr txBox="1">
            <a:spLocks noGrp="1"/>
          </p:cNvSpPr>
          <p:nvPr>
            <p:ph idx="1"/>
          </p:nvPr>
        </p:nvSpPr>
        <p:spPr>
          <a:xfrm>
            <a:off x="0" y="546058"/>
            <a:ext cx="10515600" cy="20747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0" lvl="6" indent="0" algn="ctr">
              <a:buNone/>
            </a:pPr>
            <a:r>
              <a:rPr lang="ru-RU" sz="3600" dirty="0"/>
              <a:t>Дизайнерские плюшевые игрушки</a:t>
            </a:r>
            <a:endParaRPr sz="3600" dirty="0"/>
          </a:p>
        </p:txBody>
      </p:sp>
      <p:sp>
        <p:nvSpPr>
          <p:cNvPr id="96" name="Объект 2"/>
          <p:cNvSpPr txBox="1"/>
          <p:nvPr/>
        </p:nvSpPr>
        <p:spPr>
          <a:xfrm>
            <a:off x="838200" y="6215582"/>
            <a:ext cx="10515600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r>
              <a:rPr lang="ru-RU" dirty="0"/>
              <a:t>Соболева Варвара Сергеевна, школа №902«Диалог»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u="sng" dirty="0"/>
              <a:t>Пугающая цена, не оправданное ожидание качества продукта </a:t>
            </a:r>
            <a:endParaRPr u="sng" dirty="0"/>
          </a:p>
        </p:txBody>
      </p:sp>
      <p:sp>
        <p:nvSpPr>
          <p:cNvPr id="99" name="Объект 2"/>
          <p:cNvSpPr txBox="1">
            <a:spLocks noGrp="1"/>
          </p:cNvSpPr>
          <p:nvPr>
            <p:ph idx="1"/>
          </p:nvPr>
        </p:nvSpPr>
        <p:spPr>
          <a:xfrm>
            <a:off x="838200" y="2237656"/>
            <a:ext cx="9785808" cy="287167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800" i="1" dirty="0"/>
              <a:t>Обычно эта проблема возникает, при покупки аналогов моего продута.  </a:t>
            </a:r>
          </a:p>
          <a:p>
            <a:r>
              <a:rPr lang="ru-RU" sz="2800" i="1" dirty="0"/>
              <a:t>производство игрушек не всегда качественно.</a:t>
            </a:r>
            <a:endParaRPr sz="2800" i="1" dirty="0"/>
          </a:p>
          <a:p>
            <a:r>
              <a:rPr lang="ru-RU" sz="2800" i="1" dirty="0"/>
              <a:t>Из за этого может сократится кол-во продаж.</a:t>
            </a:r>
          </a:p>
          <a:p>
            <a:pPr marL="36900" indent="0">
              <a:buNone/>
            </a:pPr>
            <a:endParaRPr lang="ru-RU" dirty="0"/>
          </a:p>
        </p:txBody>
      </p:sp>
      <p:sp>
        <p:nvSpPr>
          <p:cNvPr id="101" name="Объект 2"/>
          <p:cNvSpPr txBox="1"/>
          <p:nvPr/>
        </p:nvSpPr>
        <p:spPr>
          <a:xfrm>
            <a:off x="3417818" y="6215582"/>
            <a:ext cx="8335496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algn="r"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r>
              <a:t>стр.2/10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BA54E-08B5-C410-A761-69B4BA0862E1}"/>
              </a:ext>
            </a:extLst>
          </p:cNvPr>
          <p:cNvSpPr txBox="1"/>
          <p:nvPr/>
        </p:nvSpPr>
        <p:spPr>
          <a:xfrm>
            <a:off x="838200" y="6240718"/>
            <a:ext cx="622169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Соболева Варвара Сергеевна, школа №902«Диалог»</a:t>
            </a:r>
            <a:endParaRPr kumimoji="0" lang="ru-RU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dirty="0"/>
              <a:t>Не ограниченный варианты для выбора товара.</a:t>
            </a:r>
            <a:endParaRPr dirty="0"/>
          </a:p>
        </p:txBody>
      </p:sp>
      <p:sp>
        <p:nvSpPr>
          <p:cNvPr id="104" name="Объект 2"/>
          <p:cNvSpPr txBox="1">
            <a:spLocks noGrp="1"/>
          </p:cNvSpPr>
          <p:nvPr>
            <p:ph idx="1"/>
          </p:nvPr>
        </p:nvSpPr>
        <p:spPr>
          <a:xfrm>
            <a:off x="838200" y="2348572"/>
            <a:ext cx="10515600" cy="32091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12597" indent="-212597" defTabSz="850391">
              <a:spcBef>
                <a:spcPts val="900"/>
              </a:spcBef>
              <a:defRPr sz="2604"/>
            </a:pPr>
            <a:r>
              <a:rPr lang="ru-RU" dirty="0"/>
              <a:t> На данный момент, на рынке плюшевых игрушек предлагают достаточный выбор. Продукт различен по </a:t>
            </a:r>
            <a:r>
              <a:rPr lang="ru-RU" dirty="0" err="1"/>
              <a:t>ценне</a:t>
            </a:r>
            <a:r>
              <a:rPr lang="ru-RU" dirty="0"/>
              <a:t>.</a:t>
            </a:r>
            <a:endParaRPr dirty="0"/>
          </a:p>
          <a:p>
            <a:pPr marL="212597" indent="-212597" defTabSz="850391">
              <a:spcBef>
                <a:spcPts val="900"/>
              </a:spcBef>
              <a:defRPr sz="2604"/>
            </a:pPr>
            <a:r>
              <a:rPr lang="ru-RU" dirty="0"/>
              <a:t>Уникальный и интересные игрушки, отзывчивый персонала, качественная работа.</a:t>
            </a:r>
            <a:endParaRPr dirty="0"/>
          </a:p>
          <a:p>
            <a:pPr marL="212597" indent="-212597" defTabSz="850391">
              <a:spcBef>
                <a:spcPts val="900"/>
              </a:spcBef>
              <a:defRPr sz="2604"/>
            </a:pPr>
            <a:r>
              <a:rPr lang="ru-RU" dirty="0"/>
              <a:t>Наш продукт уникален. В случае узкой </a:t>
            </a:r>
            <a:r>
              <a:rPr lang="ru-RU" dirty="0" err="1"/>
              <a:t>предоставленой</a:t>
            </a:r>
            <a:r>
              <a:rPr lang="ru-RU" dirty="0"/>
              <a:t> линейки для клиента, игрушку можно будет сшить на заказ с </a:t>
            </a:r>
            <a:r>
              <a:rPr lang="ru-RU" dirty="0" err="1"/>
              <a:t>пожиланние</a:t>
            </a:r>
            <a:r>
              <a:rPr lang="ru-RU" dirty="0"/>
              <a:t> клиента.</a:t>
            </a:r>
            <a:endParaRPr dirty="0"/>
          </a:p>
        </p:txBody>
      </p:sp>
      <p:sp>
        <p:nvSpPr>
          <p:cNvPr id="105" name="Объект 2"/>
          <p:cNvSpPr txBox="1"/>
          <p:nvPr/>
        </p:nvSpPr>
        <p:spPr>
          <a:xfrm>
            <a:off x="838200" y="6215582"/>
            <a:ext cx="8335496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endParaRPr dirty="0"/>
          </a:p>
        </p:txBody>
      </p:sp>
      <p:sp>
        <p:nvSpPr>
          <p:cNvPr id="106" name="Объект 2"/>
          <p:cNvSpPr txBox="1"/>
          <p:nvPr/>
        </p:nvSpPr>
        <p:spPr>
          <a:xfrm>
            <a:off x="3417818" y="6215582"/>
            <a:ext cx="8335496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algn="r"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r>
              <a:t>стр.3/10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B4A45-8B3D-9377-6603-74554ED4FEA1}"/>
              </a:ext>
            </a:extLst>
          </p:cNvPr>
          <p:cNvSpPr txBox="1"/>
          <p:nvPr/>
        </p:nvSpPr>
        <p:spPr>
          <a:xfrm>
            <a:off x="838200" y="623302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Соболева Варвара Сергеевна, школа №902«Диалог»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88821"/>
            <a:ext cx="10515600" cy="13255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67512">
              <a:defRPr sz="3212"/>
            </a:pP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работает</a:t>
            </a:r>
            <a:r>
              <a:rPr dirty="0"/>
              <a:t>? </a:t>
            </a:r>
            <a:br>
              <a:rPr dirty="0"/>
            </a:br>
            <a:r>
              <a:rPr dirty="0"/>
              <a:t>- </a:t>
            </a:r>
            <a:r>
              <a:rPr dirty="0" err="1"/>
              <a:t>подробное</a:t>
            </a:r>
            <a:r>
              <a:rPr dirty="0"/>
              <a:t> </a:t>
            </a:r>
            <a:r>
              <a:rPr dirty="0" err="1"/>
              <a:t>описание</a:t>
            </a:r>
            <a:r>
              <a:rPr dirty="0"/>
              <a:t> </a:t>
            </a:r>
            <a:r>
              <a:rPr dirty="0" err="1"/>
              <a:t>того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«</a:t>
            </a:r>
            <a:r>
              <a:rPr dirty="0" err="1"/>
              <a:t>действует</a:t>
            </a:r>
            <a:r>
              <a:rPr dirty="0"/>
              <a:t>» </a:t>
            </a:r>
            <a:r>
              <a:rPr lang="ru-RU" dirty="0"/>
              <a:t>наше</a:t>
            </a:r>
            <a:r>
              <a:rPr dirty="0"/>
              <a:t> </a:t>
            </a:r>
            <a:r>
              <a:rPr dirty="0" err="1"/>
              <a:t>решение</a:t>
            </a:r>
            <a:endParaRPr dirty="0"/>
          </a:p>
        </p:txBody>
      </p:sp>
      <p:sp>
        <p:nvSpPr>
          <p:cNvPr id="109" name="Объект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4846163" cy="387049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78307" indent="-178307" defTabSz="713231">
              <a:spcBef>
                <a:spcPts val="700"/>
              </a:spcBef>
              <a:defRPr sz="2184"/>
            </a:pPr>
            <a:r>
              <a:rPr dirty="0" err="1"/>
              <a:t>Клиен</a:t>
            </a:r>
            <a:r>
              <a:rPr lang="ru-RU" dirty="0"/>
              <a:t>т хочет удивить родного подарком. Для этого ему стоит перейти на сайт или в сам магазин, покупатель смотрит на каталог и составляет свой вариант игрушки.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  <a:endParaRPr dirty="0"/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rPr lang="ru-RU" dirty="0"/>
              <a:t>Услуга и продукт предоставляют, удобство в нахождение подарка или просто нахождение хорошего настроение в нашем магазине. </a:t>
            </a:r>
            <a:endParaRPr dirty="0"/>
          </a:p>
        </p:txBody>
      </p:sp>
      <p:sp>
        <p:nvSpPr>
          <p:cNvPr id="110" name="Объект 2"/>
          <p:cNvSpPr txBox="1"/>
          <p:nvPr/>
        </p:nvSpPr>
        <p:spPr>
          <a:xfrm>
            <a:off x="838200" y="6215582"/>
            <a:ext cx="8335496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B40855-AAA1-637D-9B77-84826566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15" y="1960775"/>
            <a:ext cx="6630186" cy="3735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ED240-60E4-1261-5AE7-E95C80902D72}"/>
              </a:ext>
            </a:extLst>
          </p:cNvPr>
          <p:cNvSpPr txBox="1"/>
          <p:nvPr/>
        </p:nvSpPr>
        <p:spPr>
          <a:xfrm>
            <a:off x="838200" y="628451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Соболева Варвара Сергеевна, школа №902«Диалог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Рынок</a:t>
            </a:r>
            <a:r>
              <a:rPr dirty="0"/>
              <a:t> – </a:t>
            </a:r>
            <a:r>
              <a:rPr dirty="0" err="1"/>
              <a:t>почему</a:t>
            </a:r>
            <a:r>
              <a:rPr dirty="0"/>
              <a:t> </a:t>
            </a:r>
            <a:r>
              <a:rPr dirty="0" err="1"/>
              <a:t>сейчас</a:t>
            </a:r>
            <a:r>
              <a:rPr dirty="0"/>
              <a:t>? </a:t>
            </a:r>
          </a:p>
        </p:txBody>
      </p:sp>
      <p:sp>
        <p:nvSpPr>
          <p:cNvPr id="115" name="Объект 2"/>
          <p:cNvSpPr txBox="1">
            <a:spLocks noGrp="1"/>
          </p:cNvSpPr>
          <p:nvPr>
            <p:ph idx="1"/>
          </p:nvPr>
        </p:nvSpPr>
        <p:spPr>
          <a:xfrm>
            <a:off x="814503" y="1777466"/>
            <a:ext cx="4223547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7170" indent="-217170" defTabSz="868680">
              <a:spcBef>
                <a:spcPts val="900"/>
              </a:spcBef>
              <a:defRPr sz="2660" i="1"/>
            </a:pPr>
            <a:r>
              <a:rPr lang="ru-RU" dirty="0"/>
              <a:t>Размер</a:t>
            </a:r>
          </a:p>
          <a:p>
            <a:pPr marL="217170" indent="-217170" defTabSz="868680">
              <a:spcBef>
                <a:spcPts val="900"/>
              </a:spcBef>
              <a:defRPr sz="2660" i="1"/>
            </a:pPr>
            <a:r>
              <a:rPr lang="ru-RU" dirty="0"/>
              <a:t>Динамика</a:t>
            </a:r>
          </a:p>
          <a:p>
            <a:pPr marL="217170" indent="-217170" defTabSz="868680">
              <a:spcBef>
                <a:spcPts val="900"/>
              </a:spcBef>
              <a:defRPr sz="2660" i="1"/>
            </a:pPr>
            <a:r>
              <a:rPr lang="ru-RU" dirty="0"/>
              <a:t>Тренды</a:t>
            </a:r>
          </a:p>
          <a:p>
            <a:pPr marL="217170" indent="-217170" defTabSz="868680">
              <a:spcBef>
                <a:spcPts val="900"/>
              </a:spcBef>
              <a:defRPr sz="2660" i="1"/>
            </a:pPr>
            <a:r>
              <a:rPr lang="ru-RU" dirty="0"/>
              <a:t>И прочее</a:t>
            </a:r>
            <a:endParaRPr dirty="0"/>
          </a:p>
        </p:txBody>
      </p:sp>
      <p:sp>
        <p:nvSpPr>
          <p:cNvPr id="117" name="Объект 2"/>
          <p:cNvSpPr txBox="1"/>
          <p:nvPr/>
        </p:nvSpPr>
        <p:spPr>
          <a:xfrm>
            <a:off x="870302" y="6248400"/>
            <a:ext cx="8335496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endParaRPr dirty="0"/>
          </a:p>
        </p:txBody>
      </p:sp>
      <p:sp>
        <p:nvSpPr>
          <p:cNvPr id="118" name="Объект 2"/>
          <p:cNvSpPr txBox="1"/>
          <p:nvPr/>
        </p:nvSpPr>
        <p:spPr>
          <a:xfrm>
            <a:off x="3417818" y="6215582"/>
            <a:ext cx="8335496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algn="r"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r>
              <a:t>стр.5/10 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A7EAD6-D182-65C0-1290-0A0E42D9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07"/>
          <a:stretch/>
        </p:blipFill>
        <p:spPr>
          <a:xfrm>
            <a:off x="3417818" y="1699645"/>
            <a:ext cx="8170094" cy="4057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5446C7-2D57-3ECF-4586-2CEAA6CF64B4}"/>
              </a:ext>
            </a:extLst>
          </p:cNvPr>
          <p:cNvSpPr txBox="1"/>
          <p:nvPr/>
        </p:nvSpPr>
        <p:spPr>
          <a:xfrm>
            <a:off x="814503" y="628328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Соболева Варвара Сергеевна, школа №902«Диалог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>
            <a:spLocks noGrp="1"/>
          </p:cNvSpPr>
          <p:nvPr>
            <p:ph type="title"/>
          </p:nvPr>
        </p:nvSpPr>
        <p:spPr>
          <a:xfrm>
            <a:off x="919119" y="571893"/>
            <a:ext cx="10353762" cy="970450"/>
          </a:xfrm>
          <a:prstGeom prst="rect">
            <a:avLst/>
          </a:prstGeom>
        </p:spPr>
        <p:txBody>
          <a:bodyPr/>
          <a:lstStyle/>
          <a:p>
            <a:r>
              <a:t>Конкуренты (см.Занятие 2)</a:t>
            </a:r>
          </a:p>
        </p:txBody>
      </p:sp>
      <p:sp>
        <p:nvSpPr>
          <p:cNvPr id="121" name="Объект 2"/>
          <p:cNvSpPr txBox="1">
            <a:spLocks noGrp="1"/>
          </p:cNvSpPr>
          <p:nvPr>
            <p:ph idx="1"/>
          </p:nvPr>
        </p:nvSpPr>
        <p:spPr>
          <a:xfrm>
            <a:off x="293173" y="1825625"/>
            <a:ext cx="446805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8881" indent="-198881" defTabSz="795527">
              <a:spcBef>
                <a:spcPts val="800"/>
              </a:spcBef>
              <a:defRPr sz="2436"/>
            </a:pPr>
            <a:endParaRPr dirty="0"/>
          </a:p>
          <a:p>
            <a:pPr marL="198881" indent="-198881" defTabSz="795527">
              <a:spcBef>
                <a:spcPts val="800"/>
              </a:spcBef>
              <a:defRPr sz="2436"/>
            </a:pPr>
            <a:endParaRPr dirty="0"/>
          </a:p>
          <a:p>
            <a:pPr marL="198881" indent="-198881" defTabSz="795527">
              <a:spcBef>
                <a:spcPts val="800"/>
              </a:spcBef>
              <a:defRPr sz="2436" i="1"/>
            </a:pPr>
            <a:r>
              <a:rPr lang="ru-RU" dirty="0"/>
              <a:t>Сильной стороной наших конкурентов является то что, они уже закреплены на рынке.</a:t>
            </a:r>
          </a:p>
        </p:txBody>
      </p:sp>
      <p:sp>
        <p:nvSpPr>
          <p:cNvPr id="123" name="Объект 2"/>
          <p:cNvSpPr txBox="1"/>
          <p:nvPr/>
        </p:nvSpPr>
        <p:spPr>
          <a:xfrm>
            <a:off x="838200" y="6215582"/>
            <a:ext cx="8335496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endParaRPr dirty="0"/>
          </a:p>
        </p:txBody>
      </p:sp>
      <p:sp>
        <p:nvSpPr>
          <p:cNvPr id="124" name="Объект 2"/>
          <p:cNvSpPr txBox="1"/>
          <p:nvPr/>
        </p:nvSpPr>
        <p:spPr>
          <a:xfrm>
            <a:off x="3417818" y="6215582"/>
            <a:ext cx="8335496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algn="r"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r>
              <a:t>стр.6/10 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548CA2-6513-D170-7C2E-76C7E721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04" y="2023750"/>
            <a:ext cx="4054191" cy="2810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311592-6C52-BB20-0DA7-8A713BF7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80" y="2146298"/>
            <a:ext cx="4054191" cy="2810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253469-D62C-83C8-3BC0-52C725E9F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227" y="1580962"/>
            <a:ext cx="7315817" cy="4069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82FFC-0730-6797-1695-DB0B553726D9}"/>
              </a:ext>
            </a:extLst>
          </p:cNvPr>
          <p:cNvSpPr txBox="1"/>
          <p:nvPr/>
        </p:nvSpPr>
        <p:spPr>
          <a:xfrm>
            <a:off x="838200" y="62504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Соболева Варвара Сергеевна, школа №902«Диалог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Бизнес</a:t>
            </a:r>
            <a:r>
              <a:rPr dirty="0"/>
              <a:t> – </a:t>
            </a:r>
            <a:r>
              <a:rPr dirty="0" err="1"/>
              <a:t>модель</a:t>
            </a:r>
            <a:endParaRPr dirty="0"/>
          </a:p>
        </p:txBody>
      </p:sp>
      <p:sp>
        <p:nvSpPr>
          <p:cNvPr id="127" name="Объект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31230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0311" indent="-210311" defTabSz="841247">
              <a:spcBef>
                <a:spcPts val="900"/>
              </a:spcBef>
              <a:defRPr sz="2576"/>
            </a:pPr>
            <a:r>
              <a:rPr lang="ru-RU" dirty="0" err="1"/>
              <a:t>Основаная</a:t>
            </a:r>
            <a:r>
              <a:rPr lang="ru-RU" dirty="0"/>
              <a:t> часть денежного</a:t>
            </a:r>
          </a:p>
          <a:p>
            <a:pPr marL="0" indent="0" defTabSz="841247">
              <a:spcBef>
                <a:spcPts val="900"/>
              </a:spcBef>
              <a:buNone/>
              <a:defRPr sz="2576"/>
            </a:pPr>
            <a:r>
              <a:rPr lang="ru-RU" dirty="0"/>
              <a:t>потока получается от продаж</a:t>
            </a:r>
          </a:p>
          <a:p>
            <a:pPr marL="0" indent="0" defTabSz="841247">
              <a:spcBef>
                <a:spcPts val="900"/>
              </a:spcBef>
              <a:buNone/>
              <a:defRPr sz="2576"/>
            </a:pPr>
            <a:r>
              <a:rPr lang="ru-RU" dirty="0"/>
              <a:t>игрушек.</a:t>
            </a:r>
            <a:endParaRPr dirty="0"/>
          </a:p>
        </p:txBody>
      </p:sp>
      <p:sp>
        <p:nvSpPr>
          <p:cNvPr id="129" name="Объект 2"/>
          <p:cNvSpPr txBox="1"/>
          <p:nvPr/>
        </p:nvSpPr>
        <p:spPr>
          <a:xfrm>
            <a:off x="838200" y="6215582"/>
            <a:ext cx="8335496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A648BC-A1A2-A31C-6064-EED15DF8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66" y="2527752"/>
            <a:ext cx="6566104" cy="362718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A93961-0361-184D-C2A7-04424A988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6358085"/>
            <a:ext cx="6145301" cy="499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Команда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18529B7B-541E-1125-2981-9C4A84B1E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564" y="360122"/>
            <a:ext cx="3613941" cy="6424786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140" name="Объект 2"/>
          <p:cNvSpPr txBox="1"/>
          <p:nvPr/>
        </p:nvSpPr>
        <p:spPr>
          <a:xfrm>
            <a:off x="838200" y="6215582"/>
            <a:ext cx="8335496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r>
              <a:rPr lang="ru-RU" dirty="0">
                <a:highlight>
                  <a:srgbClr val="C0C0C0"/>
                </a:highlight>
              </a:rPr>
              <a:t>Соболева Варвара Сергеевна школа №902 «Диалог»</a:t>
            </a:r>
            <a:endParaRPr dirty="0">
              <a:highlight>
                <a:srgbClr val="C0C0C0"/>
              </a:highlight>
            </a:endParaRPr>
          </a:p>
        </p:txBody>
      </p:sp>
      <p:sp>
        <p:nvSpPr>
          <p:cNvPr id="141" name="Объект 2"/>
          <p:cNvSpPr txBox="1"/>
          <p:nvPr/>
        </p:nvSpPr>
        <p:spPr>
          <a:xfrm>
            <a:off x="3417818" y="6215582"/>
            <a:ext cx="8335496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algn="r"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r>
              <a:t>стр.9/10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/>
              <a:t>Спасибо за внимание, дарите радость</a:t>
            </a:r>
            <a:endParaRPr dirty="0"/>
          </a:p>
        </p:txBody>
      </p:sp>
      <p:sp>
        <p:nvSpPr>
          <p:cNvPr id="144" name="Объект 2"/>
          <p:cNvSpPr txBox="1">
            <a:spLocks noGrp="1"/>
          </p:cNvSpPr>
          <p:nvPr>
            <p:ph idx="1"/>
          </p:nvPr>
        </p:nvSpPr>
        <p:spPr>
          <a:xfrm>
            <a:off x="838200" y="1956230"/>
            <a:ext cx="10515600" cy="39938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indent="203454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rPr lang="ru-RU" dirty="0"/>
              <a:t>• Я хочу выиграть конкурс</a:t>
            </a:r>
          </a:p>
          <a:p>
            <a:pPr marL="0" lvl="1" indent="203454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rPr lang="ru-RU" dirty="0"/>
              <a:t>• Я хочу реализовать эту идею</a:t>
            </a:r>
          </a:p>
          <a:p>
            <a:pPr marL="0" lvl="1" indent="203454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rPr lang="ru-RU" dirty="0"/>
              <a:t>• Я ищу деньги для запуска</a:t>
            </a:r>
          </a:p>
          <a:p>
            <a:pPr marL="0" lvl="1" indent="203454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rPr lang="ru-RU" dirty="0"/>
              <a:t>проекта</a:t>
            </a:r>
          </a:p>
          <a:p>
            <a:pPr marL="0" lvl="1" indent="203454" defTabSz="813816">
              <a:spcBef>
                <a:spcPts val="800"/>
              </a:spcBef>
              <a:buSzTx/>
              <a:buFontTx/>
              <a:buNone/>
              <a:defRPr sz="2492"/>
            </a:pPr>
            <a:r>
              <a:rPr lang="ru-RU" dirty="0"/>
              <a:t>• Ищу партнера в команду</a:t>
            </a:r>
            <a:endParaRPr dirty="0"/>
          </a:p>
        </p:txBody>
      </p:sp>
      <p:sp>
        <p:nvSpPr>
          <p:cNvPr id="145" name="Объект 2"/>
          <p:cNvSpPr txBox="1"/>
          <p:nvPr/>
        </p:nvSpPr>
        <p:spPr>
          <a:xfrm>
            <a:off x="838200" y="6215582"/>
            <a:ext cx="8335496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endParaRPr dirty="0"/>
          </a:p>
        </p:txBody>
      </p:sp>
      <p:sp>
        <p:nvSpPr>
          <p:cNvPr id="146" name="Объект 2"/>
          <p:cNvSpPr txBox="1"/>
          <p:nvPr/>
        </p:nvSpPr>
        <p:spPr>
          <a:xfrm>
            <a:off x="3417818" y="6215582"/>
            <a:ext cx="8335496" cy="40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algn="r" defTabSz="841247">
              <a:lnSpc>
                <a:spcPct val="90000"/>
              </a:lnSpc>
              <a:spcBef>
                <a:spcPts val="900"/>
              </a:spcBef>
              <a:defRPr sz="2576">
                <a:solidFill>
                  <a:srgbClr val="535353"/>
                </a:solidFill>
              </a:defRPr>
            </a:lvl1pPr>
          </a:lstStyle>
          <a:p>
            <a:r>
              <a:t>стр.10/10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9BF8C-7423-BCA5-EA40-1B0B9A7807FD}"/>
              </a:ext>
            </a:extLst>
          </p:cNvPr>
          <p:cNvSpPr txBox="1"/>
          <p:nvPr/>
        </p:nvSpPr>
        <p:spPr>
          <a:xfrm>
            <a:off x="913795" y="632622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Соболева Варвара Сергеевна, школа №902«Диалог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0</TotalTime>
  <Words>336</Words>
  <Application>Microsoft Office PowerPoint</Application>
  <PresentationFormat>Широкоэкранный</PresentationFormat>
  <Paragraphs>48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Сланец</vt:lpstr>
      <vt:lpstr>«Не знаете что подарить любимому человеку- так купите нашу уникальную игрушку»</vt:lpstr>
      <vt:lpstr>Пугающая цена, не оправданное ожидание качества продукта </vt:lpstr>
      <vt:lpstr>Не ограниченный варианты для выбора товара.</vt:lpstr>
      <vt:lpstr>Как это работает?  - подробное описание того, как «действует» наше решение</vt:lpstr>
      <vt:lpstr>Рынок – почему сейчас? </vt:lpstr>
      <vt:lpstr>Конкуренты (см.Занятие 2)</vt:lpstr>
      <vt:lpstr>Бизнес – модель</vt:lpstr>
      <vt:lpstr>Команда</vt:lpstr>
      <vt:lpstr>Спасибо за внимание, дарите радость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«Не знаете что подарить любимому человеку- так купите нашу уникальную игрушку»</dc:title>
  <dc:creator>lenovo</dc:creator>
  <cp:lastModifiedBy>Поденко Иван</cp:lastModifiedBy>
  <cp:revision>1</cp:revision>
  <dcterms:modified xsi:type="dcterms:W3CDTF">2024-02-11T14:34:16Z</dcterms:modified>
</cp:coreProperties>
</file>