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5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9B88"/>
    <a:srgbClr val="405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754" autoAdjust="0"/>
  </p:normalViewPr>
  <p:slideViewPr>
    <p:cSldViewPr snapToGrid="0">
      <p:cViewPr>
        <p:scale>
          <a:sx n="75" d="100"/>
          <a:sy n="75" d="100"/>
        </p:scale>
        <p:origin x="189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1901D-B4A4-47CC-B9BC-E14E480BEDD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B7F6E-05D8-4B03-B9D1-710B40BD0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47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SaaS is a web-based method of software delivery in which software vendors host and maintain servers, databases, and code that constitute an application. This is a departure from on-</a:t>
            </a:r>
            <a:r>
              <a:rPr lang="en-US" dirty="0" err="1"/>
              <a:t>prem</a:t>
            </a:r>
            <a:r>
              <a:rPr lang="en-US" dirty="0"/>
              <a:t> in that companies no longer have to invest in hardware to host their applications, meaning buyers may outsource much of the IT responsibilities required to troubleshoot and maintain the software.</a:t>
            </a:r>
          </a:p>
          <a:p>
            <a:endParaRPr lang="en-US" dirty="0"/>
          </a:p>
          <a:p>
            <a:r>
              <a:rPr lang="en-US" dirty="0"/>
              <a:t>The two software deliver methods also differ in their pricing models. On-premise software is purchased through a perpetual license which doesn’t include maintenance and support fees; however, SaaS is subscription based and typically includes the software license, support, and other fees with the major benefit of spreading costs over time.</a:t>
            </a:r>
          </a:p>
          <a:p>
            <a:endParaRPr lang="en-US" dirty="0"/>
          </a:p>
          <a:p>
            <a:r>
              <a:rPr lang="en-US" dirty="0"/>
              <a:t>The idea is nothing new, with John McCarthy, American computer scientist and winner of the Turing award, famously telling MIT students in 1961 “Computation may some day be organized as a public utility.”</a:t>
            </a:r>
          </a:p>
          <a:p>
            <a:r>
              <a:rPr lang="en-US" dirty="0"/>
              <a:t>This is what we have with the concept of cloud computing, a shared resource of computing power.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B7F6E-05D8-4B03-B9D1-710B40BD0C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24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Infrastructural concerns such as data pre-processing, model training, model evaluation, and predictions can be mitigated.</a:t>
            </a:r>
          </a:p>
          <a:p>
            <a:endParaRPr lang="en-US" dirty="0"/>
          </a:p>
          <a:p>
            <a:r>
              <a:rPr lang="en-US" dirty="0"/>
              <a:t>Machine learning services range from data visualization, various </a:t>
            </a:r>
            <a:r>
              <a:rPr lang="en-US" dirty="0" err="1"/>
              <a:t>apis</a:t>
            </a:r>
            <a:r>
              <a:rPr lang="en-US" dirty="0"/>
              <a:t>, facial recognition, natural language processing, predictive analytics, deep learning, among others. </a:t>
            </a:r>
            <a:r>
              <a:rPr lang="en-US" dirty="0" err="1"/>
              <a:t>MLaaS</a:t>
            </a:r>
            <a:r>
              <a:rPr lang="en-US" dirty="0"/>
              <a:t> is a platform that provides pattern recognition and probabilistic reasoning.</a:t>
            </a:r>
          </a:p>
          <a:p>
            <a:endParaRPr lang="en-US" dirty="0"/>
          </a:p>
          <a:p>
            <a:r>
              <a:rPr lang="en-US" dirty="0"/>
              <a:t>Users, </a:t>
            </a:r>
            <a:r>
              <a:rPr lang="en-US" dirty="0" err="1"/>
              <a:t>organisations</a:t>
            </a:r>
            <a:r>
              <a:rPr lang="en-US" dirty="0"/>
              <a:t> who subscribe to machine learning services, no longer need to handle the computation, as it is managed by the providers’ datacenters.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B7F6E-05D8-4B03-B9D1-710B40BD0C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3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Print/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9407" y="2639299"/>
            <a:ext cx="10515600" cy="813883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3538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107" y="3663305"/>
            <a:ext cx="6191251" cy="1109663"/>
          </a:xfrm>
        </p:spPr>
        <p:txBody>
          <a:bodyPr/>
          <a:lstStyle>
            <a:lvl1pPr marL="0" indent="0" algn="l">
              <a:buNone/>
              <a:defRPr>
                <a:solidFill>
                  <a:srgbClr val="4F4E4E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81354" y="4772967"/>
            <a:ext cx="3871965" cy="18991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24672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Title_Gear (Print/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19413" y="6502126"/>
            <a:ext cx="5036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A26598-14C3-4D48-BE0D-DFB8DE062043}" type="slidenum">
              <a:rPr lang="en-US" sz="1100" smtClean="0">
                <a:solidFill>
                  <a:srgbClr val="4F4E4E"/>
                </a:solidFill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100" dirty="0">
                <a:solidFill>
                  <a:srgbClr val="4F4E4E"/>
                </a:solidFill>
              </a:rPr>
              <a:t> </a:t>
            </a:r>
            <a:r>
              <a:rPr lang="en-US" sz="1100" baseline="0" dirty="0">
                <a:solidFill>
                  <a:srgbClr val="4F4E4E"/>
                </a:solidFill>
              </a:rPr>
              <a:t> </a:t>
            </a:r>
            <a:r>
              <a:rPr lang="en-US" sz="1100" dirty="0">
                <a:solidFill>
                  <a:srgbClr val="4F4E4E"/>
                </a:solidFill>
              </a:rPr>
              <a:t>|  © 2018 Applied Information Sciences, Inc.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65428" y="124554"/>
            <a:ext cx="11433269" cy="1009527"/>
          </a:xfrm>
          <a:prstGeom prst="rect">
            <a:avLst/>
          </a:prstGeom>
        </p:spPr>
        <p:txBody>
          <a:bodyPr anchor="ctr" anchorCtr="0"/>
          <a:lstStyle>
            <a:lvl1pPr>
              <a:defRPr sz="3600">
                <a:solidFill>
                  <a:srgbClr val="03538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3889094" y="1530803"/>
            <a:ext cx="7909604" cy="350997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2400" b="1" baseline="0">
                <a:solidFill>
                  <a:srgbClr val="035385"/>
                </a:solidFill>
                <a:latin typeface="+mj-lt"/>
              </a:defRPr>
            </a:lvl1pPr>
          </a:lstStyle>
          <a:p>
            <a:pPr lvl="0"/>
            <a:r>
              <a:rPr lang="en-US"/>
              <a:t>INSERT STEP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idx="1" hasCustomPrompt="1"/>
          </p:nvPr>
        </p:nvSpPr>
        <p:spPr>
          <a:xfrm>
            <a:off x="3889094" y="2001521"/>
            <a:ext cx="7909604" cy="4185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44" indent="-285744" algn="l">
              <a:lnSpc>
                <a:spcPts val="3400"/>
              </a:lnSpc>
              <a:buClr>
                <a:srgbClr val="F3911F"/>
              </a:buClr>
              <a:buFont typeface="Arial" charset="0"/>
              <a:buChar char="•"/>
              <a:defRPr sz="1800">
                <a:solidFill>
                  <a:srgbClr val="4F4E4E"/>
                </a:solidFill>
              </a:defRPr>
            </a:lvl1pPr>
            <a:lvl2pPr marL="742920" indent="-285744" algn="l">
              <a:lnSpc>
                <a:spcPts val="3400"/>
              </a:lnSpc>
              <a:buClr>
                <a:srgbClr val="F3911F"/>
              </a:buClr>
              <a:buFont typeface="Arial" charset="0"/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200097" indent="-285744" algn="l">
              <a:lnSpc>
                <a:spcPts val="3400"/>
              </a:lnSpc>
              <a:buClr>
                <a:srgbClr val="F3911F"/>
              </a:buClr>
              <a:buFont typeface="Arial" charset="0"/>
              <a:buChar char="•"/>
              <a:defRPr sz="1800">
                <a:solidFill>
                  <a:schemeClr val="accent3"/>
                </a:solidFill>
              </a:defRPr>
            </a:lvl3pPr>
            <a:lvl4pPr algn="l">
              <a:defRPr>
                <a:solidFill>
                  <a:schemeClr val="accent3"/>
                </a:solidFill>
              </a:defRPr>
            </a:lvl4pPr>
            <a:lvl5pPr algn="l"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61" y="1258633"/>
            <a:ext cx="3016283" cy="3016283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9720527" y="6445693"/>
            <a:ext cx="2078171" cy="348813"/>
            <a:chOff x="7203440" y="6502124"/>
            <a:chExt cx="1558628" cy="261610"/>
          </a:xfrm>
          <a:solidFill>
            <a:srgbClr val="035385"/>
          </a:solidFill>
        </p:grpSpPr>
        <p:sp>
          <p:nvSpPr>
            <p:cNvPr id="33" name="Rectangle 32"/>
            <p:cNvSpPr/>
            <p:nvPr userDrawn="1"/>
          </p:nvSpPr>
          <p:spPr>
            <a:xfrm>
              <a:off x="7203440" y="6502124"/>
              <a:ext cx="1538003" cy="26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TextBox 33"/>
            <p:cNvSpPr txBox="1"/>
            <p:nvPr userDrawn="1"/>
          </p:nvSpPr>
          <p:spPr>
            <a:xfrm>
              <a:off x="7224065" y="6502124"/>
              <a:ext cx="1538003" cy="2385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67" b="1">
                  <a:solidFill>
                    <a:schemeClr val="bg1"/>
                  </a:solidFill>
                </a:rPr>
                <a:t>www.appliedis.com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820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Title_Cycle (Print/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16" name="logo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49" y="6048379"/>
            <a:ext cx="946779" cy="54855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19413" y="6502126"/>
            <a:ext cx="5036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A26598-14C3-4D48-BE0D-DFB8DE062043}" type="slidenum">
              <a:rPr lang="en-US" sz="1100" smtClean="0">
                <a:solidFill>
                  <a:srgbClr val="4F4E4E"/>
                </a:solidFill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100" dirty="0">
                <a:solidFill>
                  <a:srgbClr val="4F4E4E"/>
                </a:solidFill>
              </a:rPr>
              <a:t> </a:t>
            </a:r>
            <a:r>
              <a:rPr lang="en-US" sz="1100" baseline="0" dirty="0">
                <a:solidFill>
                  <a:srgbClr val="4F4E4E"/>
                </a:solidFill>
              </a:rPr>
              <a:t> </a:t>
            </a:r>
            <a:r>
              <a:rPr lang="en-US" sz="1100" dirty="0">
                <a:solidFill>
                  <a:srgbClr val="4F4E4E"/>
                </a:solidFill>
              </a:rPr>
              <a:t>|  © 2018 Applied Information Sciences, Inc.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65428" y="124554"/>
            <a:ext cx="11433269" cy="1009527"/>
          </a:xfrm>
          <a:prstGeom prst="rect">
            <a:avLst/>
          </a:prstGeom>
        </p:spPr>
        <p:txBody>
          <a:bodyPr anchor="ctr" anchorCtr="0"/>
          <a:lstStyle>
            <a:lvl1pPr>
              <a:defRPr sz="3600">
                <a:solidFill>
                  <a:srgbClr val="03538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3889094" y="1530803"/>
            <a:ext cx="7909604" cy="350997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2400" b="1" baseline="0">
                <a:solidFill>
                  <a:srgbClr val="035385"/>
                </a:solidFill>
                <a:latin typeface="+mj-lt"/>
              </a:defRPr>
            </a:lvl1pPr>
          </a:lstStyle>
          <a:p>
            <a:pPr lvl="0"/>
            <a:r>
              <a:rPr lang="en-US"/>
              <a:t>INSERT STEP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idx="1" hasCustomPrompt="1"/>
          </p:nvPr>
        </p:nvSpPr>
        <p:spPr>
          <a:xfrm>
            <a:off x="3889094" y="2001521"/>
            <a:ext cx="7909604" cy="4185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44" indent="-285744" algn="l">
              <a:lnSpc>
                <a:spcPts val="3400"/>
              </a:lnSpc>
              <a:buClr>
                <a:srgbClr val="F3911F"/>
              </a:buClr>
              <a:buFont typeface="Arial" charset="0"/>
              <a:buChar char="•"/>
              <a:defRPr sz="1800">
                <a:solidFill>
                  <a:srgbClr val="4F4E4E"/>
                </a:solidFill>
              </a:defRPr>
            </a:lvl1pPr>
            <a:lvl2pPr marL="742920" indent="-285744" algn="l">
              <a:lnSpc>
                <a:spcPts val="3400"/>
              </a:lnSpc>
              <a:buClr>
                <a:srgbClr val="F3911F"/>
              </a:buClr>
              <a:buFont typeface="Arial" charset="0"/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200097" indent="-285744" algn="l">
              <a:lnSpc>
                <a:spcPts val="3400"/>
              </a:lnSpc>
              <a:buClr>
                <a:srgbClr val="F3911F"/>
              </a:buClr>
              <a:buFont typeface="Arial" charset="0"/>
              <a:buChar char="•"/>
              <a:defRPr sz="1800">
                <a:solidFill>
                  <a:schemeClr val="accent3"/>
                </a:solidFill>
              </a:defRPr>
            </a:lvl3pPr>
            <a:lvl4pPr algn="l">
              <a:defRPr>
                <a:solidFill>
                  <a:schemeClr val="accent3"/>
                </a:solidFill>
              </a:defRPr>
            </a:lvl4pPr>
            <a:lvl5pPr algn="l"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2" y="1253802"/>
            <a:ext cx="2851737" cy="2851737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9720527" y="6445693"/>
            <a:ext cx="2078171" cy="348813"/>
            <a:chOff x="7203440" y="6502124"/>
            <a:chExt cx="1558628" cy="261610"/>
          </a:xfrm>
          <a:solidFill>
            <a:srgbClr val="035385"/>
          </a:solidFill>
        </p:grpSpPr>
        <p:sp>
          <p:nvSpPr>
            <p:cNvPr id="28" name="Rectangle 27"/>
            <p:cNvSpPr/>
            <p:nvPr userDrawn="1"/>
          </p:nvSpPr>
          <p:spPr>
            <a:xfrm>
              <a:off x="7203440" y="6502124"/>
              <a:ext cx="1538003" cy="26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9" name="TextBox 28"/>
            <p:cNvSpPr txBox="1"/>
            <p:nvPr userDrawn="1"/>
          </p:nvSpPr>
          <p:spPr>
            <a:xfrm>
              <a:off x="7224065" y="6502124"/>
              <a:ext cx="1538003" cy="2385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67" b="1">
                  <a:solidFill>
                    <a:schemeClr val="bg1"/>
                  </a:solidFill>
                </a:rPr>
                <a:t>www.appliedis.com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511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Diagram (Print/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7" name="Text Placeholder 33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04928" y="3739599"/>
            <a:ext cx="2964216" cy="1471420"/>
          </a:xfrm>
        </p:spPr>
        <p:txBody>
          <a:bodyPr>
            <a:normAutofit/>
          </a:bodyPr>
          <a:lstStyle>
            <a:lvl1pPr marL="0" indent="0" algn="ctr" defTabSz="914354" rtl="0" eaLnBrk="1" latinLnBrk="0" hangingPunct="1">
              <a:buFont typeface="Arial" panose="020B0604020202020204" pitchFamily="34" charset="0"/>
              <a:buNone/>
              <a:defRPr lang="en-US" sz="1400" b="0" i="1" kern="1200" baseline="0" dirty="0" smtClean="0">
                <a:solidFill>
                  <a:srgbClr val="4F4E4E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622268" indent="-165092">
              <a:buFont typeface="Courier New" panose="02070309020205020404" pitchFamily="49" charset="0"/>
              <a:buChar char="o"/>
              <a:defRPr sz="1400" b="1" i="1">
                <a:solidFill>
                  <a:schemeClr val="accent3">
                    <a:lumMod val="75000"/>
                  </a:schemeClr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  <a:br>
              <a:rPr lang="en-US"/>
            </a:br>
            <a:r>
              <a:rPr lang="en-US"/>
              <a:t>Second level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604928" y="3085283"/>
            <a:ext cx="2964216" cy="350997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400" baseline="0">
                <a:solidFill>
                  <a:srgbClr val="035385"/>
                </a:solidFill>
                <a:latin typeface="+mj-lt"/>
              </a:defRPr>
            </a:lvl1pPr>
          </a:lstStyle>
          <a:p>
            <a:pPr lvl="0"/>
            <a:r>
              <a:rPr lang="en-US"/>
              <a:t>INSERT STEP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778887" y="3562793"/>
            <a:ext cx="616299" cy="5029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4F4E4E"/>
              </a:solidFill>
            </a:endParaRPr>
          </a:p>
        </p:txBody>
      </p:sp>
      <p:cxnSp>
        <p:nvCxnSpPr>
          <p:cNvPr id="41" name="Straight Connector 40"/>
          <p:cNvCxnSpPr/>
          <p:nvPr userDrawn="1"/>
        </p:nvCxnSpPr>
        <p:spPr>
          <a:xfrm flipV="1">
            <a:off x="4172926" y="1505124"/>
            <a:ext cx="1777" cy="37057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ontent Placeholder 3"/>
          <p:cNvSpPr>
            <a:spLocks noGrp="1"/>
          </p:cNvSpPr>
          <p:nvPr>
            <p:ph sz="quarter" idx="32" hasCustomPrompt="1"/>
          </p:nvPr>
        </p:nvSpPr>
        <p:spPr>
          <a:xfrm>
            <a:off x="4804521" y="3085283"/>
            <a:ext cx="2964216" cy="350997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400" baseline="0">
                <a:solidFill>
                  <a:srgbClr val="035385"/>
                </a:solidFill>
                <a:latin typeface="+mj-lt"/>
              </a:defRPr>
            </a:lvl1pPr>
          </a:lstStyle>
          <a:p>
            <a:pPr lvl="0"/>
            <a:r>
              <a:rPr lang="en-US"/>
              <a:t>INSERT STEP</a:t>
            </a:r>
          </a:p>
        </p:txBody>
      </p:sp>
      <p:sp>
        <p:nvSpPr>
          <p:cNvPr id="60" name="Rectangle 59"/>
          <p:cNvSpPr/>
          <p:nvPr userDrawn="1"/>
        </p:nvSpPr>
        <p:spPr>
          <a:xfrm>
            <a:off x="5978480" y="3562793"/>
            <a:ext cx="616299" cy="5029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4F4E4E"/>
              </a:solidFill>
            </a:endParaRPr>
          </a:p>
        </p:txBody>
      </p:sp>
      <p:sp>
        <p:nvSpPr>
          <p:cNvPr id="67" name="Content Placeholder 3"/>
          <p:cNvSpPr>
            <a:spLocks noGrp="1"/>
          </p:cNvSpPr>
          <p:nvPr>
            <p:ph sz="quarter" idx="34" hasCustomPrompt="1"/>
          </p:nvPr>
        </p:nvSpPr>
        <p:spPr>
          <a:xfrm>
            <a:off x="8828908" y="3085283"/>
            <a:ext cx="2964216" cy="350997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400" baseline="0">
                <a:solidFill>
                  <a:srgbClr val="035385"/>
                </a:solidFill>
                <a:latin typeface="+mj-lt"/>
              </a:defRPr>
            </a:lvl1pPr>
          </a:lstStyle>
          <a:p>
            <a:pPr lvl="0"/>
            <a:r>
              <a:rPr lang="en-US"/>
              <a:t>INSERT STEP</a:t>
            </a:r>
          </a:p>
        </p:txBody>
      </p:sp>
      <p:sp>
        <p:nvSpPr>
          <p:cNvPr id="68" name="Rectangle 67"/>
          <p:cNvSpPr/>
          <p:nvPr userDrawn="1"/>
        </p:nvSpPr>
        <p:spPr>
          <a:xfrm>
            <a:off x="10002867" y="3562793"/>
            <a:ext cx="616299" cy="5029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4F4E4E"/>
              </a:solidFill>
            </a:endParaRPr>
          </a:p>
        </p:txBody>
      </p:sp>
      <p:cxnSp>
        <p:nvCxnSpPr>
          <p:cNvPr id="70" name="Straight Connector 69"/>
          <p:cNvCxnSpPr/>
          <p:nvPr userDrawn="1"/>
        </p:nvCxnSpPr>
        <p:spPr>
          <a:xfrm flipV="1">
            <a:off x="8316526" y="1505124"/>
            <a:ext cx="1777" cy="37057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219413" y="6502126"/>
            <a:ext cx="5036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A26598-14C3-4D48-BE0D-DFB8DE062043}" type="slidenum">
              <a:rPr lang="en-US" sz="1100" smtClean="0">
                <a:solidFill>
                  <a:srgbClr val="4F4E4E"/>
                </a:solidFill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100" dirty="0">
                <a:solidFill>
                  <a:srgbClr val="4F4E4E"/>
                </a:solidFill>
              </a:rPr>
              <a:t> </a:t>
            </a:r>
            <a:r>
              <a:rPr lang="en-US" sz="1100" baseline="0" dirty="0">
                <a:solidFill>
                  <a:srgbClr val="4F4E4E"/>
                </a:solidFill>
              </a:rPr>
              <a:t> </a:t>
            </a:r>
            <a:r>
              <a:rPr lang="en-US" sz="1100" dirty="0">
                <a:solidFill>
                  <a:srgbClr val="4F4E4E"/>
                </a:solidFill>
              </a:rPr>
              <a:t>|  © 2018 Applied Information Sciences, Inc.</a:t>
            </a:r>
          </a:p>
        </p:txBody>
      </p:sp>
      <p:sp>
        <p:nvSpPr>
          <p:cNvPr id="21" name="Text Placeholder 33"/>
          <p:cNvSpPr>
            <a:spLocks noGrp="1"/>
          </p:cNvSpPr>
          <p:nvPr>
            <p:ph type="body" sz="quarter" idx="35" hasCustomPrompt="1"/>
          </p:nvPr>
        </p:nvSpPr>
        <p:spPr>
          <a:xfrm>
            <a:off x="4796141" y="3739599"/>
            <a:ext cx="2964216" cy="1471420"/>
          </a:xfrm>
        </p:spPr>
        <p:txBody>
          <a:bodyPr>
            <a:normAutofit/>
          </a:bodyPr>
          <a:lstStyle>
            <a:lvl1pPr marL="0" indent="0" algn="ctr" defTabSz="914354" rtl="0" eaLnBrk="1" latinLnBrk="0" hangingPunct="1">
              <a:buFont typeface="Arial" panose="020B0604020202020204" pitchFamily="34" charset="0"/>
              <a:buNone/>
              <a:defRPr lang="en-US" sz="1400" b="0" i="1" kern="1200" baseline="0" dirty="0" smtClean="0">
                <a:solidFill>
                  <a:srgbClr val="4F4E4E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622268" indent="-165092">
              <a:buFont typeface="Courier New" panose="02070309020205020404" pitchFamily="49" charset="0"/>
              <a:buChar char="o"/>
              <a:defRPr sz="1400" b="1" i="1">
                <a:solidFill>
                  <a:schemeClr val="accent3">
                    <a:lumMod val="75000"/>
                  </a:schemeClr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  <a:br>
              <a:rPr lang="en-US"/>
            </a:br>
            <a:r>
              <a:rPr lang="en-US"/>
              <a:t>Second level</a:t>
            </a:r>
          </a:p>
        </p:txBody>
      </p:sp>
      <p:sp>
        <p:nvSpPr>
          <p:cNvPr id="22" name="Text Placeholder 33"/>
          <p:cNvSpPr>
            <a:spLocks noGrp="1"/>
          </p:cNvSpPr>
          <p:nvPr>
            <p:ph type="body" sz="quarter" idx="36" hasCustomPrompt="1"/>
          </p:nvPr>
        </p:nvSpPr>
        <p:spPr>
          <a:xfrm>
            <a:off x="8828908" y="3739599"/>
            <a:ext cx="2964216" cy="1471420"/>
          </a:xfrm>
        </p:spPr>
        <p:txBody>
          <a:bodyPr>
            <a:normAutofit/>
          </a:bodyPr>
          <a:lstStyle>
            <a:lvl1pPr marL="0" indent="0" algn="ctr" defTabSz="914354" rtl="0" eaLnBrk="1" latinLnBrk="0" hangingPunct="1">
              <a:buFont typeface="Arial" panose="020B0604020202020204" pitchFamily="34" charset="0"/>
              <a:buNone/>
              <a:defRPr lang="en-US" sz="1400" b="0" i="1" kern="1200" baseline="0" dirty="0" smtClean="0">
                <a:solidFill>
                  <a:srgbClr val="4F4E4E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622268" indent="-165092">
              <a:buFont typeface="Courier New" panose="02070309020205020404" pitchFamily="49" charset="0"/>
              <a:buChar char="o"/>
              <a:defRPr sz="1400" b="1" i="1">
                <a:solidFill>
                  <a:schemeClr val="accent3">
                    <a:lumMod val="75000"/>
                  </a:schemeClr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  <a:br>
              <a:rPr lang="en-US"/>
            </a:br>
            <a:r>
              <a:rPr lang="en-US"/>
              <a:t>Second level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365428" y="124554"/>
            <a:ext cx="11433269" cy="1009527"/>
          </a:xfrm>
          <a:prstGeom prst="rect">
            <a:avLst/>
          </a:prstGeom>
        </p:spPr>
        <p:txBody>
          <a:bodyPr anchor="ctr" anchorCtr="0"/>
          <a:lstStyle>
            <a:lvl1pPr>
              <a:defRPr sz="3600">
                <a:solidFill>
                  <a:srgbClr val="03538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79" y="1454463"/>
            <a:ext cx="1473843" cy="14738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025" y="1505125"/>
            <a:ext cx="1428500" cy="1428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368" y="1505126"/>
            <a:ext cx="1423181" cy="1423181"/>
          </a:xfrm>
          <a:prstGeom prst="rect">
            <a:avLst/>
          </a:prstGeom>
        </p:spPr>
      </p:pic>
      <p:grpSp>
        <p:nvGrpSpPr>
          <p:cNvPr id="36" name="Group 35"/>
          <p:cNvGrpSpPr/>
          <p:nvPr userDrawn="1"/>
        </p:nvGrpSpPr>
        <p:grpSpPr>
          <a:xfrm>
            <a:off x="9720527" y="6445693"/>
            <a:ext cx="2078171" cy="348813"/>
            <a:chOff x="7203440" y="6502124"/>
            <a:chExt cx="1558628" cy="261610"/>
          </a:xfrm>
          <a:solidFill>
            <a:srgbClr val="035385"/>
          </a:solidFill>
        </p:grpSpPr>
        <p:sp>
          <p:nvSpPr>
            <p:cNvPr id="38" name="Rectangle 37"/>
            <p:cNvSpPr/>
            <p:nvPr userDrawn="1"/>
          </p:nvSpPr>
          <p:spPr>
            <a:xfrm>
              <a:off x="7203440" y="6502124"/>
              <a:ext cx="1538003" cy="26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9" name="TextBox 38"/>
            <p:cNvSpPr txBox="1"/>
            <p:nvPr userDrawn="1"/>
          </p:nvSpPr>
          <p:spPr>
            <a:xfrm>
              <a:off x="7224065" y="6502124"/>
              <a:ext cx="1538003" cy="2385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67" b="1">
                  <a:solidFill>
                    <a:schemeClr val="bg1"/>
                  </a:solidFill>
                </a:rPr>
                <a:t>www.appliedis.com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1350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0055520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1 (Print/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7" name="Title 13"/>
          <p:cNvSpPr>
            <a:spLocks noGrp="1"/>
          </p:cNvSpPr>
          <p:nvPr>
            <p:ph type="title"/>
          </p:nvPr>
        </p:nvSpPr>
        <p:spPr>
          <a:xfrm>
            <a:off x="459407" y="2639299"/>
            <a:ext cx="10515600" cy="813883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3538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107" y="3663305"/>
            <a:ext cx="6191251" cy="1109663"/>
          </a:xfrm>
        </p:spPr>
        <p:txBody>
          <a:bodyPr/>
          <a:lstStyle>
            <a:lvl1pPr marL="0" indent="0" algn="l">
              <a:buNone/>
              <a:defRPr>
                <a:solidFill>
                  <a:srgbClr val="4F4E4E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36124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2 (Print/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11" name="Title 13"/>
          <p:cNvSpPr>
            <a:spLocks noGrp="1"/>
          </p:cNvSpPr>
          <p:nvPr>
            <p:ph type="title" hasCustomPrompt="1"/>
          </p:nvPr>
        </p:nvSpPr>
        <p:spPr>
          <a:xfrm>
            <a:off x="472107" y="5746480"/>
            <a:ext cx="11340587" cy="48044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>
                <a:solidFill>
                  <a:srgbClr val="035385"/>
                </a:solidFill>
              </a:defRPr>
            </a:lvl1pPr>
          </a:lstStyle>
          <a:p>
            <a:r>
              <a:rPr lang="en-US"/>
              <a:t>CLICK TO EDIT MASTER SLIDE 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84809" y="6237084"/>
            <a:ext cx="11327887" cy="33528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rgbClr val="4F4E4E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28198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rint/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219413" y="6502126"/>
            <a:ext cx="5036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A26598-14C3-4D48-BE0D-DFB8DE062043}" type="slidenum">
              <a:rPr lang="en-US" sz="1100" smtClean="0">
                <a:solidFill>
                  <a:srgbClr val="4F4E4E"/>
                </a:solidFill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100" dirty="0">
                <a:solidFill>
                  <a:srgbClr val="4F4E4E"/>
                </a:solidFill>
              </a:rPr>
              <a:t> </a:t>
            </a:r>
            <a:r>
              <a:rPr lang="en-US" sz="1100" baseline="0" dirty="0">
                <a:solidFill>
                  <a:srgbClr val="4F4E4E"/>
                </a:solidFill>
              </a:rPr>
              <a:t> </a:t>
            </a:r>
            <a:r>
              <a:rPr lang="en-US" sz="1100" dirty="0">
                <a:solidFill>
                  <a:srgbClr val="4F4E4E"/>
                </a:solidFill>
              </a:rPr>
              <a:t>|  © 2018 Applied Information Sciences, Inc.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idx="1" hasCustomPrompt="1"/>
          </p:nvPr>
        </p:nvSpPr>
        <p:spPr>
          <a:xfrm>
            <a:off x="365429" y="1253331"/>
            <a:ext cx="11433271" cy="5056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44" indent="-285744" algn="l">
              <a:lnSpc>
                <a:spcPts val="3400"/>
              </a:lnSpc>
              <a:buClr>
                <a:srgbClr val="F3911F"/>
              </a:buClr>
              <a:buFont typeface="Arial" charset="0"/>
              <a:buChar char="•"/>
              <a:defRPr sz="2800">
                <a:solidFill>
                  <a:srgbClr val="4F4E4E"/>
                </a:solidFill>
              </a:defRPr>
            </a:lvl1pPr>
            <a:lvl2pPr marL="742920" indent="-285744" algn="l">
              <a:lnSpc>
                <a:spcPts val="3400"/>
              </a:lnSpc>
              <a:buClr>
                <a:srgbClr val="F3911F"/>
              </a:buClr>
              <a:buFont typeface="Arial" charset="0"/>
              <a:buChar char="•"/>
              <a:defRPr sz="2400">
                <a:solidFill>
                  <a:srgbClr val="4F4E4E"/>
                </a:solidFill>
              </a:defRPr>
            </a:lvl2pPr>
            <a:lvl3pPr marL="1200097" indent="-285744" algn="l">
              <a:lnSpc>
                <a:spcPts val="3400"/>
              </a:lnSpc>
              <a:buClr>
                <a:srgbClr val="F3911F"/>
              </a:buClr>
              <a:buFont typeface="Arial" charset="0"/>
              <a:buChar char="•"/>
              <a:defRPr sz="1800">
                <a:solidFill>
                  <a:srgbClr val="4F4E4E"/>
                </a:solidFill>
              </a:defRPr>
            </a:lvl3pPr>
            <a:lvl4pPr algn="l">
              <a:defRPr>
                <a:solidFill>
                  <a:schemeClr val="accent3"/>
                </a:solidFill>
              </a:defRPr>
            </a:lvl4pPr>
            <a:lvl5pPr algn="l"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65428" y="124554"/>
            <a:ext cx="11433269" cy="1009527"/>
          </a:xfrm>
          <a:prstGeom prst="rect">
            <a:avLst/>
          </a:prstGeom>
        </p:spPr>
        <p:txBody>
          <a:bodyPr anchor="ctr" anchorCtr="0"/>
          <a:lstStyle>
            <a:lvl1pPr>
              <a:defRPr sz="3600">
                <a:solidFill>
                  <a:srgbClr val="03538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9720527" y="6445693"/>
            <a:ext cx="2078171" cy="348813"/>
            <a:chOff x="7203440" y="6502124"/>
            <a:chExt cx="1558628" cy="261610"/>
          </a:xfrm>
          <a:solidFill>
            <a:srgbClr val="035385"/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7203440" y="6502124"/>
              <a:ext cx="1538003" cy="26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7224065" y="6502124"/>
              <a:ext cx="1538003" cy="2385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67" b="1">
                  <a:solidFill>
                    <a:schemeClr val="bg1"/>
                  </a:solidFill>
                </a:rPr>
                <a:t>www.appliedis.com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391723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(Print/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993335" y="1255978"/>
            <a:ext cx="4805363" cy="50533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35385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19413" y="6502126"/>
            <a:ext cx="5036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A26598-14C3-4D48-BE0D-DFB8DE062043}" type="slidenum">
              <a:rPr lang="en-US" sz="1100" smtClean="0">
                <a:solidFill>
                  <a:srgbClr val="4F4E4E"/>
                </a:solidFill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100" dirty="0">
                <a:solidFill>
                  <a:srgbClr val="4F4E4E"/>
                </a:solidFill>
              </a:rPr>
              <a:t> </a:t>
            </a:r>
            <a:r>
              <a:rPr lang="en-US" sz="1100" baseline="0" dirty="0">
                <a:solidFill>
                  <a:srgbClr val="4F4E4E"/>
                </a:solidFill>
              </a:rPr>
              <a:t> </a:t>
            </a:r>
            <a:r>
              <a:rPr lang="en-US" sz="1100" dirty="0">
                <a:solidFill>
                  <a:srgbClr val="4F4E4E"/>
                </a:solidFill>
              </a:rPr>
              <a:t>|  © 2018 Applied Information Sciences, Inc.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idx="1" hasCustomPrompt="1"/>
          </p:nvPr>
        </p:nvSpPr>
        <p:spPr>
          <a:xfrm>
            <a:off x="365428" y="1253331"/>
            <a:ext cx="6404717" cy="5056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44" indent="-285744" algn="l">
              <a:lnSpc>
                <a:spcPts val="3400"/>
              </a:lnSpc>
              <a:buClr>
                <a:srgbClr val="F3911F"/>
              </a:buClr>
              <a:buFont typeface="Arial" charset="0"/>
              <a:buChar char="•"/>
              <a:defRPr sz="2800">
                <a:solidFill>
                  <a:srgbClr val="4F4E4E"/>
                </a:solidFill>
              </a:defRPr>
            </a:lvl1pPr>
            <a:lvl2pPr marL="742920" indent="-285744" algn="l">
              <a:lnSpc>
                <a:spcPts val="3400"/>
              </a:lnSpc>
              <a:buClr>
                <a:srgbClr val="F3911F"/>
              </a:buClr>
              <a:buFont typeface="Arial" charset="0"/>
              <a:buChar char="•"/>
              <a:defRPr sz="2400">
                <a:solidFill>
                  <a:srgbClr val="4F4E4E"/>
                </a:solidFill>
              </a:defRPr>
            </a:lvl2pPr>
            <a:lvl3pPr marL="1200097" indent="-285744" algn="l">
              <a:lnSpc>
                <a:spcPts val="3400"/>
              </a:lnSpc>
              <a:buClr>
                <a:srgbClr val="F3911F"/>
              </a:buClr>
              <a:buFont typeface="Arial" charset="0"/>
              <a:buChar char="•"/>
              <a:defRPr sz="1800">
                <a:solidFill>
                  <a:srgbClr val="4F4E4E"/>
                </a:solidFill>
              </a:defRPr>
            </a:lvl3pPr>
            <a:lvl4pPr algn="l">
              <a:defRPr>
                <a:solidFill>
                  <a:schemeClr val="accent3"/>
                </a:solidFill>
              </a:defRPr>
            </a:lvl4pPr>
            <a:lvl5pPr algn="l"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365428" y="124554"/>
            <a:ext cx="11433269" cy="1009527"/>
          </a:xfrm>
          <a:prstGeom prst="rect">
            <a:avLst/>
          </a:prstGeom>
        </p:spPr>
        <p:txBody>
          <a:bodyPr anchor="ctr" anchorCtr="0"/>
          <a:lstStyle>
            <a:lvl1pPr>
              <a:defRPr sz="3600">
                <a:solidFill>
                  <a:srgbClr val="03538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9720527" y="6445693"/>
            <a:ext cx="2078171" cy="348813"/>
            <a:chOff x="7203440" y="6502124"/>
            <a:chExt cx="1558628" cy="261610"/>
          </a:xfrm>
          <a:solidFill>
            <a:srgbClr val="035385"/>
          </a:solidFill>
        </p:grpSpPr>
        <p:sp>
          <p:nvSpPr>
            <p:cNvPr id="17" name="Rectangle 16"/>
            <p:cNvSpPr/>
            <p:nvPr userDrawn="1"/>
          </p:nvSpPr>
          <p:spPr>
            <a:xfrm>
              <a:off x="7203440" y="6502124"/>
              <a:ext cx="1538003" cy="26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TextBox 17"/>
            <p:cNvSpPr txBox="1"/>
            <p:nvPr userDrawn="1"/>
          </p:nvSpPr>
          <p:spPr>
            <a:xfrm>
              <a:off x="7224065" y="6502124"/>
              <a:ext cx="1538003" cy="2385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67" b="1">
                  <a:solidFill>
                    <a:schemeClr val="bg1"/>
                  </a:solidFill>
                </a:rPr>
                <a:t>www.appliedis.com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941265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(Print/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219413" y="6502126"/>
            <a:ext cx="5036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A26598-14C3-4D48-BE0D-DFB8DE062043}" type="slidenum">
              <a:rPr lang="en-US" sz="1100" smtClean="0">
                <a:solidFill>
                  <a:srgbClr val="4F4E4E"/>
                </a:solidFill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100" dirty="0">
                <a:solidFill>
                  <a:srgbClr val="4F4E4E"/>
                </a:solidFill>
              </a:rPr>
              <a:t> </a:t>
            </a:r>
            <a:r>
              <a:rPr lang="en-US" sz="1100" baseline="0" dirty="0">
                <a:solidFill>
                  <a:srgbClr val="4F4E4E"/>
                </a:solidFill>
              </a:rPr>
              <a:t> </a:t>
            </a:r>
            <a:r>
              <a:rPr lang="en-US" sz="1100" dirty="0">
                <a:solidFill>
                  <a:srgbClr val="4F4E4E"/>
                </a:solidFill>
              </a:rPr>
              <a:t>|  © 2018 Applied Information Sciences, Inc.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" hasCustomPrompt="1"/>
          </p:nvPr>
        </p:nvSpPr>
        <p:spPr>
          <a:xfrm>
            <a:off x="365429" y="1253331"/>
            <a:ext cx="11433271" cy="5056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44" indent="-285744" algn="l">
              <a:lnSpc>
                <a:spcPts val="3400"/>
              </a:lnSpc>
              <a:buClr>
                <a:srgbClr val="F3911F"/>
              </a:buClr>
              <a:buFont typeface="Arial" charset="0"/>
              <a:buChar char="•"/>
              <a:defRPr sz="2800" baseline="0">
                <a:solidFill>
                  <a:srgbClr val="4F4E4E"/>
                </a:solidFill>
              </a:defRPr>
            </a:lvl1pPr>
            <a:lvl2pPr marL="742920" indent="-285744" algn="l">
              <a:lnSpc>
                <a:spcPts val="3400"/>
              </a:lnSpc>
              <a:buClr>
                <a:srgbClr val="F3911F"/>
              </a:buClr>
              <a:buFont typeface="Arial" charset="0"/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200097" indent="-285744" algn="l">
              <a:lnSpc>
                <a:spcPts val="3400"/>
              </a:lnSpc>
              <a:buClr>
                <a:srgbClr val="F3911F"/>
              </a:buClr>
              <a:buFont typeface="Arial" charset="0"/>
              <a:buChar char="•"/>
              <a:defRPr sz="1800">
                <a:solidFill>
                  <a:schemeClr val="accent3"/>
                </a:solidFill>
              </a:defRPr>
            </a:lvl3pPr>
            <a:lvl4pPr algn="l">
              <a:defRPr>
                <a:solidFill>
                  <a:schemeClr val="accent3"/>
                </a:solidFill>
              </a:defRPr>
            </a:lvl4pPr>
            <a:lvl5pPr algn="l"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365428" y="124554"/>
            <a:ext cx="11433269" cy="1009527"/>
          </a:xfrm>
          <a:prstGeom prst="rect">
            <a:avLst/>
          </a:prstGeom>
        </p:spPr>
        <p:txBody>
          <a:bodyPr anchor="ctr" anchorCtr="0"/>
          <a:lstStyle>
            <a:lvl1pPr>
              <a:defRPr sz="3600">
                <a:solidFill>
                  <a:srgbClr val="03538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720527" y="6445693"/>
            <a:ext cx="2078171" cy="348813"/>
            <a:chOff x="7203440" y="6502124"/>
            <a:chExt cx="1558628" cy="261610"/>
          </a:xfrm>
          <a:solidFill>
            <a:srgbClr val="035385"/>
          </a:solidFill>
        </p:grpSpPr>
        <p:sp>
          <p:nvSpPr>
            <p:cNvPr id="16" name="Rectangle 15"/>
            <p:cNvSpPr/>
            <p:nvPr userDrawn="1"/>
          </p:nvSpPr>
          <p:spPr>
            <a:xfrm>
              <a:off x="7203440" y="6502124"/>
              <a:ext cx="1538003" cy="26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7224065" y="6502124"/>
              <a:ext cx="1538003" cy="2385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67" b="1">
                  <a:solidFill>
                    <a:schemeClr val="bg1"/>
                  </a:solidFill>
                </a:rPr>
                <a:t>www.appliedis.com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764168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(Print/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219413" y="6502126"/>
            <a:ext cx="5036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A26598-14C3-4D48-BE0D-DFB8DE062043}" type="slidenum">
              <a:rPr lang="en-US" sz="1100" smtClean="0">
                <a:solidFill>
                  <a:srgbClr val="4F4E4E"/>
                </a:solidFill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100" dirty="0">
                <a:solidFill>
                  <a:srgbClr val="4F4E4E"/>
                </a:solidFill>
              </a:rPr>
              <a:t> </a:t>
            </a:r>
            <a:r>
              <a:rPr lang="en-US" sz="1100" baseline="0" dirty="0">
                <a:solidFill>
                  <a:srgbClr val="4F4E4E"/>
                </a:solidFill>
              </a:rPr>
              <a:t> </a:t>
            </a:r>
            <a:r>
              <a:rPr lang="en-US" sz="1100" dirty="0">
                <a:solidFill>
                  <a:srgbClr val="4F4E4E"/>
                </a:solidFill>
              </a:rPr>
              <a:t>|  © 2018 Applied Information Sciences, Inc.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" hasCustomPrompt="1"/>
          </p:nvPr>
        </p:nvSpPr>
        <p:spPr>
          <a:xfrm>
            <a:off x="365429" y="1253331"/>
            <a:ext cx="11433271" cy="5056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44" indent="-285744" algn="l">
              <a:lnSpc>
                <a:spcPts val="3400"/>
              </a:lnSpc>
              <a:buClr>
                <a:srgbClr val="F3911F"/>
              </a:buClr>
              <a:buFont typeface="Arial" charset="0"/>
              <a:buChar char="•"/>
              <a:defRPr sz="2800">
                <a:solidFill>
                  <a:srgbClr val="4F4E4E"/>
                </a:solidFill>
              </a:defRPr>
            </a:lvl1pPr>
            <a:lvl2pPr marL="742920" indent="-285744" algn="l">
              <a:lnSpc>
                <a:spcPts val="3400"/>
              </a:lnSpc>
              <a:buClr>
                <a:srgbClr val="F3911F"/>
              </a:buClr>
              <a:buFont typeface="Arial" charset="0"/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200097" indent="-285744" algn="l">
              <a:lnSpc>
                <a:spcPts val="3400"/>
              </a:lnSpc>
              <a:buClr>
                <a:srgbClr val="F3911F"/>
              </a:buClr>
              <a:buFont typeface="Arial" charset="0"/>
              <a:buChar char="•"/>
              <a:defRPr sz="1800">
                <a:solidFill>
                  <a:schemeClr val="accent3"/>
                </a:solidFill>
              </a:defRPr>
            </a:lvl3pPr>
            <a:lvl4pPr algn="l">
              <a:defRPr>
                <a:solidFill>
                  <a:schemeClr val="accent3"/>
                </a:solidFill>
              </a:defRPr>
            </a:lvl4pPr>
            <a:lvl5pPr algn="l"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icon to add table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65428" y="124554"/>
            <a:ext cx="11433269" cy="1009527"/>
          </a:xfrm>
          <a:prstGeom prst="rect">
            <a:avLst/>
          </a:prstGeom>
        </p:spPr>
        <p:txBody>
          <a:bodyPr anchor="ctr" anchorCtr="0"/>
          <a:lstStyle>
            <a:lvl1pPr>
              <a:defRPr sz="3600">
                <a:solidFill>
                  <a:srgbClr val="03538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9720527" y="6445693"/>
            <a:ext cx="2078171" cy="348813"/>
            <a:chOff x="7203440" y="6502124"/>
            <a:chExt cx="1558628" cy="261610"/>
          </a:xfrm>
          <a:solidFill>
            <a:srgbClr val="035385"/>
          </a:solidFill>
        </p:grpSpPr>
        <p:sp>
          <p:nvSpPr>
            <p:cNvPr id="15" name="Rectangle 14"/>
            <p:cNvSpPr/>
            <p:nvPr userDrawn="1"/>
          </p:nvSpPr>
          <p:spPr>
            <a:xfrm>
              <a:off x="7203440" y="6502124"/>
              <a:ext cx="1538003" cy="26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7224065" y="6502124"/>
              <a:ext cx="1538003" cy="2385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67" b="1">
                  <a:solidFill>
                    <a:schemeClr val="bg1"/>
                  </a:solidFill>
                </a:rPr>
                <a:t>www.appliedis.com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114088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ide_Callout_Bulleted(Print/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8707441" y="2133599"/>
            <a:ext cx="3192463" cy="3970148"/>
          </a:xfrm>
        </p:spPr>
        <p:txBody>
          <a:bodyPr>
            <a:normAutofit/>
          </a:bodyPr>
          <a:lstStyle>
            <a:lvl1pPr marL="292086" indent="-292086" algn="l">
              <a:buFont typeface="Arial" panose="020B0604020202020204" pitchFamily="34" charset="0"/>
              <a:buChar char="•"/>
              <a:defRPr sz="2200" b="0" i="0">
                <a:solidFill>
                  <a:schemeClr val="bg1"/>
                </a:solidFill>
              </a:defRPr>
            </a:lvl1pPr>
            <a:lvl2pPr marL="457178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8707439" y="1205173"/>
            <a:ext cx="3192463" cy="674427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1" i="0">
                <a:solidFill>
                  <a:schemeClr val="bg1"/>
                </a:solidFill>
              </a:defRPr>
            </a:lvl1pPr>
            <a:lvl2pPr marL="457178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19413" y="6502126"/>
            <a:ext cx="5036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A26598-14C3-4D48-BE0D-DFB8DE062043}" type="slidenum">
              <a:rPr lang="en-US" sz="1100" smtClean="0">
                <a:solidFill>
                  <a:srgbClr val="4F4E4E"/>
                </a:solidFill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100" dirty="0">
                <a:solidFill>
                  <a:srgbClr val="4F4E4E"/>
                </a:solidFill>
              </a:rPr>
              <a:t> </a:t>
            </a:r>
            <a:r>
              <a:rPr lang="en-US" sz="1100" baseline="0" dirty="0">
                <a:solidFill>
                  <a:srgbClr val="4F4E4E"/>
                </a:solidFill>
              </a:rPr>
              <a:t> </a:t>
            </a:r>
            <a:r>
              <a:rPr lang="en-US" sz="1100" dirty="0">
                <a:solidFill>
                  <a:srgbClr val="4F4E4E"/>
                </a:solidFill>
              </a:rPr>
              <a:t>|  © 2018 Applied Information Sciences, Inc.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65430" y="108031"/>
            <a:ext cx="7733125" cy="1048752"/>
          </a:xfrm>
          <a:prstGeom prst="rect">
            <a:avLst/>
          </a:prstGeom>
        </p:spPr>
        <p:txBody>
          <a:bodyPr anchor="ctr" anchorCtr="0"/>
          <a:lstStyle>
            <a:lvl1pPr>
              <a:defRPr sz="3600">
                <a:solidFill>
                  <a:srgbClr val="035385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idx="15" hasCustomPrompt="1"/>
          </p:nvPr>
        </p:nvSpPr>
        <p:spPr>
          <a:xfrm>
            <a:off x="365429" y="1253331"/>
            <a:ext cx="7732468" cy="5056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44" indent="-285744" algn="l">
              <a:lnSpc>
                <a:spcPts val="3400"/>
              </a:lnSpc>
              <a:buClr>
                <a:srgbClr val="F3911F"/>
              </a:buClr>
              <a:buFont typeface="Arial" charset="0"/>
              <a:buChar char="•"/>
              <a:defRPr sz="2800">
                <a:solidFill>
                  <a:srgbClr val="4F4E4E"/>
                </a:solidFill>
              </a:defRPr>
            </a:lvl1pPr>
            <a:lvl2pPr marL="742920" indent="-285744" algn="l">
              <a:lnSpc>
                <a:spcPts val="3400"/>
              </a:lnSpc>
              <a:buClr>
                <a:srgbClr val="F3911F"/>
              </a:buClr>
              <a:buFont typeface="Arial" charset="0"/>
              <a:buChar char="•"/>
              <a:defRPr sz="2400">
                <a:solidFill>
                  <a:srgbClr val="4F4E4E"/>
                </a:solidFill>
              </a:defRPr>
            </a:lvl2pPr>
            <a:lvl3pPr marL="1200097" indent="-285744" algn="l">
              <a:lnSpc>
                <a:spcPts val="3400"/>
              </a:lnSpc>
              <a:buClr>
                <a:srgbClr val="F3911F"/>
              </a:buClr>
              <a:buFont typeface="Arial" charset="0"/>
              <a:buChar char="•"/>
              <a:defRPr sz="1800">
                <a:solidFill>
                  <a:srgbClr val="4F4E4E"/>
                </a:solidFill>
              </a:defRPr>
            </a:lvl3pPr>
            <a:lvl4pPr algn="l">
              <a:defRPr>
                <a:solidFill>
                  <a:schemeClr val="accent3"/>
                </a:solidFill>
              </a:defRPr>
            </a:lvl4pPr>
            <a:lvl5pPr algn="l"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4746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Title_Execution (Print/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16" name="logo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49" y="6048379"/>
            <a:ext cx="946779" cy="548551"/>
          </a:xfrm>
          <a:prstGeom prst="rect">
            <a:avLst/>
          </a:prstGeom>
        </p:spPr>
      </p:pic>
      <p:sp>
        <p:nvSpPr>
          <p:cNvPr id="33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3889094" y="1530803"/>
            <a:ext cx="7909604" cy="350997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2400" b="1" baseline="0">
                <a:solidFill>
                  <a:srgbClr val="035385"/>
                </a:solidFill>
                <a:latin typeface="+mj-lt"/>
              </a:defRPr>
            </a:lvl1pPr>
          </a:lstStyle>
          <a:p>
            <a:pPr lvl="0"/>
            <a:r>
              <a:rPr lang="en-US"/>
              <a:t>INSERT STEP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219413" y="6502126"/>
            <a:ext cx="5036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A26598-14C3-4D48-BE0D-DFB8DE062043}" type="slidenum">
              <a:rPr lang="en-US" sz="1100" smtClean="0">
                <a:solidFill>
                  <a:srgbClr val="4F4E4E"/>
                </a:solidFill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100" dirty="0">
                <a:solidFill>
                  <a:srgbClr val="4F4E4E"/>
                </a:solidFill>
              </a:rPr>
              <a:t> </a:t>
            </a:r>
            <a:r>
              <a:rPr lang="en-US" sz="1100" baseline="0" dirty="0">
                <a:solidFill>
                  <a:srgbClr val="4F4E4E"/>
                </a:solidFill>
              </a:rPr>
              <a:t> </a:t>
            </a:r>
            <a:r>
              <a:rPr lang="en-US" sz="1100" dirty="0">
                <a:solidFill>
                  <a:srgbClr val="4F4E4E"/>
                </a:solidFill>
              </a:rPr>
              <a:t>|  © 2018 Applied Information Sciences, Inc.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" hasCustomPrompt="1"/>
          </p:nvPr>
        </p:nvSpPr>
        <p:spPr>
          <a:xfrm>
            <a:off x="3889094" y="2001521"/>
            <a:ext cx="7909604" cy="4185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44" indent="-285744" algn="l">
              <a:lnSpc>
                <a:spcPts val="3400"/>
              </a:lnSpc>
              <a:buClr>
                <a:srgbClr val="F3911F"/>
              </a:buClr>
              <a:buFont typeface="Arial" charset="0"/>
              <a:buChar char="•"/>
              <a:defRPr sz="1800">
                <a:solidFill>
                  <a:srgbClr val="4F4E4E"/>
                </a:solidFill>
              </a:defRPr>
            </a:lvl1pPr>
            <a:lvl2pPr marL="742920" indent="-285744" algn="l">
              <a:lnSpc>
                <a:spcPts val="3400"/>
              </a:lnSpc>
              <a:buClr>
                <a:srgbClr val="F3911F"/>
              </a:buClr>
              <a:buFont typeface="Arial" charset="0"/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200097" indent="-285744" algn="l">
              <a:lnSpc>
                <a:spcPts val="3400"/>
              </a:lnSpc>
              <a:buClr>
                <a:srgbClr val="F3911F"/>
              </a:buClr>
              <a:buFont typeface="Arial" charset="0"/>
              <a:buChar char="•"/>
              <a:defRPr sz="1800">
                <a:solidFill>
                  <a:schemeClr val="accent3"/>
                </a:solidFill>
              </a:defRPr>
            </a:lvl3pPr>
            <a:lvl4pPr algn="l">
              <a:defRPr>
                <a:solidFill>
                  <a:schemeClr val="accent3"/>
                </a:solidFill>
              </a:defRPr>
            </a:lvl4pPr>
            <a:lvl5pPr algn="l"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365428" y="124554"/>
            <a:ext cx="11433269" cy="1009527"/>
          </a:xfrm>
          <a:prstGeom prst="rect">
            <a:avLst/>
          </a:prstGeom>
        </p:spPr>
        <p:txBody>
          <a:bodyPr anchor="ctr" anchorCtr="0"/>
          <a:lstStyle>
            <a:lvl1pPr>
              <a:defRPr sz="3600">
                <a:solidFill>
                  <a:srgbClr val="03538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16" y="1339857"/>
            <a:ext cx="3186896" cy="3186896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9720527" y="6445693"/>
            <a:ext cx="2078171" cy="348813"/>
            <a:chOff x="7203440" y="6502124"/>
            <a:chExt cx="1558628" cy="261610"/>
          </a:xfrm>
          <a:solidFill>
            <a:srgbClr val="035385"/>
          </a:solidFill>
        </p:grpSpPr>
        <p:sp>
          <p:nvSpPr>
            <p:cNvPr id="24" name="Rectangle 23"/>
            <p:cNvSpPr/>
            <p:nvPr userDrawn="1"/>
          </p:nvSpPr>
          <p:spPr>
            <a:xfrm>
              <a:off x="7203440" y="6502124"/>
              <a:ext cx="1538003" cy="26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7224065" y="6502124"/>
              <a:ext cx="1538003" cy="2385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67" b="1">
                  <a:solidFill>
                    <a:schemeClr val="bg1"/>
                  </a:solidFill>
                </a:rPr>
                <a:t>www.appliedis.com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593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50CBD-2A05-43E4-BC7C-1B4A9C550C77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80670-E2E6-4FDF-B5E1-C3D22F89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Clr>
          <a:srgbClr val="F3911F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Clr>
          <a:srgbClr val="F3911F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Clr>
          <a:srgbClr val="F3911F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Clr>
          <a:srgbClr val="F3911F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Clr>
          <a:srgbClr val="F3911F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Nicolas.Mark@appliedis.com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inkedin.com/company/17259?trk=tyah" TargetMode="External"/><Relationship Id="rId3" Type="http://schemas.openxmlformats.org/officeDocument/2006/relationships/hyperlink" Target="http://blog.appliedis.com/" TargetMode="External"/><Relationship Id="rId7" Type="http://schemas.openxmlformats.org/officeDocument/2006/relationships/image" Target="../media/image16.png"/><Relationship Id="rId2" Type="http://schemas.openxmlformats.org/officeDocument/2006/relationships/hyperlink" Target="http://www.appliedis.com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SaaS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Presented by Nicolas Mark</a:t>
            </a:r>
          </a:p>
        </p:txBody>
      </p:sp>
    </p:spTree>
    <p:extLst>
      <p:ext uri="{BB962C8B-B14F-4D97-AF65-F5344CB8AC3E}">
        <p14:creationId xmlns:p14="http://schemas.microsoft.com/office/powerpoint/2010/main" val="313902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706C5A-56DA-42DF-AFAF-2084649C3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0"/>
              </a:spcBef>
            </a:pPr>
            <a:r>
              <a:rPr lang="en-US" dirty="0"/>
              <a:t>Web-based model of software delivery, hosted and maintained by software vendors</a:t>
            </a:r>
          </a:p>
          <a:p>
            <a:pPr>
              <a:spcBef>
                <a:spcPts val="2000"/>
              </a:spcBef>
            </a:pPr>
            <a:r>
              <a:rPr lang="en-US" dirty="0"/>
              <a:t>Applications accessible from any internet enabled device</a:t>
            </a:r>
          </a:p>
          <a:p>
            <a:pPr>
              <a:spcBef>
                <a:spcPts val="2000"/>
              </a:spcBef>
            </a:pPr>
            <a:r>
              <a:rPr lang="en-US" dirty="0"/>
              <a:t>Allows subscribers to pay only for required resources and software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i="1" dirty="0"/>
              <a:t>“Computation may some day be organized as a public utility.”</a:t>
            </a:r>
          </a:p>
          <a:p>
            <a:pPr marL="0" indent="0" algn="ctr">
              <a:buNone/>
            </a:pPr>
            <a:r>
              <a:rPr lang="en-US" dirty="0"/>
              <a:t>- 1961, John McCarthy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7C6E6A-C17F-4841-B86D-AFAE3664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as a Service?</a:t>
            </a:r>
          </a:p>
        </p:txBody>
      </p:sp>
    </p:spTree>
    <p:extLst>
      <p:ext uri="{BB962C8B-B14F-4D97-AF65-F5344CB8AC3E}">
        <p14:creationId xmlns:p14="http://schemas.microsoft.com/office/powerpoint/2010/main" val="211833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706C5A-56DA-42DF-AFAF-2084649C3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0"/>
              </a:spcBef>
            </a:pPr>
            <a:r>
              <a:rPr lang="en-US" dirty="0"/>
              <a:t>An array of services providing machine learning tools as part of cloud computing services</a:t>
            </a:r>
          </a:p>
          <a:p>
            <a:pPr>
              <a:spcBef>
                <a:spcPts val="2000"/>
              </a:spcBef>
            </a:pPr>
            <a:r>
              <a:rPr lang="en-US" dirty="0"/>
              <a:t>Infrastructural concerns mitigated by offering ready-made, slightly generic machine learning tools</a:t>
            </a:r>
          </a:p>
          <a:p>
            <a:pPr>
              <a:spcBef>
                <a:spcPts val="2000"/>
              </a:spcBef>
            </a:pPr>
            <a:r>
              <a:rPr lang="en-US" dirty="0"/>
              <a:t>Clients benefit without cognate cost, time, and risk of establishing an inhouse machine learning team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7C6E6A-C17F-4841-B86D-AFAE3664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 as a Service?</a:t>
            </a:r>
          </a:p>
        </p:txBody>
      </p:sp>
    </p:spTree>
    <p:extLst>
      <p:ext uri="{BB962C8B-B14F-4D97-AF65-F5344CB8AC3E}">
        <p14:creationId xmlns:p14="http://schemas.microsoft.com/office/powerpoint/2010/main" val="413969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706C5A-56DA-42DF-AFAF-2084649C3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0"/>
              </a:spcBef>
            </a:pPr>
            <a:r>
              <a:rPr lang="en-US" dirty="0"/>
              <a:t>Machine learning focuses on efficiency gains</a:t>
            </a:r>
          </a:p>
          <a:p>
            <a:pPr>
              <a:spcBef>
                <a:spcPts val="2000"/>
              </a:spcBef>
            </a:pPr>
            <a:r>
              <a:rPr lang="en-US" dirty="0"/>
              <a:t>Repetitive processes produce large amounts of data with which to train a model, which can be applied to automate the workflow</a:t>
            </a:r>
          </a:p>
          <a:p>
            <a:pPr>
              <a:spcBef>
                <a:spcPts val="2000"/>
              </a:spcBef>
            </a:pPr>
            <a:r>
              <a:rPr lang="en-US" dirty="0"/>
              <a:t>Automation reduces costs, freeing resources for more challenging tasks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7C6E6A-C17F-4841-B86D-AFAE3664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leveraging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99383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706C5A-56DA-42DF-AFAF-2084649C3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0"/>
              </a:spcBef>
            </a:pPr>
            <a:r>
              <a:rPr lang="en-US" dirty="0"/>
              <a:t>Azure cloud services provide efficient, cost-effective services to easily leverage machine learning algorithms on SaaS solutions.</a:t>
            </a:r>
          </a:p>
          <a:p>
            <a:pPr>
              <a:spcBef>
                <a:spcPts val="2000"/>
              </a:spcBef>
            </a:pPr>
            <a:r>
              <a:rPr lang="en-US" dirty="0"/>
              <a:t>Utilizing Azure Resource Manager templates, much of the IT overhead of providing custom solutions can be mitigated.</a:t>
            </a:r>
          </a:p>
          <a:p>
            <a:pPr>
              <a:spcBef>
                <a:spcPts val="2000"/>
              </a:spcBef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7C6E6A-C17F-4841-B86D-AFAE3664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</p:spTree>
    <p:extLst>
      <p:ext uri="{BB962C8B-B14F-4D97-AF65-F5344CB8AC3E}">
        <p14:creationId xmlns:p14="http://schemas.microsoft.com/office/powerpoint/2010/main" val="1576557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706C5A-56DA-42DF-AFAF-2084649C3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0"/>
              </a:spcBef>
            </a:pPr>
            <a:endParaRPr lang="en-US" dirty="0"/>
          </a:p>
          <a:p>
            <a:pPr marL="0" indent="0" algn="ctr">
              <a:buNone/>
            </a:pPr>
            <a:r>
              <a:rPr lang="en-US" sz="3200" dirty="0"/>
              <a:t>Thank you for your attention. 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Happy Coding!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Nicolas Mark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Nicolas.Mark@appliedis.com</a:t>
            </a:r>
            <a:r>
              <a:rPr lang="en-US" dirty="0"/>
              <a:t> </a:t>
            </a:r>
          </a:p>
          <a:p>
            <a:pPr marL="0" indent="0" algn="ctr">
              <a:buNone/>
            </a:pP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7C6E6A-C17F-4841-B86D-AFAE3664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982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57C56C-2BA4-47E1-85E6-FE84FB516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Junior Software Engineers</a:t>
            </a:r>
          </a:p>
          <a:p>
            <a:r>
              <a:rPr lang="en-US" dirty="0"/>
              <a:t>Software Engineers</a:t>
            </a:r>
          </a:p>
          <a:p>
            <a:r>
              <a:rPr lang="en-US" dirty="0"/>
              <a:t>Software Architects</a:t>
            </a:r>
          </a:p>
          <a:p>
            <a:r>
              <a:rPr lang="en-US" dirty="0"/>
              <a:t>Software Trainers/Mentors</a:t>
            </a:r>
          </a:p>
          <a:p>
            <a:r>
              <a:rPr lang="en-US" dirty="0"/>
              <a:t>SharePoint Analysts</a:t>
            </a:r>
          </a:p>
          <a:p>
            <a:r>
              <a:rPr lang="en-US" dirty="0"/>
              <a:t>Azure Architects</a:t>
            </a:r>
          </a:p>
          <a:p>
            <a:r>
              <a:rPr lang="en-US" dirty="0"/>
              <a:t>Azure Developers</a:t>
            </a:r>
          </a:p>
          <a:p>
            <a:r>
              <a:rPr lang="en-US" dirty="0"/>
              <a:t>Cloud Application Support Technicians</a:t>
            </a:r>
          </a:p>
          <a:p>
            <a:r>
              <a:rPr lang="en-US" dirty="0"/>
              <a:t>Business Analysts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5ACA78-7462-4AA9-8E90-AF231C539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We’re Hiring!</a:t>
            </a:r>
          </a:p>
        </p:txBody>
      </p:sp>
    </p:spTree>
    <p:extLst>
      <p:ext uri="{BB962C8B-B14F-4D97-AF65-F5344CB8AC3E}">
        <p14:creationId xmlns:p14="http://schemas.microsoft.com/office/powerpoint/2010/main" val="310459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538" y="26296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rgbClr val="0353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US AT: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2651" y="1588529"/>
            <a:ext cx="7886700" cy="5269473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endParaRPr lang="en-US" sz="5400" dirty="0">
              <a:hlinkClick r:id="rId2"/>
            </a:endParaRPr>
          </a:p>
          <a:p>
            <a:pPr marL="0" indent="0" algn="ctr">
              <a:buNone/>
            </a:pPr>
            <a:endParaRPr lang="en-US" sz="6500" dirty="0"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marL="0" indent="0" algn="ctr">
              <a:buNone/>
            </a:pPr>
            <a:r>
              <a:rPr lang="en-US" sz="51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@</a:t>
            </a:r>
            <a:r>
              <a:rPr lang="en-US" sz="5100" dirty="0" err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AISTeam</a:t>
            </a:r>
            <a:endParaRPr lang="en-US" sz="5100" dirty="0"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marL="0" indent="0" algn="ctr">
              <a:buNone/>
            </a:pPr>
            <a:endParaRPr lang="en-US" sz="6500" dirty="0"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marL="0" indent="0" algn="ctr">
              <a:buNone/>
            </a:pPr>
            <a:endParaRPr lang="en-US" sz="2900" dirty="0">
              <a:latin typeface="Arial" panose="020B0604020202020204" pitchFamily="34" charset="0"/>
              <a:cs typeface="Arial" panose="020B0604020202020204" pitchFamily="34" charset="0"/>
              <a:hlinkClick r:id="" action="ppaction://noaction"/>
            </a:endParaRPr>
          </a:p>
          <a:p>
            <a:pPr marL="0" indent="0" algn="ctr">
              <a:buNone/>
            </a:pPr>
            <a:endParaRPr lang="en-US" sz="2900" dirty="0">
              <a:latin typeface="Arial" panose="020B0604020202020204" pitchFamily="34" charset="0"/>
              <a:cs typeface="Arial" panose="020B0604020202020204" pitchFamily="34" charset="0"/>
              <a:hlinkClick r:id="" action="ppaction://noaction"/>
            </a:endParaRPr>
          </a:p>
          <a:p>
            <a:pPr marL="0" indent="0" algn="ctr">
              <a:buNone/>
            </a:pPr>
            <a:endParaRPr lang="en-US" sz="6500" dirty="0"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marL="0" indent="0" algn="ctr">
              <a:buNone/>
            </a:pPr>
            <a:br>
              <a:rPr lang="en-US" sz="65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6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51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blog.appliedis.com/</a:t>
            </a:r>
            <a:endParaRPr lang="en-US" sz="5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br>
              <a:rPr lang="en-US" sz="5400" dirty="0"/>
            </a:br>
            <a:br>
              <a:rPr lang="en-US" sz="2000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8910"/>
          <a:stretch/>
        </p:blipFill>
        <p:spPr>
          <a:xfrm>
            <a:off x="1776414" y="235976"/>
            <a:ext cx="1323975" cy="13795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F46B54-1A05-4000-9B1C-68506B6FDC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885" y="1692136"/>
            <a:ext cx="707699" cy="7076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8CC310-8D8F-4479-9D42-674E654312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0629" y="4684841"/>
            <a:ext cx="654155" cy="6541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8ED250-C5F2-454E-AAFE-0FEFABE499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3045" y="3243552"/>
            <a:ext cx="1232452" cy="821552"/>
          </a:xfrm>
          <a:prstGeom prst="rect">
            <a:avLst/>
          </a:prstGeom>
        </p:spPr>
      </p:pic>
      <p:pic>
        <p:nvPicPr>
          <p:cNvPr id="10" name="Picture 9" descr="cid:image004.jpg@01CD7610.EBCAE770">
            <a:hlinkClick r:id="rId8"/>
            <a:extLst>
              <a:ext uri="{FF2B5EF4-FFF2-40B4-BE49-F238E27FC236}">
                <a16:creationId xmlns:a16="http://schemas.microsoft.com/office/drawing/2014/main" id="{AC540D6C-6229-40B2-8A59-C33D50C0FDA5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537" y="3243552"/>
            <a:ext cx="1062107" cy="9000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2840839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AI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-PowerPoint-Template [Read-Only]" id="{3B143C93-C900-4E3C-AECE-4BA6E9FD367B}" vid="{6D879FDB-43DA-46BB-A551-E248D43A26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508</Words>
  <Application>Microsoft Office PowerPoint</Application>
  <PresentationFormat>Widescreen</PresentationFormat>
  <Paragraphs>65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Courier New</vt:lpstr>
      <vt:lpstr>Segoe UI Light</vt:lpstr>
      <vt:lpstr>AIS</vt:lpstr>
      <vt:lpstr>Machine Learning SaaS</vt:lpstr>
      <vt:lpstr>What is Software as a Service?</vt:lpstr>
      <vt:lpstr>What is Machine Learning as a Service?</vt:lpstr>
      <vt:lpstr>Advantages of leveraging Machine Learning</vt:lpstr>
      <vt:lpstr>Final thoughts</vt:lpstr>
      <vt:lpstr>PowerPoint Presentation</vt:lpstr>
      <vt:lpstr>We’re Hiring!</vt:lpstr>
      <vt:lpstr>FOLLOW US AT: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SaaS</dc:title>
  <dc:creator>Nicolas Mark</dc:creator>
  <cp:lastModifiedBy>Nicolas Mark</cp:lastModifiedBy>
  <cp:revision>16</cp:revision>
  <dcterms:created xsi:type="dcterms:W3CDTF">2018-04-20T15:17:01Z</dcterms:created>
  <dcterms:modified xsi:type="dcterms:W3CDTF">2018-04-21T08:44:24Z</dcterms:modified>
</cp:coreProperties>
</file>