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256" r:id="rId2"/>
    <p:sldId id="279" r:id="rId3"/>
    <p:sldId id="278" r:id="rId4"/>
    <p:sldId id="28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0080625" cy="5670550"/>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charset="0"/>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charset="0"/>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charset="0"/>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charset="0"/>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Noto Sans CJK SC" charset="0"/>
      </a:defRPr>
    </a:lvl5pPr>
    <a:lvl6pPr marL="2286000" algn="l" defTabSz="914400" rtl="0" eaLnBrk="1" latinLnBrk="0" hangingPunct="1">
      <a:defRPr kern="1200">
        <a:solidFill>
          <a:schemeClr val="bg1"/>
        </a:solidFill>
        <a:latin typeface="Arial" panose="020B0604020202020204" pitchFamily="34" charset="0"/>
        <a:ea typeface="+mn-ea"/>
        <a:cs typeface="Noto Sans CJK SC" charset="0"/>
      </a:defRPr>
    </a:lvl6pPr>
    <a:lvl7pPr marL="2743200" algn="l" defTabSz="914400" rtl="0" eaLnBrk="1" latinLnBrk="0" hangingPunct="1">
      <a:defRPr kern="1200">
        <a:solidFill>
          <a:schemeClr val="bg1"/>
        </a:solidFill>
        <a:latin typeface="Arial" panose="020B0604020202020204" pitchFamily="34" charset="0"/>
        <a:ea typeface="+mn-ea"/>
        <a:cs typeface="Noto Sans CJK SC" charset="0"/>
      </a:defRPr>
    </a:lvl7pPr>
    <a:lvl8pPr marL="3200400" algn="l" defTabSz="914400" rtl="0" eaLnBrk="1" latinLnBrk="0" hangingPunct="1">
      <a:defRPr kern="1200">
        <a:solidFill>
          <a:schemeClr val="bg1"/>
        </a:solidFill>
        <a:latin typeface="Arial" panose="020B0604020202020204" pitchFamily="34" charset="0"/>
        <a:ea typeface="+mn-ea"/>
        <a:cs typeface="Noto Sans CJK SC" charset="0"/>
      </a:defRPr>
    </a:lvl8pPr>
    <a:lvl9pPr marL="3657600" algn="l" defTabSz="914400" rtl="0" eaLnBrk="1" latinLnBrk="0" hangingPunct="1">
      <a:defRPr kern="1200">
        <a:solidFill>
          <a:schemeClr val="bg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2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56" autoAdjust="0"/>
    <p:restoredTop sz="94378" autoAdjust="0"/>
  </p:normalViewPr>
  <p:slideViewPr>
    <p:cSldViewPr>
      <p:cViewPr>
        <p:scale>
          <a:sx n="100" d="100"/>
          <a:sy n="100" d="100"/>
        </p:scale>
        <p:origin x="384" y="12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456C70-1162-41BB-AF4F-206C50A1C991}" type="doc">
      <dgm:prSet loTypeId="urn:microsoft.com/office/officeart/2005/8/layout/default" loCatId="list" qsTypeId="urn:microsoft.com/office/officeart/2005/8/quickstyle/simple3" qsCatId="simple" csTypeId="urn:microsoft.com/office/officeart/2005/8/colors/accent5_2" csCatId="accent5" phldr="1"/>
      <dgm:spPr/>
      <dgm:t>
        <a:bodyPr/>
        <a:lstStyle/>
        <a:p>
          <a:endParaRPr lang="en-US"/>
        </a:p>
      </dgm:t>
    </dgm:pt>
    <dgm:pt modelId="{4864EFFA-E100-4EF4-AD07-9BCD949D48BC}">
      <dgm:prSet phldrT="[Text]"/>
      <dgm:spPr/>
      <dgm:t>
        <a:bodyPr/>
        <a:lstStyle/>
        <a:p>
          <a:r>
            <a:rPr lang="fr-FR" dirty="0" err="1" smtClean="0"/>
            <a:t>Dreptul</a:t>
          </a:r>
          <a:r>
            <a:rPr lang="fr-FR" dirty="0" smtClean="0"/>
            <a:t> de </a:t>
          </a:r>
          <a:r>
            <a:rPr lang="fr-FR" dirty="0" err="1" smtClean="0"/>
            <a:t>acces</a:t>
          </a:r>
          <a:r>
            <a:rPr lang="fr-FR" dirty="0" smtClean="0"/>
            <a:t> la date</a:t>
          </a:r>
          <a:endParaRPr lang="en-US" dirty="0"/>
        </a:p>
      </dgm:t>
    </dgm:pt>
    <dgm:pt modelId="{63B73C69-BD10-4473-B012-66C665EF6E45}" type="parTrans" cxnId="{AC9E9AA5-0E38-4EE0-A231-CF5DCEAC773E}">
      <dgm:prSet/>
      <dgm:spPr/>
      <dgm:t>
        <a:bodyPr/>
        <a:lstStyle/>
        <a:p>
          <a:endParaRPr lang="en-US"/>
        </a:p>
      </dgm:t>
    </dgm:pt>
    <dgm:pt modelId="{6CD92A5A-8B9D-47C6-84FF-76DE322F9594}" type="sibTrans" cxnId="{AC9E9AA5-0E38-4EE0-A231-CF5DCEAC773E}">
      <dgm:prSet/>
      <dgm:spPr/>
      <dgm:t>
        <a:bodyPr/>
        <a:lstStyle/>
        <a:p>
          <a:endParaRPr lang="en-US"/>
        </a:p>
      </dgm:t>
    </dgm:pt>
    <dgm:pt modelId="{70236A8F-206A-4CCE-9D96-41F10A8B8BAA}">
      <dgm:prSet phldrT="[Text]"/>
      <dgm:spPr/>
      <dgm:t>
        <a:bodyPr/>
        <a:lstStyle/>
        <a:p>
          <a:r>
            <a:rPr lang="ro-RO" dirty="0" smtClean="0"/>
            <a:t>Dreptul la ștergerea datelor</a:t>
          </a:r>
          <a:endParaRPr lang="en-US" dirty="0"/>
        </a:p>
      </dgm:t>
    </dgm:pt>
    <dgm:pt modelId="{AA58615F-7D2D-4C7F-820E-2D4F832BBA6D}" type="parTrans" cxnId="{E24A9ECE-5E92-496D-830E-293116977844}">
      <dgm:prSet/>
      <dgm:spPr/>
      <dgm:t>
        <a:bodyPr/>
        <a:lstStyle/>
        <a:p>
          <a:endParaRPr lang="en-US"/>
        </a:p>
      </dgm:t>
    </dgm:pt>
    <dgm:pt modelId="{2C9D01D8-EB79-4972-9139-BC8C4576BB7D}" type="sibTrans" cxnId="{E24A9ECE-5E92-496D-830E-293116977844}">
      <dgm:prSet/>
      <dgm:spPr/>
      <dgm:t>
        <a:bodyPr/>
        <a:lstStyle/>
        <a:p>
          <a:endParaRPr lang="en-US"/>
        </a:p>
      </dgm:t>
    </dgm:pt>
    <dgm:pt modelId="{A710DD53-204C-4D7C-B404-635433D25030}">
      <dgm:prSet phldrT="[Text]"/>
      <dgm:spPr/>
      <dgm:t>
        <a:bodyPr/>
        <a:lstStyle/>
        <a:p>
          <a:r>
            <a:rPr lang="ro-RO" dirty="0" smtClean="0"/>
            <a:t>Dreptul la restricționare</a:t>
          </a:r>
          <a:endParaRPr lang="en-US" dirty="0"/>
        </a:p>
      </dgm:t>
    </dgm:pt>
    <dgm:pt modelId="{ADCE407B-322E-4B83-A42F-9A5E469193C3}" type="parTrans" cxnId="{41031CE0-F10B-4866-B973-1C0661AD463A}">
      <dgm:prSet/>
      <dgm:spPr/>
      <dgm:t>
        <a:bodyPr/>
        <a:lstStyle/>
        <a:p>
          <a:endParaRPr lang="en-US"/>
        </a:p>
      </dgm:t>
    </dgm:pt>
    <dgm:pt modelId="{61E3A504-99BC-4F52-A4BF-86C3A1AD3ABD}" type="sibTrans" cxnId="{41031CE0-F10B-4866-B973-1C0661AD463A}">
      <dgm:prSet/>
      <dgm:spPr/>
      <dgm:t>
        <a:bodyPr/>
        <a:lstStyle/>
        <a:p>
          <a:endParaRPr lang="en-US"/>
        </a:p>
      </dgm:t>
    </dgm:pt>
    <dgm:pt modelId="{88B5AB90-BB72-40B5-8EC2-864E94B9A76B}">
      <dgm:prSet phldrT="[Text]"/>
      <dgm:spPr/>
      <dgm:t>
        <a:bodyPr/>
        <a:lstStyle/>
        <a:p>
          <a:r>
            <a:rPr lang="ro-RO" dirty="0" smtClean="0"/>
            <a:t>Dreptul la opoziție</a:t>
          </a:r>
          <a:endParaRPr lang="en-US" dirty="0"/>
        </a:p>
      </dgm:t>
    </dgm:pt>
    <dgm:pt modelId="{C45F37D3-8375-4565-8B49-11573AA609E0}" type="parTrans" cxnId="{128CB816-BDE6-48DD-B745-B8E2BBB9E830}">
      <dgm:prSet/>
      <dgm:spPr/>
      <dgm:t>
        <a:bodyPr/>
        <a:lstStyle/>
        <a:p>
          <a:endParaRPr lang="en-US"/>
        </a:p>
      </dgm:t>
    </dgm:pt>
    <dgm:pt modelId="{6CB5D357-2637-4DB8-A0A7-C13CADB22158}" type="sibTrans" cxnId="{128CB816-BDE6-48DD-B745-B8E2BBB9E830}">
      <dgm:prSet/>
      <dgm:spPr/>
      <dgm:t>
        <a:bodyPr/>
        <a:lstStyle/>
        <a:p>
          <a:endParaRPr lang="en-US"/>
        </a:p>
      </dgm:t>
    </dgm:pt>
    <dgm:pt modelId="{83A41C90-954B-49F9-9273-3A6D593E16F6}">
      <dgm:prSet phldrT="[Text]"/>
      <dgm:spPr/>
      <dgm:t>
        <a:bodyPr/>
        <a:lstStyle/>
        <a:p>
          <a:r>
            <a:rPr lang="ro-RO" dirty="0" smtClean="0"/>
            <a:t>Dreptul la rectificare</a:t>
          </a:r>
          <a:endParaRPr lang="en-US" dirty="0"/>
        </a:p>
      </dgm:t>
    </dgm:pt>
    <dgm:pt modelId="{AC164E87-A24B-4AA8-978E-504A4407D73F}" type="parTrans" cxnId="{071C8079-DE39-4EEC-8FAD-FB65CDF5E865}">
      <dgm:prSet/>
      <dgm:spPr/>
      <dgm:t>
        <a:bodyPr/>
        <a:lstStyle/>
        <a:p>
          <a:endParaRPr lang="en-US"/>
        </a:p>
      </dgm:t>
    </dgm:pt>
    <dgm:pt modelId="{1F2A69CD-AAC6-4ABE-8A60-5628EF6245DA}" type="sibTrans" cxnId="{071C8079-DE39-4EEC-8FAD-FB65CDF5E865}">
      <dgm:prSet/>
      <dgm:spPr/>
      <dgm:t>
        <a:bodyPr/>
        <a:lstStyle/>
        <a:p>
          <a:endParaRPr lang="en-US"/>
        </a:p>
      </dgm:t>
    </dgm:pt>
    <dgm:pt modelId="{FE24C68A-180A-483D-A8C6-F1C24F8D471D}" type="pres">
      <dgm:prSet presAssocID="{27456C70-1162-41BB-AF4F-206C50A1C991}" presName="diagram" presStyleCnt="0">
        <dgm:presLayoutVars>
          <dgm:dir/>
          <dgm:resizeHandles val="exact"/>
        </dgm:presLayoutVars>
      </dgm:prSet>
      <dgm:spPr/>
      <dgm:t>
        <a:bodyPr/>
        <a:lstStyle/>
        <a:p>
          <a:endParaRPr lang="en-US"/>
        </a:p>
      </dgm:t>
    </dgm:pt>
    <dgm:pt modelId="{C7D5B73E-0DE8-4A75-B88E-397A66EDC80C}" type="pres">
      <dgm:prSet presAssocID="{4864EFFA-E100-4EF4-AD07-9BCD949D48BC}" presName="node" presStyleLbl="node1" presStyleIdx="0" presStyleCnt="5">
        <dgm:presLayoutVars>
          <dgm:bulletEnabled val="1"/>
        </dgm:presLayoutVars>
      </dgm:prSet>
      <dgm:spPr/>
      <dgm:t>
        <a:bodyPr/>
        <a:lstStyle/>
        <a:p>
          <a:endParaRPr lang="en-US"/>
        </a:p>
      </dgm:t>
    </dgm:pt>
    <dgm:pt modelId="{7A3C9CD5-B93D-4716-ABCB-E9F37DF83C79}" type="pres">
      <dgm:prSet presAssocID="{6CD92A5A-8B9D-47C6-84FF-76DE322F9594}" presName="sibTrans" presStyleCnt="0"/>
      <dgm:spPr/>
    </dgm:pt>
    <dgm:pt modelId="{202FB6BD-2A95-4595-A601-CCBF9D828EF6}" type="pres">
      <dgm:prSet presAssocID="{70236A8F-206A-4CCE-9D96-41F10A8B8BAA}" presName="node" presStyleLbl="node1" presStyleIdx="1" presStyleCnt="5">
        <dgm:presLayoutVars>
          <dgm:bulletEnabled val="1"/>
        </dgm:presLayoutVars>
      </dgm:prSet>
      <dgm:spPr/>
      <dgm:t>
        <a:bodyPr/>
        <a:lstStyle/>
        <a:p>
          <a:endParaRPr lang="en-US"/>
        </a:p>
      </dgm:t>
    </dgm:pt>
    <dgm:pt modelId="{CD8D6BD7-9468-44F7-AB06-9EE189EBEEEA}" type="pres">
      <dgm:prSet presAssocID="{2C9D01D8-EB79-4972-9139-BC8C4576BB7D}" presName="sibTrans" presStyleCnt="0"/>
      <dgm:spPr/>
    </dgm:pt>
    <dgm:pt modelId="{8BB1A65C-5C95-4422-BEF4-469639A9F0D1}" type="pres">
      <dgm:prSet presAssocID="{A710DD53-204C-4D7C-B404-635433D25030}" presName="node" presStyleLbl="node1" presStyleIdx="2" presStyleCnt="5">
        <dgm:presLayoutVars>
          <dgm:bulletEnabled val="1"/>
        </dgm:presLayoutVars>
      </dgm:prSet>
      <dgm:spPr/>
      <dgm:t>
        <a:bodyPr/>
        <a:lstStyle/>
        <a:p>
          <a:endParaRPr lang="en-US"/>
        </a:p>
      </dgm:t>
    </dgm:pt>
    <dgm:pt modelId="{C9CE9D63-CB8F-48F0-B16E-F8F9E93E0F98}" type="pres">
      <dgm:prSet presAssocID="{61E3A504-99BC-4F52-A4BF-86C3A1AD3ABD}" presName="sibTrans" presStyleCnt="0"/>
      <dgm:spPr/>
    </dgm:pt>
    <dgm:pt modelId="{9DC11350-A8E7-4FC8-AD46-50D43814CE03}" type="pres">
      <dgm:prSet presAssocID="{88B5AB90-BB72-40B5-8EC2-864E94B9A76B}" presName="node" presStyleLbl="node1" presStyleIdx="3" presStyleCnt="5">
        <dgm:presLayoutVars>
          <dgm:bulletEnabled val="1"/>
        </dgm:presLayoutVars>
      </dgm:prSet>
      <dgm:spPr/>
      <dgm:t>
        <a:bodyPr/>
        <a:lstStyle/>
        <a:p>
          <a:endParaRPr lang="en-US"/>
        </a:p>
      </dgm:t>
    </dgm:pt>
    <dgm:pt modelId="{66D911EA-9B72-45BD-A5BF-1932A3BA4BE2}" type="pres">
      <dgm:prSet presAssocID="{6CB5D357-2637-4DB8-A0A7-C13CADB22158}" presName="sibTrans" presStyleCnt="0"/>
      <dgm:spPr/>
    </dgm:pt>
    <dgm:pt modelId="{55F3F198-CE51-4717-8B6B-10AA3720410D}" type="pres">
      <dgm:prSet presAssocID="{83A41C90-954B-49F9-9273-3A6D593E16F6}" presName="node" presStyleLbl="node1" presStyleIdx="4" presStyleCnt="5">
        <dgm:presLayoutVars>
          <dgm:bulletEnabled val="1"/>
        </dgm:presLayoutVars>
      </dgm:prSet>
      <dgm:spPr/>
      <dgm:t>
        <a:bodyPr/>
        <a:lstStyle/>
        <a:p>
          <a:endParaRPr lang="en-US"/>
        </a:p>
      </dgm:t>
    </dgm:pt>
  </dgm:ptLst>
  <dgm:cxnLst>
    <dgm:cxn modelId="{41031CE0-F10B-4866-B973-1C0661AD463A}" srcId="{27456C70-1162-41BB-AF4F-206C50A1C991}" destId="{A710DD53-204C-4D7C-B404-635433D25030}" srcOrd="2" destOrd="0" parTransId="{ADCE407B-322E-4B83-A42F-9A5E469193C3}" sibTransId="{61E3A504-99BC-4F52-A4BF-86C3A1AD3ABD}"/>
    <dgm:cxn modelId="{071C8079-DE39-4EEC-8FAD-FB65CDF5E865}" srcId="{27456C70-1162-41BB-AF4F-206C50A1C991}" destId="{83A41C90-954B-49F9-9273-3A6D593E16F6}" srcOrd="4" destOrd="0" parTransId="{AC164E87-A24B-4AA8-978E-504A4407D73F}" sibTransId="{1F2A69CD-AAC6-4ABE-8A60-5628EF6245DA}"/>
    <dgm:cxn modelId="{95802799-D475-46E7-B600-F1B17F9EB581}" type="presOf" srcId="{70236A8F-206A-4CCE-9D96-41F10A8B8BAA}" destId="{202FB6BD-2A95-4595-A601-CCBF9D828EF6}" srcOrd="0" destOrd="0" presId="urn:microsoft.com/office/officeart/2005/8/layout/default"/>
    <dgm:cxn modelId="{3CBA9772-4BE1-4E1F-A226-F0D9246A63C7}" type="presOf" srcId="{83A41C90-954B-49F9-9273-3A6D593E16F6}" destId="{55F3F198-CE51-4717-8B6B-10AA3720410D}" srcOrd="0" destOrd="0" presId="urn:microsoft.com/office/officeart/2005/8/layout/default"/>
    <dgm:cxn modelId="{128CB816-BDE6-48DD-B745-B8E2BBB9E830}" srcId="{27456C70-1162-41BB-AF4F-206C50A1C991}" destId="{88B5AB90-BB72-40B5-8EC2-864E94B9A76B}" srcOrd="3" destOrd="0" parTransId="{C45F37D3-8375-4565-8B49-11573AA609E0}" sibTransId="{6CB5D357-2637-4DB8-A0A7-C13CADB22158}"/>
    <dgm:cxn modelId="{384EC81F-A3D2-4322-B801-04671FAC9BF7}" type="presOf" srcId="{27456C70-1162-41BB-AF4F-206C50A1C991}" destId="{FE24C68A-180A-483D-A8C6-F1C24F8D471D}" srcOrd="0" destOrd="0" presId="urn:microsoft.com/office/officeart/2005/8/layout/default"/>
    <dgm:cxn modelId="{E24A9ECE-5E92-496D-830E-293116977844}" srcId="{27456C70-1162-41BB-AF4F-206C50A1C991}" destId="{70236A8F-206A-4CCE-9D96-41F10A8B8BAA}" srcOrd="1" destOrd="0" parTransId="{AA58615F-7D2D-4C7F-820E-2D4F832BBA6D}" sibTransId="{2C9D01D8-EB79-4972-9139-BC8C4576BB7D}"/>
    <dgm:cxn modelId="{AC9E9AA5-0E38-4EE0-A231-CF5DCEAC773E}" srcId="{27456C70-1162-41BB-AF4F-206C50A1C991}" destId="{4864EFFA-E100-4EF4-AD07-9BCD949D48BC}" srcOrd="0" destOrd="0" parTransId="{63B73C69-BD10-4473-B012-66C665EF6E45}" sibTransId="{6CD92A5A-8B9D-47C6-84FF-76DE322F9594}"/>
    <dgm:cxn modelId="{14047FE0-BDFF-4C21-B45C-4D7BB272FA0F}" type="presOf" srcId="{88B5AB90-BB72-40B5-8EC2-864E94B9A76B}" destId="{9DC11350-A8E7-4FC8-AD46-50D43814CE03}" srcOrd="0" destOrd="0" presId="urn:microsoft.com/office/officeart/2005/8/layout/default"/>
    <dgm:cxn modelId="{52DBE530-88C2-4F2E-9F5D-A86491E2CF68}" type="presOf" srcId="{4864EFFA-E100-4EF4-AD07-9BCD949D48BC}" destId="{C7D5B73E-0DE8-4A75-B88E-397A66EDC80C}" srcOrd="0" destOrd="0" presId="urn:microsoft.com/office/officeart/2005/8/layout/default"/>
    <dgm:cxn modelId="{FBB5D9EF-30B0-4707-A700-78BA96385363}" type="presOf" srcId="{A710DD53-204C-4D7C-B404-635433D25030}" destId="{8BB1A65C-5C95-4422-BEF4-469639A9F0D1}" srcOrd="0" destOrd="0" presId="urn:microsoft.com/office/officeart/2005/8/layout/default"/>
    <dgm:cxn modelId="{69D14BDE-7072-4898-A05D-A2AA4ED8D11F}" type="presParOf" srcId="{FE24C68A-180A-483D-A8C6-F1C24F8D471D}" destId="{C7D5B73E-0DE8-4A75-B88E-397A66EDC80C}" srcOrd="0" destOrd="0" presId="urn:microsoft.com/office/officeart/2005/8/layout/default"/>
    <dgm:cxn modelId="{5FF6DF5C-E2A2-4892-B246-F41CBB56A417}" type="presParOf" srcId="{FE24C68A-180A-483D-A8C6-F1C24F8D471D}" destId="{7A3C9CD5-B93D-4716-ABCB-E9F37DF83C79}" srcOrd="1" destOrd="0" presId="urn:microsoft.com/office/officeart/2005/8/layout/default"/>
    <dgm:cxn modelId="{35EA58A0-8020-4ED2-8B19-43116BFAB6C3}" type="presParOf" srcId="{FE24C68A-180A-483D-A8C6-F1C24F8D471D}" destId="{202FB6BD-2A95-4595-A601-CCBF9D828EF6}" srcOrd="2" destOrd="0" presId="urn:microsoft.com/office/officeart/2005/8/layout/default"/>
    <dgm:cxn modelId="{4CC644EA-55A5-4126-92F8-FC4E16FCB315}" type="presParOf" srcId="{FE24C68A-180A-483D-A8C6-F1C24F8D471D}" destId="{CD8D6BD7-9468-44F7-AB06-9EE189EBEEEA}" srcOrd="3" destOrd="0" presId="urn:microsoft.com/office/officeart/2005/8/layout/default"/>
    <dgm:cxn modelId="{C147E384-E283-492D-A10A-BD6604DB812F}" type="presParOf" srcId="{FE24C68A-180A-483D-A8C6-F1C24F8D471D}" destId="{8BB1A65C-5C95-4422-BEF4-469639A9F0D1}" srcOrd="4" destOrd="0" presId="urn:microsoft.com/office/officeart/2005/8/layout/default"/>
    <dgm:cxn modelId="{A6E6554D-1AAC-434D-AABE-F3D56CBC8687}" type="presParOf" srcId="{FE24C68A-180A-483D-A8C6-F1C24F8D471D}" destId="{C9CE9D63-CB8F-48F0-B16E-F8F9E93E0F98}" srcOrd="5" destOrd="0" presId="urn:microsoft.com/office/officeart/2005/8/layout/default"/>
    <dgm:cxn modelId="{9C01F5FC-DC7A-4D7D-A7D0-4D7754938FCB}" type="presParOf" srcId="{FE24C68A-180A-483D-A8C6-F1C24F8D471D}" destId="{9DC11350-A8E7-4FC8-AD46-50D43814CE03}" srcOrd="6" destOrd="0" presId="urn:microsoft.com/office/officeart/2005/8/layout/default"/>
    <dgm:cxn modelId="{7770080C-86CB-4B52-B9C3-1B85297A29B2}" type="presParOf" srcId="{FE24C68A-180A-483D-A8C6-F1C24F8D471D}" destId="{66D911EA-9B72-45BD-A5BF-1932A3BA4BE2}" srcOrd="7" destOrd="0" presId="urn:microsoft.com/office/officeart/2005/8/layout/default"/>
    <dgm:cxn modelId="{D205FC7F-381C-42C6-99D4-7F27ADC0B6F2}" type="presParOf" srcId="{FE24C68A-180A-483D-A8C6-F1C24F8D471D}" destId="{55F3F198-CE51-4717-8B6B-10AA3720410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5B73E-0DE8-4A75-B88E-397A66EDC80C}">
      <dsp:nvSpPr>
        <dsp:cNvPr id="0" name=""/>
        <dsp:cNvSpPr/>
      </dsp:nvSpPr>
      <dsp:spPr>
        <a:xfrm>
          <a:off x="718839" y="325"/>
          <a:ext cx="2051037" cy="123062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fr-FR" sz="2500" kern="1200" dirty="0" err="1" smtClean="0"/>
            <a:t>Dreptul</a:t>
          </a:r>
          <a:r>
            <a:rPr lang="fr-FR" sz="2500" kern="1200" dirty="0" smtClean="0"/>
            <a:t> de </a:t>
          </a:r>
          <a:r>
            <a:rPr lang="fr-FR" sz="2500" kern="1200" dirty="0" err="1" smtClean="0"/>
            <a:t>acces</a:t>
          </a:r>
          <a:r>
            <a:rPr lang="fr-FR" sz="2500" kern="1200" dirty="0" smtClean="0"/>
            <a:t> la date</a:t>
          </a:r>
          <a:endParaRPr lang="en-US" sz="2500" kern="1200" dirty="0"/>
        </a:p>
      </dsp:txBody>
      <dsp:txXfrm>
        <a:off x="718839" y="325"/>
        <a:ext cx="2051037" cy="1230622"/>
      </dsp:txXfrm>
    </dsp:sp>
    <dsp:sp modelId="{202FB6BD-2A95-4595-A601-CCBF9D828EF6}">
      <dsp:nvSpPr>
        <dsp:cNvPr id="0" name=""/>
        <dsp:cNvSpPr/>
      </dsp:nvSpPr>
      <dsp:spPr>
        <a:xfrm>
          <a:off x="2974981" y="325"/>
          <a:ext cx="2051037" cy="123062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ro-RO" sz="2500" kern="1200" dirty="0" smtClean="0"/>
            <a:t>Dreptul la ștergerea datelor</a:t>
          </a:r>
          <a:endParaRPr lang="en-US" sz="2500" kern="1200" dirty="0"/>
        </a:p>
      </dsp:txBody>
      <dsp:txXfrm>
        <a:off x="2974981" y="325"/>
        <a:ext cx="2051037" cy="1230622"/>
      </dsp:txXfrm>
    </dsp:sp>
    <dsp:sp modelId="{8BB1A65C-5C95-4422-BEF4-469639A9F0D1}">
      <dsp:nvSpPr>
        <dsp:cNvPr id="0" name=""/>
        <dsp:cNvSpPr/>
      </dsp:nvSpPr>
      <dsp:spPr>
        <a:xfrm>
          <a:off x="5231122" y="325"/>
          <a:ext cx="2051037" cy="123062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ro-RO" sz="2500" kern="1200" dirty="0" smtClean="0"/>
            <a:t>Dreptul la restricționare</a:t>
          </a:r>
          <a:endParaRPr lang="en-US" sz="2500" kern="1200" dirty="0"/>
        </a:p>
      </dsp:txBody>
      <dsp:txXfrm>
        <a:off x="5231122" y="325"/>
        <a:ext cx="2051037" cy="1230622"/>
      </dsp:txXfrm>
    </dsp:sp>
    <dsp:sp modelId="{9DC11350-A8E7-4FC8-AD46-50D43814CE03}">
      <dsp:nvSpPr>
        <dsp:cNvPr id="0" name=""/>
        <dsp:cNvSpPr/>
      </dsp:nvSpPr>
      <dsp:spPr>
        <a:xfrm>
          <a:off x="1846910" y="1436051"/>
          <a:ext cx="2051037" cy="123062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ro-RO" sz="2500" kern="1200" dirty="0" smtClean="0"/>
            <a:t>Dreptul la opoziție</a:t>
          </a:r>
          <a:endParaRPr lang="en-US" sz="2500" kern="1200" dirty="0"/>
        </a:p>
      </dsp:txBody>
      <dsp:txXfrm>
        <a:off x="1846910" y="1436051"/>
        <a:ext cx="2051037" cy="1230622"/>
      </dsp:txXfrm>
    </dsp:sp>
    <dsp:sp modelId="{55F3F198-CE51-4717-8B6B-10AA3720410D}">
      <dsp:nvSpPr>
        <dsp:cNvPr id="0" name=""/>
        <dsp:cNvSpPr/>
      </dsp:nvSpPr>
      <dsp:spPr>
        <a:xfrm>
          <a:off x="4103051" y="1436051"/>
          <a:ext cx="2051037" cy="123062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ro-RO" sz="2500" kern="1200" dirty="0" smtClean="0"/>
            <a:t>Dreptul la rectificare</a:t>
          </a:r>
          <a:endParaRPr lang="en-US" sz="2500" kern="1200" dirty="0"/>
        </a:p>
      </dsp:txBody>
      <dsp:txXfrm>
        <a:off x="4103051" y="1436051"/>
        <a:ext cx="2051037" cy="12306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BE07C146-5D70-45CC-83C2-E49A7A7C1A8F}" type="datetimeFigureOut">
              <a:rPr lang="ro-RO" smtClean="0"/>
              <a:t>16.01.2021</a:t>
            </a:fld>
            <a:endParaRPr lang="ro-RO"/>
          </a:p>
        </p:txBody>
      </p:sp>
      <p:sp>
        <p:nvSpPr>
          <p:cNvPr id="4" name="Footer Placeholder 3"/>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ro-RO" smtClean="0"/>
              <a:t>123Hellowwww</a:t>
            </a:r>
            <a:endParaRPr lang="ro-RO"/>
          </a:p>
        </p:txBody>
      </p:sp>
      <p:sp>
        <p:nvSpPr>
          <p:cNvPr id="5" name="Slide Number Placeholder 4"/>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B9448F6F-154C-436B-9A2F-52AC3128D6AE}" type="slidenum">
              <a:rPr lang="ro-RO" smtClean="0"/>
              <a:t>‹#›</a:t>
            </a:fld>
            <a:endParaRPr lang="ro-RO"/>
          </a:p>
        </p:txBody>
      </p:sp>
    </p:spTree>
    <p:extLst>
      <p:ext uri="{BB962C8B-B14F-4D97-AF65-F5344CB8AC3E}">
        <p14:creationId xmlns:p14="http://schemas.microsoft.com/office/powerpoint/2010/main" val="37445108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flat">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p>
        </p:txBody>
      </p:sp>
      <p:sp>
        <p:nvSpPr>
          <p:cNvPr id="2050" name="AutoShape 2"/>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p>
        </p:txBody>
      </p:sp>
      <p:sp>
        <p:nvSpPr>
          <p:cNvPr id="2051" name="Rectangle 3"/>
          <p:cNvSpPr>
            <a:spLocks noGrp="1" noRot="1" noChangeAspect="1" noChangeArrowheads="1"/>
          </p:cNvSpPr>
          <p:nvPr>
            <p:ph type="sldImg"/>
          </p:nvPr>
        </p:nvSpPr>
        <p:spPr bwMode="auto">
          <a:xfrm>
            <a:off x="215900" y="812800"/>
            <a:ext cx="7123113" cy="400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2" name="Rectangle 4"/>
          <p:cNvSpPr>
            <a:spLocks noGrp="1" noChangeArrowheads="1"/>
          </p:cNvSpPr>
          <p:nvPr>
            <p:ph type="body"/>
          </p:nvPr>
        </p:nvSpPr>
        <p:spPr bwMode="auto">
          <a:xfrm>
            <a:off x="755650" y="5078413"/>
            <a:ext cx="6043613" cy="480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ro-RO" altLang="ro-RO" smtClean="0"/>
          </a:p>
        </p:txBody>
      </p:sp>
      <p:sp>
        <p:nvSpPr>
          <p:cNvPr id="2053" name="Rectangle 5"/>
          <p:cNvSpPr>
            <a:spLocks noGrp="1" noChangeArrowheads="1"/>
          </p:cNvSpPr>
          <p:nvPr>
            <p:ph type="hdr"/>
          </p:nvPr>
        </p:nvSpPr>
        <p:spPr bwMode="auto">
          <a:xfrm>
            <a:off x="0" y="0"/>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sz="1400">
                <a:solidFill>
                  <a:srgbClr val="000000"/>
                </a:solidFill>
                <a:latin typeface="Times New Roman" panose="02020603050405020304" pitchFamily="18" charset="0"/>
                <a:cs typeface="Segoe UI" panose="020B0502040204020203" pitchFamily="34" charset="0"/>
              </a:defRPr>
            </a:lvl1pPr>
          </a:lstStyle>
          <a:p>
            <a:endParaRPr lang="ro-RO" altLang="ro-RO"/>
          </a:p>
        </p:txBody>
      </p:sp>
      <p:sp>
        <p:nvSpPr>
          <p:cNvPr id="2054" name="Rectangle 6"/>
          <p:cNvSpPr>
            <a:spLocks noGrp="1" noChangeArrowheads="1"/>
          </p:cNvSpPr>
          <p:nvPr>
            <p:ph type="dt"/>
          </p:nvPr>
        </p:nvSpPr>
        <p:spPr bwMode="auto">
          <a:xfrm>
            <a:off x="4278313" y="0"/>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sz="1400">
                <a:solidFill>
                  <a:srgbClr val="000000"/>
                </a:solidFill>
                <a:latin typeface="Times New Roman" panose="02020603050405020304" pitchFamily="18" charset="0"/>
                <a:cs typeface="Segoe UI" panose="020B0502040204020203" pitchFamily="34" charset="0"/>
              </a:defRPr>
            </a:lvl1pPr>
          </a:lstStyle>
          <a:p>
            <a:endParaRPr lang="ro-RO" altLang="ro-RO"/>
          </a:p>
        </p:txBody>
      </p:sp>
      <p:sp>
        <p:nvSpPr>
          <p:cNvPr id="2055" name="Rectangle 7"/>
          <p:cNvSpPr>
            <a:spLocks noGrp="1" noChangeArrowheads="1"/>
          </p:cNvSpPr>
          <p:nvPr>
            <p:ph type="ftr"/>
          </p:nvPr>
        </p:nvSpPr>
        <p:spPr bwMode="auto">
          <a:xfrm>
            <a:off x="0" y="10156825"/>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buClrTx/>
              <a:buFontTx/>
              <a:buNone/>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sz="1400">
                <a:solidFill>
                  <a:srgbClr val="000000"/>
                </a:solidFill>
                <a:latin typeface="Times New Roman" panose="02020603050405020304" pitchFamily="18" charset="0"/>
                <a:cs typeface="Segoe UI" panose="020B0502040204020203" pitchFamily="34" charset="0"/>
              </a:defRPr>
            </a:lvl1pPr>
          </a:lstStyle>
          <a:p>
            <a:r>
              <a:rPr lang="ro-RO" altLang="ro-RO" smtClean="0"/>
              <a:t>123Hellowwww</a:t>
            </a:r>
            <a:endParaRPr lang="ro-RO" altLang="ro-RO"/>
          </a:p>
        </p:txBody>
      </p:sp>
      <p:sp>
        <p:nvSpPr>
          <p:cNvPr id="2056" name="Rectangle 8"/>
          <p:cNvSpPr>
            <a:spLocks noGrp="1" noChangeArrowheads="1"/>
          </p:cNvSpPr>
          <p:nvPr>
            <p:ph type="sldNum"/>
          </p:nvPr>
        </p:nvSpPr>
        <p:spPr bwMode="auto">
          <a:xfrm>
            <a:off x="4278313" y="10156825"/>
            <a:ext cx="32766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buClrTx/>
              <a:buFontTx/>
              <a:buNone/>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sz="1400">
                <a:solidFill>
                  <a:srgbClr val="000000"/>
                </a:solidFill>
                <a:latin typeface="Times New Roman" panose="02020603050405020304" pitchFamily="18" charset="0"/>
                <a:cs typeface="Segoe UI" panose="020B0502040204020203" pitchFamily="34" charset="0"/>
              </a:defRPr>
            </a:lvl1pPr>
          </a:lstStyle>
          <a:p>
            <a:fld id="{D90B2D16-D780-4274-9B07-AD4A3468044B}" type="slidenum">
              <a:rPr lang="ro-RO" altLang="ro-RO"/>
              <a:pPr/>
              <a:t>‹#›</a:t>
            </a:fld>
            <a:endParaRPr lang="ro-RO" altLang="ro-RO"/>
          </a:p>
        </p:txBody>
      </p:sp>
    </p:spTree>
  </p:cSld>
  <p:clrMap bg1="lt1" tx1="dk1" bg2="lt2" tx2="dk2" accent1="accent1" accent2="accent2" accent3="accent3" accent4="accent4" accent5="accent5" accent6="accent6" hlink="hlink" folHlink="folHlink"/>
  <p:hf sldNum="0" hdr="0" ftr="0" dt="0"/>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075" y="812800"/>
            <a:ext cx="7116763" cy="4003675"/>
          </a:xfrm>
        </p:spPr>
      </p:sp>
      <p:sp>
        <p:nvSpPr>
          <p:cNvPr id="3" name="Notes Placeholder 2"/>
          <p:cNvSpPr>
            <a:spLocks noGrp="1"/>
          </p:cNvSpPr>
          <p:nvPr>
            <p:ph type="body" idx="1"/>
          </p:nvPr>
        </p:nvSpPr>
        <p:spPr/>
        <p:txBody>
          <a:bodyPr/>
          <a:lstStyle/>
          <a:p>
            <a:endParaRPr lang="ro-RO" dirty="0"/>
          </a:p>
        </p:txBody>
      </p:sp>
    </p:spTree>
    <p:extLst>
      <p:ext uri="{BB962C8B-B14F-4D97-AF65-F5344CB8AC3E}">
        <p14:creationId xmlns:p14="http://schemas.microsoft.com/office/powerpoint/2010/main" val="128888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o-RO" altLang="ro-R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smtClean="0"/>
              <a:t>Click to edit Master title style</a:t>
            </a:r>
            <a:endParaRPr lang="ro-RO"/>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o-RO"/>
          </a:p>
        </p:txBody>
      </p:sp>
      <p:sp>
        <p:nvSpPr>
          <p:cNvPr id="4" name="Date Placeholder 3"/>
          <p:cNvSpPr>
            <a:spLocks noGrp="1"/>
          </p:cNvSpPr>
          <p:nvPr>
            <p:ph type="dt" idx="10"/>
          </p:nvPr>
        </p:nvSpPr>
        <p:spPr/>
        <p:txBody>
          <a:bodyPr/>
          <a:lstStyle>
            <a:lvl1pPr>
              <a:defRPr/>
            </a:lvl1pPr>
          </a:lstStyle>
          <a:p>
            <a:endParaRPr lang="ro-RO" altLang="ro-RO"/>
          </a:p>
        </p:txBody>
      </p:sp>
      <p:sp>
        <p:nvSpPr>
          <p:cNvPr id="5" name="Footer Placeholder 4"/>
          <p:cNvSpPr>
            <a:spLocks noGrp="1"/>
          </p:cNvSpPr>
          <p:nvPr>
            <p:ph type="ftr" idx="11"/>
          </p:nvPr>
        </p:nvSpPr>
        <p:spPr/>
        <p:txBody>
          <a:bodyPr/>
          <a:lstStyle>
            <a:lvl1pPr>
              <a:defRPr/>
            </a:lvl1pPr>
          </a:lstStyle>
          <a:p>
            <a:endParaRPr lang="ro-RO" altLang="ro-RO"/>
          </a:p>
        </p:txBody>
      </p:sp>
      <p:sp>
        <p:nvSpPr>
          <p:cNvPr id="6" name="Slide Number Placeholder 5"/>
          <p:cNvSpPr>
            <a:spLocks noGrp="1"/>
          </p:cNvSpPr>
          <p:nvPr>
            <p:ph type="sldNum" idx="12"/>
          </p:nvPr>
        </p:nvSpPr>
        <p:spPr/>
        <p:txBody>
          <a:bodyPr/>
          <a:lstStyle>
            <a:lvl1pPr>
              <a:defRPr/>
            </a:lvl1pPr>
          </a:lstStyle>
          <a:p>
            <a:fld id="{5E1C0BAD-85D0-4745-AF4F-86275628DCC1}" type="slidenum">
              <a:rPr lang="ro-RO" altLang="ro-RO"/>
              <a:pPr/>
              <a:t>‹#›</a:t>
            </a:fld>
            <a:endParaRPr lang="ro-RO" altLang="ro-RO"/>
          </a:p>
        </p:txBody>
      </p:sp>
    </p:spTree>
    <p:extLst>
      <p:ext uri="{BB962C8B-B14F-4D97-AF65-F5344CB8AC3E}">
        <p14:creationId xmlns:p14="http://schemas.microsoft.com/office/powerpoint/2010/main" val="224023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idx="10"/>
          </p:nvPr>
        </p:nvSpPr>
        <p:spPr/>
        <p:txBody>
          <a:bodyPr/>
          <a:lstStyle>
            <a:lvl1pPr>
              <a:defRPr/>
            </a:lvl1pPr>
          </a:lstStyle>
          <a:p>
            <a:endParaRPr lang="ro-RO" altLang="ro-RO"/>
          </a:p>
        </p:txBody>
      </p:sp>
      <p:sp>
        <p:nvSpPr>
          <p:cNvPr id="5" name="Footer Placeholder 4"/>
          <p:cNvSpPr>
            <a:spLocks noGrp="1"/>
          </p:cNvSpPr>
          <p:nvPr>
            <p:ph type="ftr" idx="11"/>
          </p:nvPr>
        </p:nvSpPr>
        <p:spPr/>
        <p:txBody>
          <a:bodyPr/>
          <a:lstStyle>
            <a:lvl1pPr>
              <a:defRPr/>
            </a:lvl1pPr>
          </a:lstStyle>
          <a:p>
            <a:endParaRPr lang="ro-RO" altLang="ro-RO"/>
          </a:p>
        </p:txBody>
      </p:sp>
      <p:sp>
        <p:nvSpPr>
          <p:cNvPr id="6" name="Slide Number Placeholder 5"/>
          <p:cNvSpPr>
            <a:spLocks noGrp="1"/>
          </p:cNvSpPr>
          <p:nvPr>
            <p:ph type="sldNum" idx="12"/>
          </p:nvPr>
        </p:nvSpPr>
        <p:spPr/>
        <p:txBody>
          <a:bodyPr/>
          <a:lstStyle>
            <a:lvl1pPr>
              <a:defRPr/>
            </a:lvl1pPr>
          </a:lstStyle>
          <a:p>
            <a:fld id="{7C9FB2F2-BC23-4C6F-97A0-E1331CE3DBE2}" type="slidenum">
              <a:rPr lang="ro-RO" altLang="ro-RO"/>
              <a:pPr/>
              <a:t>‹#›</a:t>
            </a:fld>
            <a:endParaRPr lang="ro-RO" altLang="ro-RO"/>
          </a:p>
        </p:txBody>
      </p:sp>
    </p:spTree>
    <p:extLst>
      <p:ext uri="{BB962C8B-B14F-4D97-AF65-F5344CB8AC3E}">
        <p14:creationId xmlns:p14="http://schemas.microsoft.com/office/powerpoint/2010/main" val="170034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225425"/>
            <a:ext cx="2265362" cy="4384675"/>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503238" y="225425"/>
            <a:ext cx="6648450" cy="4384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idx="10"/>
          </p:nvPr>
        </p:nvSpPr>
        <p:spPr/>
        <p:txBody>
          <a:bodyPr/>
          <a:lstStyle>
            <a:lvl1pPr>
              <a:defRPr/>
            </a:lvl1pPr>
          </a:lstStyle>
          <a:p>
            <a:endParaRPr lang="ro-RO" altLang="ro-RO"/>
          </a:p>
        </p:txBody>
      </p:sp>
      <p:sp>
        <p:nvSpPr>
          <p:cNvPr id="5" name="Footer Placeholder 4"/>
          <p:cNvSpPr>
            <a:spLocks noGrp="1"/>
          </p:cNvSpPr>
          <p:nvPr>
            <p:ph type="ftr" idx="11"/>
          </p:nvPr>
        </p:nvSpPr>
        <p:spPr/>
        <p:txBody>
          <a:bodyPr/>
          <a:lstStyle>
            <a:lvl1pPr>
              <a:defRPr/>
            </a:lvl1pPr>
          </a:lstStyle>
          <a:p>
            <a:endParaRPr lang="ro-RO" altLang="ro-RO"/>
          </a:p>
        </p:txBody>
      </p:sp>
      <p:sp>
        <p:nvSpPr>
          <p:cNvPr id="6" name="Slide Number Placeholder 5"/>
          <p:cNvSpPr>
            <a:spLocks noGrp="1"/>
          </p:cNvSpPr>
          <p:nvPr>
            <p:ph type="sldNum" idx="12"/>
          </p:nvPr>
        </p:nvSpPr>
        <p:spPr/>
        <p:txBody>
          <a:bodyPr/>
          <a:lstStyle>
            <a:lvl1pPr>
              <a:defRPr/>
            </a:lvl1pPr>
          </a:lstStyle>
          <a:p>
            <a:fld id="{36ED3F67-35BE-4CD0-AC30-7BA7F09641A6}" type="slidenum">
              <a:rPr lang="ro-RO" altLang="ro-RO"/>
              <a:pPr/>
              <a:t>‹#›</a:t>
            </a:fld>
            <a:endParaRPr lang="ro-RO" altLang="ro-RO"/>
          </a:p>
        </p:txBody>
      </p:sp>
    </p:spTree>
    <p:extLst>
      <p:ext uri="{BB962C8B-B14F-4D97-AF65-F5344CB8AC3E}">
        <p14:creationId xmlns:p14="http://schemas.microsoft.com/office/powerpoint/2010/main" val="1666852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9066212" cy="941388"/>
          </a:xfrm>
        </p:spPr>
        <p:txBody>
          <a:bodyPr/>
          <a:lstStyle/>
          <a:p>
            <a:r>
              <a:rPr lang="en-US" smtClean="0"/>
              <a:t>Click to edit Master title style</a:t>
            </a:r>
            <a:endParaRPr lang="ro-RO"/>
          </a:p>
        </p:txBody>
      </p:sp>
      <p:sp>
        <p:nvSpPr>
          <p:cNvPr id="3" name="Date Placeholder 2"/>
          <p:cNvSpPr>
            <a:spLocks noGrp="1"/>
          </p:cNvSpPr>
          <p:nvPr>
            <p:ph type="dt" idx="10"/>
          </p:nvPr>
        </p:nvSpPr>
        <p:spPr>
          <a:xfrm>
            <a:off x="503238" y="5165725"/>
            <a:ext cx="2343150" cy="385763"/>
          </a:xfrm>
        </p:spPr>
        <p:txBody>
          <a:bodyPr/>
          <a:lstStyle>
            <a:lvl1pPr>
              <a:defRPr/>
            </a:lvl1pPr>
          </a:lstStyle>
          <a:p>
            <a:endParaRPr lang="ro-RO" altLang="ro-RO"/>
          </a:p>
        </p:txBody>
      </p:sp>
      <p:sp>
        <p:nvSpPr>
          <p:cNvPr id="4" name="Footer Placeholder 3"/>
          <p:cNvSpPr>
            <a:spLocks noGrp="1"/>
          </p:cNvSpPr>
          <p:nvPr>
            <p:ph type="ftr" idx="11"/>
          </p:nvPr>
        </p:nvSpPr>
        <p:spPr>
          <a:xfrm>
            <a:off x="3448050" y="5165725"/>
            <a:ext cx="3190875" cy="385763"/>
          </a:xfrm>
        </p:spPr>
        <p:txBody>
          <a:bodyPr/>
          <a:lstStyle>
            <a:lvl1pPr>
              <a:defRPr/>
            </a:lvl1pPr>
          </a:lstStyle>
          <a:p>
            <a:endParaRPr lang="ro-RO" altLang="ro-RO"/>
          </a:p>
        </p:txBody>
      </p:sp>
      <p:sp>
        <p:nvSpPr>
          <p:cNvPr id="5" name="Slide Number Placeholder 4"/>
          <p:cNvSpPr>
            <a:spLocks noGrp="1"/>
          </p:cNvSpPr>
          <p:nvPr>
            <p:ph type="sldNum" idx="12"/>
          </p:nvPr>
        </p:nvSpPr>
        <p:spPr>
          <a:xfrm>
            <a:off x="7227888" y="5165725"/>
            <a:ext cx="2343150" cy="385763"/>
          </a:xfrm>
        </p:spPr>
        <p:txBody>
          <a:bodyPr/>
          <a:lstStyle>
            <a:lvl1pPr>
              <a:defRPr/>
            </a:lvl1pPr>
          </a:lstStyle>
          <a:p>
            <a:fld id="{9182C628-2BB7-425A-BAC0-57310F0BCDE7}" type="slidenum">
              <a:rPr lang="ro-RO" altLang="ro-RO"/>
              <a:pPr/>
              <a:t>‹#›</a:t>
            </a:fld>
            <a:endParaRPr lang="ro-RO" altLang="ro-RO"/>
          </a:p>
        </p:txBody>
      </p:sp>
    </p:spTree>
    <p:extLst>
      <p:ext uri="{BB962C8B-B14F-4D97-AF65-F5344CB8AC3E}">
        <p14:creationId xmlns:p14="http://schemas.microsoft.com/office/powerpoint/2010/main" val="3142796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idx="10"/>
          </p:nvPr>
        </p:nvSpPr>
        <p:spPr/>
        <p:txBody>
          <a:bodyPr/>
          <a:lstStyle>
            <a:lvl1pPr>
              <a:defRPr/>
            </a:lvl1pPr>
          </a:lstStyle>
          <a:p>
            <a:endParaRPr lang="ro-RO" altLang="ro-RO"/>
          </a:p>
        </p:txBody>
      </p:sp>
      <p:sp>
        <p:nvSpPr>
          <p:cNvPr id="5" name="Footer Placeholder 4"/>
          <p:cNvSpPr>
            <a:spLocks noGrp="1"/>
          </p:cNvSpPr>
          <p:nvPr>
            <p:ph type="ftr" idx="11"/>
          </p:nvPr>
        </p:nvSpPr>
        <p:spPr/>
        <p:txBody>
          <a:bodyPr/>
          <a:lstStyle>
            <a:lvl1pPr>
              <a:defRPr/>
            </a:lvl1pPr>
          </a:lstStyle>
          <a:p>
            <a:endParaRPr lang="ro-RO" altLang="ro-RO"/>
          </a:p>
        </p:txBody>
      </p:sp>
      <p:sp>
        <p:nvSpPr>
          <p:cNvPr id="6" name="Slide Number Placeholder 5"/>
          <p:cNvSpPr>
            <a:spLocks noGrp="1"/>
          </p:cNvSpPr>
          <p:nvPr>
            <p:ph type="sldNum" idx="12"/>
          </p:nvPr>
        </p:nvSpPr>
        <p:spPr/>
        <p:txBody>
          <a:bodyPr/>
          <a:lstStyle>
            <a:lvl1pPr>
              <a:defRPr/>
            </a:lvl1pPr>
          </a:lstStyle>
          <a:p>
            <a:fld id="{51F43ED0-06A0-4859-87BD-6CD3FCF8DA7B}" type="slidenum">
              <a:rPr lang="ro-RO" altLang="ro-RO"/>
              <a:pPr/>
              <a:t>‹#›</a:t>
            </a:fld>
            <a:endParaRPr lang="ro-RO" altLang="ro-RO"/>
          </a:p>
        </p:txBody>
      </p:sp>
    </p:spTree>
    <p:extLst>
      <p:ext uri="{BB962C8B-B14F-4D97-AF65-F5344CB8AC3E}">
        <p14:creationId xmlns:p14="http://schemas.microsoft.com/office/powerpoint/2010/main" val="348277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smtClean="0"/>
              <a:t>Click to edit Master title style</a:t>
            </a:r>
            <a:endParaRPr lang="ro-RO"/>
          </a:p>
        </p:txBody>
      </p:sp>
      <p:sp>
        <p:nvSpPr>
          <p:cNvPr id="3" name="Text Placeholder 2"/>
          <p:cNvSpPr>
            <a:spLocks noGrp="1"/>
          </p:cNvSpPr>
          <p:nvPr>
            <p:ph type="body" idx="1"/>
          </p:nvPr>
        </p:nvSpPr>
        <p:spPr>
          <a:xfrm>
            <a:off x="687388" y="3794125"/>
            <a:ext cx="8694737" cy="124142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endParaRPr lang="ro-RO" altLang="ro-RO"/>
          </a:p>
        </p:txBody>
      </p:sp>
      <p:sp>
        <p:nvSpPr>
          <p:cNvPr id="5" name="Footer Placeholder 4"/>
          <p:cNvSpPr>
            <a:spLocks noGrp="1"/>
          </p:cNvSpPr>
          <p:nvPr>
            <p:ph type="ftr" idx="11"/>
          </p:nvPr>
        </p:nvSpPr>
        <p:spPr/>
        <p:txBody>
          <a:bodyPr/>
          <a:lstStyle>
            <a:lvl1pPr>
              <a:defRPr/>
            </a:lvl1pPr>
          </a:lstStyle>
          <a:p>
            <a:endParaRPr lang="ro-RO" altLang="ro-RO"/>
          </a:p>
        </p:txBody>
      </p:sp>
      <p:sp>
        <p:nvSpPr>
          <p:cNvPr id="6" name="Slide Number Placeholder 5"/>
          <p:cNvSpPr>
            <a:spLocks noGrp="1"/>
          </p:cNvSpPr>
          <p:nvPr>
            <p:ph type="sldNum" idx="12"/>
          </p:nvPr>
        </p:nvSpPr>
        <p:spPr/>
        <p:txBody>
          <a:bodyPr/>
          <a:lstStyle>
            <a:lvl1pPr>
              <a:defRPr/>
            </a:lvl1pPr>
          </a:lstStyle>
          <a:p>
            <a:fld id="{DD4D5148-2611-4BF7-8FE5-DA19ACEA3743}" type="slidenum">
              <a:rPr lang="ro-RO" altLang="ro-RO"/>
              <a:pPr/>
              <a:t>‹#›</a:t>
            </a:fld>
            <a:endParaRPr lang="ro-RO" altLang="ro-RO"/>
          </a:p>
        </p:txBody>
      </p:sp>
    </p:spTree>
    <p:extLst>
      <p:ext uri="{BB962C8B-B14F-4D97-AF65-F5344CB8AC3E}">
        <p14:creationId xmlns:p14="http://schemas.microsoft.com/office/powerpoint/2010/main" val="314210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503238" y="1327150"/>
            <a:ext cx="4456112" cy="32829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5111750" y="1327150"/>
            <a:ext cx="4457700" cy="32829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idx="10"/>
          </p:nvPr>
        </p:nvSpPr>
        <p:spPr/>
        <p:txBody>
          <a:bodyPr/>
          <a:lstStyle>
            <a:lvl1pPr>
              <a:defRPr/>
            </a:lvl1pPr>
          </a:lstStyle>
          <a:p>
            <a:endParaRPr lang="ro-RO" altLang="ro-RO"/>
          </a:p>
        </p:txBody>
      </p:sp>
      <p:sp>
        <p:nvSpPr>
          <p:cNvPr id="6" name="Footer Placeholder 5"/>
          <p:cNvSpPr>
            <a:spLocks noGrp="1"/>
          </p:cNvSpPr>
          <p:nvPr>
            <p:ph type="ftr" idx="11"/>
          </p:nvPr>
        </p:nvSpPr>
        <p:spPr/>
        <p:txBody>
          <a:bodyPr/>
          <a:lstStyle>
            <a:lvl1pPr>
              <a:defRPr/>
            </a:lvl1pPr>
          </a:lstStyle>
          <a:p>
            <a:endParaRPr lang="ro-RO" altLang="ro-RO"/>
          </a:p>
        </p:txBody>
      </p:sp>
      <p:sp>
        <p:nvSpPr>
          <p:cNvPr id="7" name="Slide Number Placeholder 6"/>
          <p:cNvSpPr>
            <a:spLocks noGrp="1"/>
          </p:cNvSpPr>
          <p:nvPr>
            <p:ph type="sldNum" idx="12"/>
          </p:nvPr>
        </p:nvSpPr>
        <p:spPr/>
        <p:txBody>
          <a:bodyPr/>
          <a:lstStyle>
            <a:lvl1pPr>
              <a:defRPr/>
            </a:lvl1pPr>
          </a:lstStyle>
          <a:p>
            <a:fld id="{9FF678CE-976C-4AA1-B30B-275A3F2B75D0}" type="slidenum">
              <a:rPr lang="ro-RO" altLang="ro-RO"/>
              <a:pPr/>
              <a:t>‹#›</a:t>
            </a:fld>
            <a:endParaRPr lang="ro-RO" altLang="ro-RO"/>
          </a:p>
        </p:txBody>
      </p:sp>
    </p:spTree>
    <p:extLst>
      <p:ext uri="{BB962C8B-B14F-4D97-AF65-F5344CB8AC3E}">
        <p14:creationId xmlns:p14="http://schemas.microsoft.com/office/powerpoint/2010/main" val="17503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smtClean="0"/>
              <a:t>Click to edit Master title style</a:t>
            </a:r>
            <a:endParaRPr lang="ro-RO"/>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idx="10"/>
          </p:nvPr>
        </p:nvSpPr>
        <p:spPr/>
        <p:txBody>
          <a:bodyPr/>
          <a:lstStyle>
            <a:lvl1pPr>
              <a:defRPr/>
            </a:lvl1pPr>
          </a:lstStyle>
          <a:p>
            <a:endParaRPr lang="ro-RO" altLang="ro-RO"/>
          </a:p>
        </p:txBody>
      </p:sp>
      <p:sp>
        <p:nvSpPr>
          <p:cNvPr id="8" name="Footer Placeholder 7"/>
          <p:cNvSpPr>
            <a:spLocks noGrp="1"/>
          </p:cNvSpPr>
          <p:nvPr>
            <p:ph type="ftr" idx="11"/>
          </p:nvPr>
        </p:nvSpPr>
        <p:spPr/>
        <p:txBody>
          <a:bodyPr/>
          <a:lstStyle>
            <a:lvl1pPr>
              <a:defRPr/>
            </a:lvl1pPr>
          </a:lstStyle>
          <a:p>
            <a:endParaRPr lang="ro-RO" altLang="ro-RO"/>
          </a:p>
        </p:txBody>
      </p:sp>
      <p:sp>
        <p:nvSpPr>
          <p:cNvPr id="9" name="Slide Number Placeholder 8"/>
          <p:cNvSpPr>
            <a:spLocks noGrp="1"/>
          </p:cNvSpPr>
          <p:nvPr>
            <p:ph type="sldNum" idx="12"/>
          </p:nvPr>
        </p:nvSpPr>
        <p:spPr/>
        <p:txBody>
          <a:bodyPr/>
          <a:lstStyle>
            <a:lvl1pPr>
              <a:defRPr/>
            </a:lvl1pPr>
          </a:lstStyle>
          <a:p>
            <a:fld id="{38B2651F-2844-4951-B36E-1C1070FBB678}" type="slidenum">
              <a:rPr lang="ro-RO" altLang="ro-RO"/>
              <a:pPr/>
              <a:t>‹#›</a:t>
            </a:fld>
            <a:endParaRPr lang="ro-RO" altLang="ro-RO"/>
          </a:p>
        </p:txBody>
      </p:sp>
    </p:spTree>
    <p:extLst>
      <p:ext uri="{BB962C8B-B14F-4D97-AF65-F5344CB8AC3E}">
        <p14:creationId xmlns:p14="http://schemas.microsoft.com/office/powerpoint/2010/main" val="338533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idx="10"/>
          </p:nvPr>
        </p:nvSpPr>
        <p:spPr/>
        <p:txBody>
          <a:bodyPr/>
          <a:lstStyle>
            <a:lvl1pPr>
              <a:defRPr/>
            </a:lvl1pPr>
          </a:lstStyle>
          <a:p>
            <a:endParaRPr lang="ro-RO" altLang="ro-RO"/>
          </a:p>
        </p:txBody>
      </p:sp>
      <p:sp>
        <p:nvSpPr>
          <p:cNvPr id="4" name="Footer Placeholder 3"/>
          <p:cNvSpPr>
            <a:spLocks noGrp="1"/>
          </p:cNvSpPr>
          <p:nvPr>
            <p:ph type="ftr" idx="11"/>
          </p:nvPr>
        </p:nvSpPr>
        <p:spPr/>
        <p:txBody>
          <a:bodyPr/>
          <a:lstStyle>
            <a:lvl1pPr>
              <a:defRPr/>
            </a:lvl1pPr>
          </a:lstStyle>
          <a:p>
            <a:endParaRPr lang="ro-RO" altLang="ro-RO"/>
          </a:p>
        </p:txBody>
      </p:sp>
      <p:sp>
        <p:nvSpPr>
          <p:cNvPr id="5" name="Slide Number Placeholder 4"/>
          <p:cNvSpPr>
            <a:spLocks noGrp="1"/>
          </p:cNvSpPr>
          <p:nvPr>
            <p:ph type="sldNum" idx="12"/>
          </p:nvPr>
        </p:nvSpPr>
        <p:spPr/>
        <p:txBody>
          <a:bodyPr/>
          <a:lstStyle>
            <a:lvl1pPr>
              <a:defRPr/>
            </a:lvl1pPr>
          </a:lstStyle>
          <a:p>
            <a:fld id="{A88DC7CF-1AF0-4FA3-B73A-01E767D39E8C}" type="slidenum">
              <a:rPr lang="ro-RO" altLang="ro-RO"/>
              <a:pPr/>
              <a:t>‹#›</a:t>
            </a:fld>
            <a:endParaRPr lang="ro-RO" altLang="ro-RO"/>
          </a:p>
        </p:txBody>
      </p:sp>
    </p:spTree>
    <p:extLst>
      <p:ext uri="{BB962C8B-B14F-4D97-AF65-F5344CB8AC3E}">
        <p14:creationId xmlns:p14="http://schemas.microsoft.com/office/powerpoint/2010/main" val="520114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ro-RO" altLang="ro-RO"/>
          </a:p>
        </p:txBody>
      </p:sp>
      <p:sp>
        <p:nvSpPr>
          <p:cNvPr id="3" name="Footer Placeholder 2"/>
          <p:cNvSpPr>
            <a:spLocks noGrp="1"/>
          </p:cNvSpPr>
          <p:nvPr>
            <p:ph type="ftr" idx="11"/>
          </p:nvPr>
        </p:nvSpPr>
        <p:spPr/>
        <p:txBody>
          <a:bodyPr/>
          <a:lstStyle>
            <a:lvl1pPr>
              <a:defRPr/>
            </a:lvl1pPr>
          </a:lstStyle>
          <a:p>
            <a:endParaRPr lang="ro-RO" altLang="ro-RO"/>
          </a:p>
        </p:txBody>
      </p:sp>
      <p:sp>
        <p:nvSpPr>
          <p:cNvPr id="4" name="Slide Number Placeholder 3"/>
          <p:cNvSpPr>
            <a:spLocks noGrp="1"/>
          </p:cNvSpPr>
          <p:nvPr>
            <p:ph type="sldNum" idx="12"/>
          </p:nvPr>
        </p:nvSpPr>
        <p:spPr/>
        <p:txBody>
          <a:bodyPr/>
          <a:lstStyle>
            <a:lvl1pPr>
              <a:defRPr/>
            </a:lvl1pPr>
          </a:lstStyle>
          <a:p>
            <a:fld id="{8BFEBAEA-F73B-4FA6-A0C2-7A50B3361E8E}" type="slidenum">
              <a:rPr lang="ro-RO" altLang="ro-RO"/>
              <a:pPr/>
              <a:t>‹#›</a:t>
            </a:fld>
            <a:endParaRPr lang="ro-RO" altLang="ro-RO"/>
          </a:p>
        </p:txBody>
      </p:sp>
    </p:spTree>
    <p:extLst>
      <p:ext uri="{BB962C8B-B14F-4D97-AF65-F5344CB8AC3E}">
        <p14:creationId xmlns:p14="http://schemas.microsoft.com/office/powerpoint/2010/main" val="820704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ro-RO"/>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endParaRPr lang="ro-RO" altLang="ro-RO"/>
          </a:p>
        </p:txBody>
      </p:sp>
      <p:sp>
        <p:nvSpPr>
          <p:cNvPr id="6" name="Footer Placeholder 5"/>
          <p:cNvSpPr>
            <a:spLocks noGrp="1"/>
          </p:cNvSpPr>
          <p:nvPr>
            <p:ph type="ftr" idx="11"/>
          </p:nvPr>
        </p:nvSpPr>
        <p:spPr/>
        <p:txBody>
          <a:bodyPr/>
          <a:lstStyle>
            <a:lvl1pPr>
              <a:defRPr/>
            </a:lvl1pPr>
          </a:lstStyle>
          <a:p>
            <a:endParaRPr lang="ro-RO" altLang="ro-RO"/>
          </a:p>
        </p:txBody>
      </p:sp>
      <p:sp>
        <p:nvSpPr>
          <p:cNvPr id="7" name="Slide Number Placeholder 6"/>
          <p:cNvSpPr>
            <a:spLocks noGrp="1"/>
          </p:cNvSpPr>
          <p:nvPr>
            <p:ph type="sldNum" idx="12"/>
          </p:nvPr>
        </p:nvSpPr>
        <p:spPr/>
        <p:txBody>
          <a:bodyPr/>
          <a:lstStyle>
            <a:lvl1pPr>
              <a:defRPr/>
            </a:lvl1pPr>
          </a:lstStyle>
          <a:p>
            <a:fld id="{AC5119EE-39E8-4ECB-A5D4-0FD0217F08C0}" type="slidenum">
              <a:rPr lang="ro-RO" altLang="ro-RO"/>
              <a:pPr/>
              <a:t>‹#›</a:t>
            </a:fld>
            <a:endParaRPr lang="ro-RO" altLang="ro-RO"/>
          </a:p>
        </p:txBody>
      </p:sp>
    </p:spTree>
    <p:extLst>
      <p:ext uri="{BB962C8B-B14F-4D97-AF65-F5344CB8AC3E}">
        <p14:creationId xmlns:p14="http://schemas.microsoft.com/office/powerpoint/2010/main" val="22782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smtClean="0"/>
              <a:t>Click to edit Master title style</a:t>
            </a:r>
            <a:endParaRPr lang="ro-RO"/>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endParaRPr lang="ro-RO" altLang="ro-RO"/>
          </a:p>
        </p:txBody>
      </p:sp>
      <p:sp>
        <p:nvSpPr>
          <p:cNvPr id="6" name="Footer Placeholder 5"/>
          <p:cNvSpPr>
            <a:spLocks noGrp="1"/>
          </p:cNvSpPr>
          <p:nvPr>
            <p:ph type="ftr" idx="11"/>
          </p:nvPr>
        </p:nvSpPr>
        <p:spPr/>
        <p:txBody>
          <a:bodyPr/>
          <a:lstStyle>
            <a:lvl1pPr>
              <a:defRPr/>
            </a:lvl1pPr>
          </a:lstStyle>
          <a:p>
            <a:endParaRPr lang="ro-RO" altLang="ro-RO"/>
          </a:p>
        </p:txBody>
      </p:sp>
      <p:sp>
        <p:nvSpPr>
          <p:cNvPr id="7" name="Slide Number Placeholder 6"/>
          <p:cNvSpPr>
            <a:spLocks noGrp="1"/>
          </p:cNvSpPr>
          <p:nvPr>
            <p:ph type="sldNum" idx="12"/>
          </p:nvPr>
        </p:nvSpPr>
        <p:spPr/>
        <p:txBody>
          <a:bodyPr/>
          <a:lstStyle>
            <a:lvl1pPr>
              <a:defRPr/>
            </a:lvl1pPr>
          </a:lstStyle>
          <a:p>
            <a:fld id="{F06B073E-CF25-462F-B9AF-DF4B3CA7E3AA}" type="slidenum">
              <a:rPr lang="ro-RO" altLang="ro-RO"/>
              <a:pPr/>
              <a:t>‹#›</a:t>
            </a:fld>
            <a:endParaRPr lang="ro-RO" altLang="ro-RO"/>
          </a:p>
        </p:txBody>
      </p:sp>
    </p:spTree>
    <p:extLst>
      <p:ext uri="{BB962C8B-B14F-4D97-AF65-F5344CB8AC3E}">
        <p14:creationId xmlns:p14="http://schemas.microsoft.com/office/powerpoint/2010/main" val="3030649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225425"/>
            <a:ext cx="9066212"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ro-RO" smtClean="0"/>
              <a:t>Click to edit the title text format</a:t>
            </a:r>
          </a:p>
        </p:txBody>
      </p:sp>
      <p:sp>
        <p:nvSpPr>
          <p:cNvPr id="1026" name="Rectangle 2"/>
          <p:cNvSpPr>
            <a:spLocks noGrp="1" noChangeArrowheads="1"/>
          </p:cNvSpPr>
          <p:nvPr>
            <p:ph type="body" idx="1"/>
          </p:nvPr>
        </p:nvSpPr>
        <p:spPr bwMode="auto">
          <a:xfrm>
            <a:off x="503238" y="1327150"/>
            <a:ext cx="9066212" cy="328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440" rIns="0" bIns="0" numCol="1" anchor="t" anchorCtr="0" compatLnSpc="1">
            <a:prstTxWarp prst="textNoShape">
              <a:avLst/>
            </a:prstTxWarp>
          </a:bodyPr>
          <a:lstStyle/>
          <a:p>
            <a:pPr lvl="0"/>
            <a:r>
              <a:rPr lang="en-GB" altLang="ro-RO" smtClean="0"/>
              <a:t>Click to edit the outline text format</a:t>
            </a:r>
          </a:p>
          <a:p>
            <a:pPr lvl="1"/>
            <a:r>
              <a:rPr lang="en-GB" altLang="ro-RO" smtClean="0"/>
              <a:t>Second Outline Level</a:t>
            </a:r>
          </a:p>
          <a:p>
            <a:pPr lvl="2"/>
            <a:r>
              <a:rPr lang="en-GB" altLang="ro-RO" smtClean="0"/>
              <a:t>Third Outline Level</a:t>
            </a:r>
          </a:p>
          <a:p>
            <a:pPr lvl="3"/>
            <a:r>
              <a:rPr lang="en-GB" altLang="ro-RO" smtClean="0"/>
              <a:t>Fourth Outline Level</a:t>
            </a:r>
          </a:p>
          <a:p>
            <a:pPr lvl="4"/>
            <a:r>
              <a:rPr lang="en-GB" altLang="ro-RO" smtClean="0"/>
              <a:t>Fifth Outline Level</a:t>
            </a:r>
          </a:p>
          <a:p>
            <a:pPr lvl="4"/>
            <a:r>
              <a:rPr lang="en-GB" altLang="ro-RO" smtClean="0"/>
              <a:t>Sixth Outline Level</a:t>
            </a:r>
          </a:p>
          <a:p>
            <a:pPr lvl="4"/>
            <a:r>
              <a:rPr lang="en-GB" altLang="ro-RO" smtClean="0"/>
              <a:t>Seventh Outline Level</a:t>
            </a:r>
          </a:p>
        </p:txBody>
      </p:sp>
      <p:sp>
        <p:nvSpPr>
          <p:cNvPr id="1027" name="Rectangle 3"/>
          <p:cNvSpPr>
            <a:spLocks noGrp="1" noChangeArrowheads="1"/>
          </p:cNvSpPr>
          <p:nvPr>
            <p:ph type="dt"/>
          </p:nvPr>
        </p:nvSpPr>
        <p:spPr bwMode="auto">
          <a:xfrm>
            <a:off x="503238" y="5165725"/>
            <a:ext cx="23431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sz="1400">
                <a:solidFill>
                  <a:srgbClr val="000000"/>
                </a:solidFill>
                <a:latin typeface="Times New Roman" panose="02020603050405020304" pitchFamily="18" charset="0"/>
                <a:cs typeface="Segoe UI" panose="020B0502040204020203" pitchFamily="34" charset="0"/>
              </a:defRPr>
            </a:lvl1pPr>
          </a:lstStyle>
          <a:p>
            <a:endParaRPr lang="ro-RO" altLang="ro-RO"/>
          </a:p>
        </p:txBody>
      </p:sp>
      <p:sp>
        <p:nvSpPr>
          <p:cNvPr id="1028" name="Rectangle 4"/>
          <p:cNvSpPr>
            <a:spLocks noGrp="1" noChangeArrowheads="1"/>
          </p:cNvSpPr>
          <p:nvPr>
            <p:ph type="ftr"/>
          </p:nvPr>
        </p:nvSpPr>
        <p:spPr bwMode="auto">
          <a:xfrm>
            <a:off x="3448050" y="5165725"/>
            <a:ext cx="31908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buClrTx/>
              <a:buFontTx/>
              <a:buNone/>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sz="1400">
                <a:solidFill>
                  <a:srgbClr val="000000"/>
                </a:solidFill>
                <a:latin typeface="Times New Roman" panose="02020603050405020304" pitchFamily="18" charset="0"/>
                <a:cs typeface="Segoe UI" panose="020B0502040204020203" pitchFamily="34" charset="0"/>
              </a:defRPr>
            </a:lvl1pPr>
          </a:lstStyle>
          <a:p>
            <a:endParaRPr lang="ro-RO" altLang="ro-RO"/>
          </a:p>
        </p:txBody>
      </p:sp>
      <p:sp>
        <p:nvSpPr>
          <p:cNvPr id="1029" name="Rectangle 5"/>
          <p:cNvSpPr>
            <a:spLocks noGrp="1" noChangeArrowheads="1"/>
          </p:cNvSpPr>
          <p:nvPr>
            <p:ph type="sldNum"/>
          </p:nvPr>
        </p:nvSpPr>
        <p:spPr bwMode="auto">
          <a:xfrm>
            <a:off x="7227888" y="5165725"/>
            <a:ext cx="23431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sz="1400">
                <a:solidFill>
                  <a:srgbClr val="000000"/>
                </a:solidFill>
                <a:latin typeface="Times New Roman" panose="02020603050405020304" pitchFamily="18" charset="0"/>
                <a:cs typeface="Segoe UI" panose="020B0502040204020203" pitchFamily="34" charset="0"/>
              </a:defRPr>
            </a:lvl1pPr>
          </a:lstStyle>
          <a:p>
            <a:fld id="{1ECB1C6C-27BD-47C7-8EAD-470414B05F7B}" type="slidenum">
              <a:rPr lang="ro-RO" altLang="ro-RO"/>
              <a:pPr/>
              <a:t>‹#›</a:t>
            </a:fld>
            <a:endParaRPr lang="ro-RO" altLang="ro-R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2pPr>
      <a:lvl3pPr marL="1143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3pPr>
      <a:lvl4pPr marL="1600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4pPr>
      <a:lvl5pPr marL="20574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Noto Sans CJK SC" charset="0"/>
        </a:defRPr>
      </a:lvl9pPr>
    </p:titleStyle>
    <p:bodyStyle>
      <a:lvl1pPr marL="342900" indent="-342900" algn="l" defTabSz="449263" rtl="0" fontAlgn="base" hangingPunct="0">
        <a:lnSpc>
          <a:spcPct val="93000"/>
        </a:lnSpc>
        <a:spcBef>
          <a:spcPts val="1425"/>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hangingPunct="0">
        <a:lnSpc>
          <a:spcPct val="93000"/>
        </a:lnSpc>
        <a:spcBef>
          <a:spcPts val="1138"/>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hangingPunct="0">
        <a:lnSpc>
          <a:spcPct val="93000"/>
        </a:lnSpc>
        <a:spcBef>
          <a:spcPts val="85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hangingPunct="0">
        <a:lnSpc>
          <a:spcPct val="93000"/>
        </a:lnSpc>
        <a:spcBef>
          <a:spcPts val="575"/>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hangingPunct="0">
        <a:lnSpc>
          <a:spcPct val="93000"/>
        </a:lnSpc>
        <a:spcBef>
          <a:spcPts val="288"/>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503238" y="225425"/>
            <a:ext cx="9070975" cy="946150"/>
          </a:xfrm>
          <a:ln/>
        </p:spPr>
        <p:txBody>
          <a:bodyPr tIns="39240"/>
          <a:lstStyle/>
          <a:p>
            <a:pPr>
              <a:buClrTx/>
              <a:buFontTx/>
              <a:buNone/>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pPr>
            <a:r>
              <a:rPr lang="ro-RO" altLang="ro-RO" b="1"/>
              <a:t>GDPR Expert</a:t>
            </a:r>
          </a:p>
        </p:txBody>
      </p:sp>
      <p:sp>
        <p:nvSpPr>
          <p:cNvPr id="3074" name="Rectangle 2"/>
          <p:cNvSpPr>
            <a:spLocks noGrp="1" noChangeArrowheads="1"/>
          </p:cNvSpPr>
          <p:nvPr>
            <p:ph type="subTitle" idx="4294967295"/>
          </p:nvPr>
        </p:nvSpPr>
        <p:spPr bwMode="auto">
          <a:xfrm>
            <a:off x="6305550" y="1327150"/>
            <a:ext cx="3270250" cy="2994025"/>
          </a:xfrm>
          <a:prstGeom prst="rect">
            <a:avLst/>
          </a:prstGeom>
          <a:noFill/>
          <a:ln/>
          <a:extLst/>
        </p:spPr>
        <p:txBody>
          <a:bodyPr lIns="0" tIns="28440" rIns="0" bIns="0"/>
          <a:lstStyle/>
          <a:p>
            <a:pPr marL="0" indent="0" algn="ctr">
              <a:spcBef>
                <a:spcPts val="575"/>
              </a:spcBef>
              <a:buClrTx/>
              <a:buFontTx/>
              <a:buNone/>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pPr>
            <a:r>
              <a:rPr lang="ro-RO" altLang="ro-RO" b="1"/>
              <a:t>Realizat de:</a:t>
            </a:r>
          </a:p>
          <a:p>
            <a:pPr marL="0" indent="0" algn="ctr">
              <a:spcBef>
                <a:spcPts val="575"/>
              </a:spcBef>
              <a:buClrTx/>
              <a:buFontTx/>
              <a:buNone/>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pPr>
            <a:endParaRPr lang="ro-RO" altLang="ro-RO"/>
          </a:p>
          <a:p>
            <a:pPr marL="0" indent="0" algn="ctr">
              <a:spcBef>
                <a:spcPts val="575"/>
              </a:spcBef>
              <a:buClrTx/>
              <a:buFontTx/>
              <a:buNone/>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pPr>
            <a:r>
              <a:rPr lang="ro-RO" altLang="ro-RO" sz="2400"/>
              <a:t>Bulai Rodica</a:t>
            </a:r>
          </a:p>
          <a:p>
            <a:pPr marL="0" indent="0" algn="ctr">
              <a:spcBef>
                <a:spcPts val="575"/>
              </a:spcBef>
              <a:buClrTx/>
              <a:buFontTx/>
              <a:buNone/>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pPr>
            <a:r>
              <a:rPr lang="ro-RO" altLang="ro-RO" sz="2400"/>
              <a:t>Gore Aurelian</a:t>
            </a:r>
          </a:p>
          <a:p>
            <a:pPr marL="0" indent="0" algn="ctr">
              <a:spcBef>
                <a:spcPts val="575"/>
              </a:spcBef>
              <a:buClrTx/>
              <a:buFontTx/>
              <a:buNone/>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pPr>
            <a:r>
              <a:rPr lang="ro-RO" altLang="ro-RO" sz="2400"/>
              <a:t>Postu Ivan</a:t>
            </a:r>
          </a:p>
          <a:p>
            <a:pPr marL="0" indent="0" algn="ctr">
              <a:spcBef>
                <a:spcPts val="575"/>
              </a:spcBef>
              <a:buClrTx/>
              <a:buFontTx/>
              <a:buNone/>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pPr>
            <a:endParaRPr lang="ro-RO" altLang="ro-RO" sz="240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1455738"/>
            <a:ext cx="5861050" cy="30178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p:txBody>
          <a:bodyPr/>
          <a:lstStyle/>
          <a:p>
            <a:fld id="{9182C628-2BB7-425A-BAC0-57310F0BCDE7}" type="slidenum">
              <a:rPr lang="ro-RO" altLang="ro-RO" smtClean="0"/>
              <a:pPr/>
              <a:t>1</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79388"/>
            <a:ext cx="8437562" cy="5397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p:txBody>
          <a:bodyPr/>
          <a:lstStyle/>
          <a:p>
            <a:fld id="{8BFEBAEA-F73B-4FA6-A0C2-7A50B3361E8E}" type="slidenum">
              <a:rPr lang="ro-RO" altLang="ro-RO" smtClean="0"/>
              <a:pPr/>
              <a:t>10</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588" y="68263"/>
            <a:ext cx="7367587" cy="5511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p:txBody>
          <a:bodyPr/>
          <a:lstStyle/>
          <a:p>
            <a:fld id="{8BFEBAEA-F73B-4FA6-A0C2-7A50B3361E8E}" type="slidenum">
              <a:rPr lang="ro-RO" altLang="ro-RO" smtClean="0"/>
              <a:pPr/>
              <a:t>11</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188" y="55563"/>
            <a:ext cx="6707187" cy="5580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p:txBody>
          <a:bodyPr/>
          <a:lstStyle/>
          <a:p>
            <a:fld id="{8BFEBAEA-F73B-4FA6-A0C2-7A50B3361E8E}" type="slidenum">
              <a:rPr lang="ro-RO" altLang="ro-RO" smtClean="0"/>
              <a:pPr/>
              <a:t>12</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539750" y="360363"/>
            <a:ext cx="899953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4440" rIns="90000" bIns="45000"/>
          <a:lstStyle>
            <a:lvl1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9pPr>
          </a:lstStyle>
          <a:p>
            <a:pPr>
              <a:buClrTx/>
              <a:buFontTx/>
              <a:buNone/>
            </a:pPr>
            <a:r>
              <a:rPr lang="ro-RO" altLang="ro-RO" sz="2200" b="1">
                <a:solidFill>
                  <a:srgbClr val="FFFFFF"/>
                </a:solidFill>
              </a:rPr>
              <a:t>Technology stack, programming languages and libraries</a:t>
            </a:r>
          </a:p>
        </p:txBody>
      </p:sp>
      <p:sp>
        <p:nvSpPr>
          <p:cNvPr id="12290" name="Text Box 2"/>
          <p:cNvSpPr txBox="1">
            <a:spLocks noChangeArrowheads="1"/>
          </p:cNvSpPr>
          <p:nvPr/>
        </p:nvSpPr>
        <p:spPr bwMode="auto">
          <a:xfrm>
            <a:off x="179388" y="2879725"/>
            <a:ext cx="4679950" cy="251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9pPr>
          </a:lstStyle>
          <a:p>
            <a:pPr algn="ctr">
              <a:buClrTx/>
              <a:buFontTx/>
              <a:buNone/>
            </a:pPr>
            <a:r>
              <a:rPr lang="ro-RO" altLang="ro-RO" b="1">
                <a:solidFill>
                  <a:srgbClr val="FFFFFF"/>
                </a:solidFill>
              </a:rPr>
              <a:t>Desktop application</a:t>
            </a:r>
          </a:p>
          <a:p>
            <a:pPr>
              <a:buClrTx/>
              <a:buFontTx/>
              <a:buNone/>
            </a:pPr>
            <a:endParaRPr lang="ro-RO" altLang="ro-RO">
              <a:solidFill>
                <a:srgbClr val="FFFFFF"/>
              </a:solidFill>
            </a:endParaRPr>
          </a:p>
          <a:p>
            <a:pPr>
              <a:buClrTx/>
              <a:buFontTx/>
              <a:buNone/>
            </a:pPr>
            <a:r>
              <a:rPr lang="ro-RO" altLang="ro-RO">
                <a:solidFill>
                  <a:srgbClr val="FFFFFF"/>
                </a:solidFill>
              </a:rPr>
              <a:t>Webpack, Electron, React, Redux, Redux-Saga, React-Router, ChartJS, Jest, Enzyme, Eslint, Prettier, SASS/SCSS.</a:t>
            </a:r>
          </a:p>
        </p:txBody>
      </p:sp>
      <p:sp>
        <p:nvSpPr>
          <p:cNvPr id="12291" name="Text Box 3"/>
          <p:cNvSpPr txBox="1">
            <a:spLocks noChangeArrowheads="1"/>
          </p:cNvSpPr>
          <p:nvPr/>
        </p:nvSpPr>
        <p:spPr bwMode="auto">
          <a:xfrm>
            <a:off x="5040313" y="2894013"/>
            <a:ext cx="4859337" cy="2506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9pPr>
          </a:lstStyle>
          <a:p>
            <a:pPr algn="ctr">
              <a:buClrTx/>
              <a:buFontTx/>
              <a:buNone/>
            </a:pPr>
            <a:r>
              <a:rPr lang="ro-RO" altLang="ro-RO" b="1">
                <a:solidFill>
                  <a:srgbClr val="FFFFFF"/>
                </a:solidFill>
              </a:rPr>
              <a:t>Web application</a:t>
            </a:r>
          </a:p>
          <a:p>
            <a:pPr>
              <a:buClrTx/>
              <a:buFontTx/>
              <a:buNone/>
            </a:pPr>
            <a:endParaRPr lang="ro-RO" altLang="ro-RO">
              <a:solidFill>
                <a:srgbClr val="FFFFFF"/>
              </a:solidFill>
            </a:endParaRPr>
          </a:p>
          <a:p>
            <a:pPr>
              <a:buClrTx/>
              <a:buFontTx/>
              <a:buNone/>
            </a:pPr>
            <a:r>
              <a:rPr lang="ro-RO" altLang="ro-RO">
                <a:solidFill>
                  <a:srgbClr val="FFFFFF"/>
                </a:solidFill>
              </a:rPr>
              <a:t>Gradle, Spring Framework (Context + Core + Web + MVC + JPA + Security + Session), Log4J2, Apache POI, Hibernate, Jackson, Thymeleaf, Postgresql driver for JDBC, Flyway,  Lombok, Junit5, Mockito.</a:t>
            </a: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927100"/>
            <a:ext cx="1576387" cy="1576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4175" y="763588"/>
            <a:ext cx="1725613" cy="1843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p:txBody>
          <a:bodyPr/>
          <a:lstStyle/>
          <a:p>
            <a:fld id="{8BFEBAEA-F73B-4FA6-A0C2-7A50B3361E8E}" type="slidenum">
              <a:rPr lang="ro-RO" altLang="ro-RO" smtClean="0"/>
              <a:pPr/>
              <a:t>13</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00225"/>
            <a:ext cx="3960812" cy="1979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4" name="Text Box 2"/>
          <p:cNvSpPr txBox="1">
            <a:spLocks noChangeArrowheads="1"/>
          </p:cNvSpPr>
          <p:nvPr/>
        </p:nvSpPr>
        <p:spPr bwMode="auto">
          <a:xfrm>
            <a:off x="1260475" y="914400"/>
            <a:ext cx="21605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9pPr>
          </a:lstStyle>
          <a:p>
            <a:pPr>
              <a:buClrTx/>
              <a:buFontTx/>
              <a:buNone/>
            </a:pPr>
            <a:r>
              <a:rPr lang="ro-RO" altLang="ro-RO" b="1">
                <a:solidFill>
                  <a:srgbClr val="FFFFFF"/>
                </a:solidFill>
              </a:rPr>
              <a:t>Servlet container</a:t>
            </a:r>
          </a:p>
        </p:txBody>
      </p:sp>
      <p:sp>
        <p:nvSpPr>
          <p:cNvPr id="13315" name="Text Box 3"/>
          <p:cNvSpPr txBox="1">
            <a:spLocks noChangeArrowheads="1"/>
          </p:cNvSpPr>
          <p:nvPr/>
        </p:nvSpPr>
        <p:spPr bwMode="auto">
          <a:xfrm>
            <a:off x="5400675" y="914400"/>
            <a:ext cx="41402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9pPr>
          </a:lstStyle>
          <a:p>
            <a:pPr>
              <a:buClrTx/>
              <a:buFontTx/>
              <a:buNone/>
            </a:pPr>
            <a:r>
              <a:rPr lang="ro-RO" altLang="ro-RO" b="1">
                <a:solidFill>
                  <a:srgbClr val="FFFFFF"/>
                </a:solidFill>
              </a:rPr>
              <a:t>R.D.M.S. </a:t>
            </a:r>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0938" y="1427163"/>
            <a:ext cx="4514850" cy="2533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p:txBody>
          <a:bodyPr/>
          <a:lstStyle/>
          <a:p>
            <a:fld id="{8BFEBAEA-F73B-4FA6-A0C2-7A50B3361E8E}" type="slidenum">
              <a:rPr lang="ro-RO" altLang="ro-RO" smtClean="0"/>
              <a:pPr/>
              <a:t>14</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585788"/>
            <a:ext cx="9698037" cy="4371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p:txBody>
          <a:bodyPr/>
          <a:lstStyle/>
          <a:p>
            <a:fld id="{8BFEBAEA-F73B-4FA6-A0C2-7A50B3361E8E}" type="slidenum">
              <a:rPr lang="ro-RO" altLang="ro-RO" smtClean="0"/>
              <a:pPr/>
              <a:t>15</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2339975" y="360363"/>
            <a:ext cx="431958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9pPr>
          </a:lstStyle>
          <a:p>
            <a:pPr>
              <a:buClrTx/>
              <a:buFontTx/>
              <a:buNone/>
            </a:pPr>
            <a:r>
              <a:rPr lang="ro-RO" altLang="ro-RO">
                <a:solidFill>
                  <a:srgbClr val="FAFAFA"/>
                </a:solidFill>
              </a:rPr>
              <a:t>DDL Migraions</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575" y="774700"/>
            <a:ext cx="5295900" cy="4600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p:txBody>
          <a:bodyPr/>
          <a:lstStyle/>
          <a:p>
            <a:fld id="{8BFEBAEA-F73B-4FA6-A0C2-7A50B3361E8E}" type="slidenum">
              <a:rPr lang="ro-RO" altLang="ro-RO" smtClean="0"/>
              <a:pPr/>
              <a:t>16</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539750" y="360363"/>
            <a:ext cx="9180513"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9pPr>
          </a:lstStyle>
          <a:p>
            <a:pPr>
              <a:buClrTx/>
              <a:buFontTx/>
              <a:buNone/>
            </a:pPr>
            <a:r>
              <a:rPr lang="ro-RO" altLang="ro-RO" b="1">
                <a:solidFill>
                  <a:srgbClr val="FAFAFA"/>
                </a:solidFill>
              </a:rPr>
              <a:t>DML Migrations for tests + Integrated tests for Repository Layer</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376363"/>
            <a:ext cx="4972050" cy="2943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0" y="1376363"/>
            <a:ext cx="4533900" cy="3133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p:txBody>
          <a:bodyPr/>
          <a:lstStyle/>
          <a:p>
            <a:fld id="{8BFEBAEA-F73B-4FA6-A0C2-7A50B3361E8E}" type="slidenum">
              <a:rPr lang="ro-RO" altLang="ro-RO" smtClean="0"/>
              <a:pPr/>
              <a:t>17</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988" y="185738"/>
            <a:ext cx="5584825" cy="52498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p:txBody>
          <a:bodyPr/>
          <a:lstStyle/>
          <a:p>
            <a:fld id="{8BFEBAEA-F73B-4FA6-A0C2-7A50B3361E8E}" type="slidenum">
              <a:rPr lang="ro-RO" altLang="ro-RO" smtClean="0"/>
              <a:pPr/>
              <a:t>18</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963" y="477838"/>
            <a:ext cx="5770562" cy="5102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4" name="Text Box 2"/>
          <p:cNvSpPr txBox="1">
            <a:spLocks noChangeArrowheads="1"/>
          </p:cNvSpPr>
          <p:nvPr/>
        </p:nvSpPr>
        <p:spPr bwMode="auto">
          <a:xfrm>
            <a:off x="1824038" y="117475"/>
            <a:ext cx="701992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9pPr>
          </a:lstStyle>
          <a:p>
            <a:pPr>
              <a:buClrTx/>
              <a:buFontTx/>
              <a:buNone/>
            </a:pPr>
            <a:r>
              <a:rPr lang="ro-RO" altLang="ro-RO" b="1">
                <a:solidFill>
                  <a:srgbClr val="FAFAFA"/>
                </a:solidFill>
              </a:rPr>
              <a:t>Custom groovy script for default and test database migration</a:t>
            </a:r>
          </a:p>
        </p:txBody>
      </p:sp>
      <p:sp>
        <p:nvSpPr>
          <p:cNvPr id="2" name="Slide Number Placeholder 1"/>
          <p:cNvSpPr>
            <a:spLocks noGrp="1"/>
          </p:cNvSpPr>
          <p:nvPr>
            <p:ph type="sldNum" idx="12"/>
          </p:nvPr>
        </p:nvSpPr>
        <p:spPr/>
        <p:txBody>
          <a:bodyPr/>
          <a:lstStyle/>
          <a:p>
            <a:fld id="{8BFEBAEA-F73B-4FA6-A0C2-7A50B3361E8E}" type="slidenum">
              <a:rPr lang="ro-RO" altLang="ro-RO" smtClean="0"/>
              <a:pPr/>
              <a:t>19</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312" y="1997075"/>
            <a:ext cx="9066212" cy="1676400"/>
          </a:xfrm>
        </p:spPr>
        <p:txBody>
          <a:bodyPr/>
          <a:lstStyle/>
          <a:p>
            <a:r>
              <a:rPr lang="ro-RO" dirty="0" smtClean="0">
                <a:solidFill>
                  <a:schemeClr val="bg1"/>
                </a:solidFill>
              </a:rPr>
              <a:t>Ce este </a:t>
            </a:r>
            <a:r>
              <a:rPr lang="en-US" dirty="0" smtClean="0">
                <a:solidFill>
                  <a:schemeClr val="bg1"/>
                </a:solidFill>
              </a:rPr>
              <a:t>RGPD</a:t>
            </a:r>
            <a:r>
              <a:rPr lang="ro-RO" dirty="0" smtClean="0">
                <a:solidFill>
                  <a:schemeClr val="bg1"/>
                </a:solidFill>
              </a:rPr>
              <a:t>(GDPR)</a:t>
            </a:r>
            <a:r>
              <a:rPr lang="en-US" dirty="0" smtClean="0">
                <a:solidFill>
                  <a:schemeClr val="bg1"/>
                </a:solidFill>
              </a:rPr>
              <a:t> </a:t>
            </a:r>
            <a:r>
              <a:rPr lang="ro-RO" dirty="0" smtClean="0">
                <a:solidFill>
                  <a:schemeClr val="bg1"/>
                </a:solidFill>
              </a:rPr>
              <a:t>și care sunt obiectivele lui?</a:t>
            </a:r>
            <a:endParaRPr lang="ro-RO" dirty="0">
              <a:solidFill>
                <a:schemeClr val="bg1"/>
              </a:solidFill>
            </a:endParaRPr>
          </a:p>
        </p:txBody>
      </p:sp>
      <p:sp>
        <p:nvSpPr>
          <p:cNvPr id="7" name="Slide Number Placeholder 6"/>
          <p:cNvSpPr>
            <a:spLocks noGrp="1"/>
          </p:cNvSpPr>
          <p:nvPr>
            <p:ph type="sldNum" idx="12"/>
          </p:nvPr>
        </p:nvSpPr>
        <p:spPr/>
        <p:txBody>
          <a:bodyPr/>
          <a:lstStyle/>
          <a:p>
            <a:fld id="{9182C628-2BB7-425A-BAC0-57310F0BCDE7}" type="slidenum">
              <a:rPr lang="ro-RO" altLang="ro-RO" smtClean="0"/>
              <a:pPr/>
              <a:t>2</a:t>
            </a:fld>
            <a:endParaRPr lang="ro-RO" altLang="ro-RO"/>
          </a:p>
        </p:txBody>
      </p:sp>
    </p:spTree>
    <p:extLst>
      <p:ext uri="{BB962C8B-B14F-4D97-AF65-F5344CB8AC3E}">
        <p14:creationId xmlns:p14="http://schemas.microsoft.com/office/powerpoint/2010/main" val="3880412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1039813"/>
            <a:ext cx="7115175" cy="3724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8" name="Text Box 2"/>
          <p:cNvSpPr txBox="1">
            <a:spLocks noChangeArrowheads="1"/>
          </p:cNvSpPr>
          <p:nvPr/>
        </p:nvSpPr>
        <p:spPr bwMode="auto">
          <a:xfrm>
            <a:off x="1260475" y="360363"/>
            <a:ext cx="594042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9pPr>
          </a:lstStyle>
          <a:p>
            <a:pPr>
              <a:buClrTx/>
              <a:buFontTx/>
              <a:buNone/>
            </a:pPr>
            <a:r>
              <a:rPr lang="ro-RO" altLang="ro-RO" b="1">
                <a:solidFill>
                  <a:srgbClr val="FAFAFA"/>
                </a:solidFill>
              </a:rPr>
              <a:t>Bash script for creating backup</a:t>
            </a:r>
          </a:p>
        </p:txBody>
      </p:sp>
      <p:sp>
        <p:nvSpPr>
          <p:cNvPr id="2" name="Slide Number Placeholder 1"/>
          <p:cNvSpPr>
            <a:spLocks noGrp="1"/>
          </p:cNvSpPr>
          <p:nvPr>
            <p:ph type="sldNum" idx="12"/>
          </p:nvPr>
        </p:nvSpPr>
        <p:spPr/>
        <p:txBody>
          <a:bodyPr/>
          <a:lstStyle/>
          <a:p>
            <a:fld id="{8BFEBAEA-F73B-4FA6-A0C2-7A50B3361E8E}" type="slidenum">
              <a:rPr lang="ro-RO" altLang="ro-RO" smtClean="0"/>
              <a:pPr/>
              <a:t>20</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1260475" y="360363"/>
            <a:ext cx="594042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9pPr>
          </a:lstStyle>
          <a:p>
            <a:pPr>
              <a:buClrTx/>
              <a:buFontTx/>
              <a:buNone/>
            </a:pPr>
            <a:r>
              <a:rPr lang="ro-RO" altLang="ro-RO" b="1">
                <a:solidFill>
                  <a:srgbClr val="FAFAFA"/>
                </a:solidFill>
              </a:rPr>
              <a:t>Bash script for restore database from backup</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63" y="900113"/>
            <a:ext cx="8820150" cy="4003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p:txBody>
          <a:bodyPr/>
          <a:lstStyle/>
          <a:p>
            <a:fld id="{8BFEBAEA-F73B-4FA6-A0C2-7A50B3361E8E}" type="slidenum">
              <a:rPr lang="ro-RO" altLang="ro-RO" smtClean="0"/>
              <a:pPr/>
              <a:t>21</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619125" y="320675"/>
            <a:ext cx="8459787"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9pPr>
          </a:lstStyle>
          <a:p>
            <a:pPr algn="ctr">
              <a:buClrTx/>
              <a:buFontTx/>
              <a:buNone/>
            </a:pPr>
            <a:r>
              <a:rPr lang="ro-RO" altLang="ro-RO" sz="3200" b="1" dirty="0">
                <a:solidFill>
                  <a:srgbClr val="FFFFFF"/>
                </a:solidFill>
              </a:rPr>
              <a:t>Punctele forte a softului </a:t>
            </a:r>
          </a:p>
        </p:txBody>
      </p:sp>
      <p:sp>
        <p:nvSpPr>
          <p:cNvPr id="21506" name="Text Box 2"/>
          <p:cNvSpPr txBox="1">
            <a:spLocks noChangeArrowheads="1"/>
          </p:cNvSpPr>
          <p:nvPr/>
        </p:nvSpPr>
        <p:spPr bwMode="auto">
          <a:xfrm>
            <a:off x="401638" y="1020763"/>
            <a:ext cx="9359900" cy="402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14313" indent="-214313">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9pPr>
          </a:lstStyle>
          <a:p>
            <a:pPr>
              <a:buClr>
                <a:srgbClr val="FFFFFF"/>
              </a:buClr>
              <a:buFont typeface="Times New Roman" panose="02020603050405020304" pitchFamily="18" charset="0"/>
              <a:buAutoNum type="arabicParenR"/>
            </a:pPr>
            <a:r>
              <a:rPr lang="ro-RO" altLang="ro-RO" dirty="0">
                <a:solidFill>
                  <a:srgbClr val="FFFFFF"/>
                </a:solidFill>
              </a:rPr>
              <a:t> Proiectul desktop se compilează în cod nativ pentru oarecare S.O. (Linux, Mac, Win) și nu este necesar de avut JRE de exemplu ca pentru aplicații desktop scrise în Java sau .NET ca pentru aplicații desktop scrise în C# sau interpretorul python pentru aplicațiile scrise în Python.</a:t>
            </a:r>
          </a:p>
          <a:p>
            <a:pPr>
              <a:buClr>
                <a:srgbClr val="FFFFFF"/>
              </a:buClr>
              <a:buFont typeface="Times New Roman" panose="02020603050405020304" pitchFamily="18" charset="0"/>
              <a:buAutoNum type="arabicParenR"/>
            </a:pPr>
            <a:r>
              <a:rPr lang="ro-RO" altLang="ro-RO" dirty="0">
                <a:solidFill>
                  <a:srgbClr val="FFFFFF"/>
                </a:solidFill>
              </a:rPr>
              <a:t> Aplicația web se accesează prin rest-api ceea ce înseamnă că pe partea de frontend poate fi aplicație desktop, aplicație pentru browser sau chiar și aplicație mobilă pentru IOS sau </a:t>
            </a:r>
            <a:r>
              <a:rPr lang="en-US" altLang="ro-RO" dirty="0" smtClean="0">
                <a:solidFill>
                  <a:srgbClr val="FFFFFF"/>
                </a:solidFill>
              </a:rPr>
              <a:t>A</a:t>
            </a:r>
            <a:r>
              <a:rPr lang="ro-RO" altLang="ro-RO" dirty="0" smtClean="0">
                <a:solidFill>
                  <a:srgbClr val="FFFFFF"/>
                </a:solidFill>
              </a:rPr>
              <a:t>ndroid</a:t>
            </a:r>
            <a:r>
              <a:rPr lang="ro-RO" altLang="ro-RO" dirty="0">
                <a:solidFill>
                  <a:srgbClr val="FFFFFF"/>
                </a:solidFill>
              </a:rPr>
              <a:t>.</a:t>
            </a:r>
          </a:p>
          <a:p>
            <a:pPr>
              <a:buClr>
                <a:srgbClr val="FFFFFF"/>
              </a:buClr>
              <a:buFont typeface="Times New Roman" panose="02020603050405020304" pitchFamily="18" charset="0"/>
              <a:buAutoNum type="arabicParenR"/>
            </a:pPr>
            <a:r>
              <a:rPr lang="ro-RO" altLang="ro-RO" dirty="0">
                <a:solidFill>
                  <a:srgbClr val="FFFFFF"/>
                </a:solidFill>
              </a:rPr>
              <a:t> Sistema de migrații pentru care poate fi utilizat </a:t>
            </a:r>
            <a:r>
              <a:rPr lang="en-US" altLang="ro-RO" dirty="0" smtClean="0">
                <a:solidFill>
                  <a:srgbClr val="FFFFFF"/>
                </a:solidFill>
              </a:rPr>
              <a:t>user</a:t>
            </a:r>
            <a:r>
              <a:rPr lang="ro-RO" altLang="ro-RO" dirty="0" smtClean="0">
                <a:solidFill>
                  <a:srgbClr val="FFFFFF"/>
                </a:solidFill>
              </a:rPr>
              <a:t> </a:t>
            </a:r>
            <a:r>
              <a:rPr lang="ro-RO" altLang="ro-RO" dirty="0">
                <a:solidFill>
                  <a:srgbClr val="FFFFFF"/>
                </a:solidFill>
              </a:rPr>
              <a:t>ce are drept doar la DDL a SGDB după executarea căruia poate fi eliminat, apoi aplicația web rulată sub un alt </a:t>
            </a:r>
            <a:r>
              <a:rPr lang="ro-RO" altLang="ro-RO" dirty="0" smtClean="0">
                <a:solidFill>
                  <a:srgbClr val="FFFFFF"/>
                </a:solidFill>
              </a:rPr>
              <a:t>utiliz</a:t>
            </a:r>
            <a:r>
              <a:rPr lang="en-US" altLang="ro-RO" dirty="0" smtClean="0">
                <a:solidFill>
                  <a:srgbClr val="FFFFFF"/>
                </a:solidFill>
              </a:rPr>
              <a:t>a</a:t>
            </a:r>
            <a:r>
              <a:rPr lang="ro-RO" altLang="ro-RO" dirty="0" smtClean="0">
                <a:solidFill>
                  <a:srgbClr val="FFFFFF"/>
                </a:solidFill>
              </a:rPr>
              <a:t>tor </a:t>
            </a:r>
            <a:r>
              <a:rPr lang="ro-RO" altLang="ro-RO" dirty="0">
                <a:solidFill>
                  <a:srgbClr val="FFFFFF"/>
                </a:solidFill>
              </a:rPr>
              <a:t>ce are doar drept la </a:t>
            </a:r>
            <a:r>
              <a:rPr lang="ro-RO" altLang="ro-RO" dirty="0" smtClean="0">
                <a:solidFill>
                  <a:srgbClr val="FFFFFF"/>
                </a:solidFill>
              </a:rPr>
              <a:t>DML</a:t>
            </a:r>
            <a:r>
              <a:rPr lang="en-US" altLang="ro-RO" dirty="0" smtClean="0">
                <a:solidFill>
                  <a:srgbClr val="FFFFFF"/>
                </a:solidFill>
              </a:rPr>
              <a:t> </a:t>
            </a:r>
            <a:r>
              <a:rPr lang="ro-RO" altLang="ro-RO" dirty="0" smtClean="0">
                <a:solidFill>
                  <a:srgbClr val="FFFFFF"/>
                </a:solidFill>
              </a:rPr>
              <a:t>și DQL, </a:t>
            </a:r>
            <a:r>
              <a:rPr lang="ro-RO" altLang="ro-RO" dirty="0">
                <a:solidFill>
                  <a:srgbClr val="FFFFFF"/>
                </a:solidFill>
              </a:rPr>
              <a:t>fapt ce permite semnificativ de a ridica nivelul de securitate a bazei de date.</a:t>
            </a:r>
          </a:p>
          <a:p>
            <a:pPr>
              <a:buClr>
                <a:srgbClr val="FFFFFF"/>
              </a:buClr>
              <a:buFont typeface="Times New Roman" panose="02020603050405020304" pitchFamily="18" charset="0"/>
              <a:buAutoNum type="arabicParenR"/>
            </a:pPr>
            <a:r>
              <a:rPr lang="ro-RO" altLang="ro-RO" dirty="0">
                <a:solidFill>
                  <a:srgbClr val="FFFFFF"/>
                </a:solidFill>
              </a:rPr>
              <a:t> Aplicația desktop – separarea completă a UI-ului, business logicii, modulelor ce interacționează cu aplicația web și a datelor comune între componente. </a:t>
            </a:r>
          </a:p>
          <a:p>
            <a:pPr>
              <a:buClr>
                <a:srgbClr val="FFFFFF"/>
              </a:buClr>
              <a:buFont typeface="Times New Roman" panose="02020603050405020304" pitchFamily="18" charset="0"/>
              <a:buAutoNum type="arabicParenR"/>
            </a:pPr>
            <a:r>
              <a:rPr lang="ro-RO" altLang="ro-RO" dirty="0">
                <a:solidFill>
                  <a:srgbClr val="FFFFFF"/>
                </a:solidFill>
              </a:rPr>
              <a:t> Aplicația web – separarea pe nivele de filtre, rest controllere, servicii, repositorii și configurații</a:t>
            </a:r>
            <a:r>
              <a:rPr lang="ro-RO" altLang="ro-RO" dirty="0" smtClean="0">
                <a:solidFill>
                  <a:srgbClr val="FFFFFF"/>
                </a:solidFill>
              </a:rPr>
              <a:t>.</a:t>
            </a:r>
            <a:endParaRPr lang="ro-RO" altLang="ro-RO" dirty="0">
              <a:solidFill>
                <a:srgbClr val="FFFFFF"/>
              </a:solidFill>
            </a:endParaRPr>
          </a:p>
        </p:txBody>
      </p:sp>
      <p:sp>
        <p:nvSpPr>
          <p:cNvPr id="2" name="Slide Number Placeholder 1"/>
          <p:cNvSpPr>
            <a:spLocks noGrp="1"/>
          </p:cNvSpPr>
          <p:nvPr>
            <p:ph type="sldNum" idx="12"/>
          </p:nvPr>
        </p:nvSpPr>
        <p:spPr/>
        <p:txBody>
          <a:bodyPr/>
          <a:lstStyle/>
          <a:p>
            <a:fld id="{8BFEBAEA-F73B-4FA6-A0C2-7A50B3361E8E}" type="slidenum">
              <a:rPr lang="ro-RO" altLang="ro-RO" smtClean="0"/>
              <a:pPr/>
              <a:t>22</a:t>
            </a:fld>
            <a:endParaRPr lang="ro-RO" altLang="ro-RO"/>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619125" y="409575"/>
            <a:ext cx="8459787"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9pPr>
          </a:lstStyle>
          <a:p>
            <a:pPr algn="ctr">
              <a:buClrTx/>
              <a:buFontTx/>
              <a:buNone/>
            </a:pPr>
            <a:r>
              <a:rPr lang="ro-RO" altLang="ro-RO" sz="3200" b="1" dirty="0">
                <a:solidFill>
                  <a:srgbClr val="FFFFFF"/>
                </a:solidFill>
              </a:rPr>
              <a:t>Punctele forte a softului (continuare)</a:t>
            </a:r>
          </a:p>
        </p:txBody>
      </p:sp>
      <p:sp>
        <p:nvSpPr>
          <p:cNvPr id="22530" name="Text Box 2"/>
          <p:cNvSpPr txBox="1">
            <a:spLocks noChangeArrowheads="1"/>
          </p:cNvSpPr>
          <p:nvPr/>
        </p:nvSpPr>
        <p:spPr bwMode="auto">
          <a:xfrm>
            <a:off x="401638" y="1158875"/>
            <a:ext cx="9359900" cy="402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15900" indent="-214313">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9pPr>
          </a:lstStyle>
          <a:p>
            <a:pPr>
              <a:buClrTx/>
              <a:buFontTx/>
              <a:buNone/>
            </a:pPr>
            <a:r>
              <a:rPr lang="ro-RO" altLang="ro-RO" dirty="0" smtClean="0">
                <a:solidFill>
                  <a:srgbClr val="FFFFFF"/>
                </a:solidFill>
              </a:rPr>
              <a:t>6) Teste integrate pentru layer – ul ce </a:t>
            </a:r>
            <a:r>
              <a:rPr lang="ro-RO" altLang="ro-RO" dirty="0" smtClean="0">
                <a:solidFill>
                  <a:srgbClr val="FFFFFF"/>
                </a:solidFill>
              </a:rPr>
              <a:t>manipulează </a:t>
            </a:r>
            <a:r>
              <a:rPr lang="ro-RO" altLang="ro-RO" dirty="0" smtClean="0">
                <a:solidFill>
                  <a:srgbClr val="FFFFFF"/>
                </a:solidFill>
              </a:rPr>
              <a:t>cu baza de date la aplicația web și utilizarea a unei baze de date complet separate pentru teste ce are aceleași scheme ca originală dar adițional și unele migrații specifice. </a:t>
            </a:r>
          </a:p>
          <a:p>
            <a:pPr>
              <a:buClrTx/>
              <a:buFontTx/>
              <a:buNone/>
            </a:pPr>
            <a:r>
              <a:rPr lang="ro-RO" altLang="ro-RO" dirty="0" smtClean="0">
                <a:solidFill>
                  <a:srgbClr val="FFFFFF"/>
                </a:solidFill>
              </a:rPr>
              <a:t>7) Sessiile </a:t>
            </a:r>
            <a:r>
              <a:rPr lang="ro-RO" altLang="ro-RO" dirty="0">
                <a:solidFill>
                  <a:srgbClr val="FFFFFF"/>
                </a:solidFill>
              </a:rPr>
              <a:t>de autentificare se păstrează extern de aplicație, în </a:t>
            </a:r>
            <a:r>
              <a:rPr lang="ro-RO" altLang="ro-RO" dirty="0" smtClean="0">
                <a:solidFill>
                  <a:srgbClr val="FFFFFF"/>
                </a:solidFill>
              </a:rPr>
              <a:t>baza </a:t>
            </a:r>
            <a:r>
              <a:rPr lang="ro-RO" altLang="ro-RO" dirty="0">
                <a:solidFill>
                  <a:srgbClr val="FFFFFF"/>
                </a:solidFill>
              </a:rPr>
              <a:t>de date.</a:t>
            </a:r>
          </a:p>
          <a:p>
            <a:pPr>
              <a:buClrTx/>
              <a:buFontTx/>
              <a:buNone/>
            </a:pPr>
            <a:r>
              <a:rPr lang="ro-RO" altLang="ro-RO" dirty="0">
                <a:solidFill>
                  <a:srgbClr val="FFFFFF"/>
                </a:solidFill>
              </a:rPr>
              <a:t>8) Baza de date poate fi divizată în baze de date mai mici și separată pe </a:t>
            </a:r>
            <a:r>
              <a:rPr lang="ro-RO" altLang="ro-RO" dirty="0" smtClean="0">
                <a:solidFill>
                  <a:srgbClr val="FFFFFF"/>
                </a:solidFill>
              </a:rPr>
              <a:t>servere </a:t>
            </a:r>
            <a:r>
              <a:rPr lang="ro-RO" altLang="ro-RO" dirty="0">
                <a:solidFill>
                  <a:srgbClr val="FFFFFF"/>
                </a:solidFill>
              </a:rPr>
              <a:t>sau containere în docker.</a:t>
            </a:r>
          </a:p>
          <a:p>
            <a:pPr>
              <a:buClrTx/>
              <a:buFontTx/>
              <a:buNone/>
            </a:pPr>
            <a:r>
              <a:rPr lang="ro-RO" altLang="ro-RO" dirty="0">
                <a:solidFill>
                  <a:srgbClr val="FFFFFF"/>
                </a:solidFill>
              </a:rPr>
              <a:t>9) Aplicația web poate fi plasată pe mai multe servere sau containere.</a:t>
            </a:r>
          </a:p>
          <a:p>
            <a:pPr>
              <a:buClrTx/>
              <a:buFontTx/>
              <a:buNone/>
            </a:pPr>
            <a:r>
              <a:rPr lang="ro-RO" altLang="ro-RO" dirty="0">
                <a:solidFill>
                  <a:srgbClr val="FFFFFF"/>
                </a:solidFill>
              </a:rPr>
              <a:t>10) Aplicația web este ușor supusă extinderii funcționalului, ca exemplu este posibil de păstrat sesiile nu în SGDB relațională, dar în Redis ca exemplu scriind o cantitate minimă de cod. </a:t>
            </a:r>
          </a:p>
          <a:p>
            <a:pPr>
              <a:buClrTx/>
              <a:buFontTx/>
              <a:buNone/>
            </a:pPr>
            <a:r>
              <a:rPr lang="ro-RO" altLang="ro-RO" dirty="0">
                <a:solidFill>
                  <a:srgbClr val="FFFFFF"/>
                </a:solidFill>
              </a:rPr>
              <a:t>11) ORM – ul hibernate minimizează posibilitatea de a realiza SQL injection la ~0</a:t>
            </a:r>
            <a:r>
              <a:rPr lang="ro-RO" altLang="ro-RO" dirty="0" smtClean="0">
                <a:solidFill>
                  <a:srgbClr val="FFFFFF"/>
                </a:solidFill>
              </a:rPr>
              <a:t>%.</a:t>
            </a:r>
            <a:endParaRPr lang="ro-RO" altLang="ro-RO" dirty="0">
              <a:solidFill>
                <a:srgbClr val="FFFFFF"/>
              </a:solidFill>
            </a:endParaRPr>
          </a:p>
          <a:p>
            <a:pPr>
              <a:buClrTx/>
              <a:buFontTx/>
              <a:buNone/>
            </a:pPr>
            <a:r>
              <a:rPr lang="ro-RO" altLang="ro-RO" dirty="0">
                <a:solidFill>
                  <a:srgbClr val="FFFFFF"/>
                </a:solidFill>
              </a:rPr>
              <a:t>12) </a:t>
            </a:r>
            <a:r>
              <a:rPr lang="ro-RO" altLang="ro-RO" dirty="0" smtClean="0">
                <a:solidFill>
                  <a:srgbClr val="FFFFFF"/>
                </a:solidFill>
              </a:rPr>
              <a:t>Cât </a:t>
            </a:r>
            <a:r>
              <a:rPr lang="ro-RO" altLang="ro-RO" dirty="0">
                <a:solidFill>
                  <a:srgbClr val="FFFFFF"/>
                </a:solidFill>
              </a:rPr>
              <a:t>aplicația web, </a:t>
            </a:r>
            <a:r>
              <a:rPr lang="ro-RO" altLang="ro-RO" dirty="0" smtClean="0">
                <a:solidFill>
                  <a:srgbClr val="FFFFFF"/>
                </a:solidFill>
              </a:rPr>
              <a:t>atât </a:t>
            </a:r>
            <a:r>
              <a:rPr lang="ro-RO" altLang="ro-RO" dirty="0">
                <a:solidFill>
                  <a:srgbClr val="FFFFFF"/>
                </a:solidFill>
              </a:rPr>
              <a:t>și aplicația desktop sunt scrise în limbaje de programare strict static tipizate.</a:t>
            </a:r>
          </a:p>
          <a:p>
            <a:pPr>
              <a:buClrTx/>
              <a:buFontTx/>
              <a:buNone/>
            </a:pPr>
            <a:r>
              <a:rPr lang="ro-RO" altLang="ro-RO" dirty="0">
                <a:solidFill>
                  <a:srgbClr val="FFFFFF"/>
                </a:solidFill>
              </a:rPr>
              <a:t>13) Automatizarea </a:t>
            </a:r>
            <a:r>
              <a:rPr lang="ro-RO" altLang="ro-RO" dirty="0" smtClean="0">
                <a:solidFill>
                  <a:srgbClr val="FFFFFF"/>
                </a:solidFill>
              </a:rPr>
              <a:t>com</a:t>
            </a:r>
            <a:r>
              <a:rPr lang="en-US" altLang="ro-RO" dirty="0" smtClean="0">
                <a:solidFill>
                  <a:srgbClr val="FFFFFF"/>
                </a:solidFill>
              </a:rPr>
              <a:t>p</a:t>
            </a:r>
            <a:r>
              <a:rPr lang="ro-RO" altLang="ro-RO" dirty="0" smtClean="0">
                <a:solidFill>
                  <a:srgbClr val="FFFFFF"/>
                </a:solidFill>
              </a:rPr>
              <a:t>letă </a:t>
            </a:r>
            <a:r>
              <a:rPr lang="ro-RO" altLang="ro-RO" dirty="0">
                <a:solidFill>
                  <a:srgbClr val="FFFFFF"/>
                </a:solidFill>
              </a:rPr>
              <a:t>ce permite doar prin 2 comenzi de a face build la proiectul web și desktop cu încărcarea automată a dependențelor și rularea testelor.</a:t>
            </a:r>
          </a:p>
        </p:txBody>
      </p:sp>
      <p:sp>
        <p:nvSpPr>
          <p:cNvPr id="2" name="Slide Number Placeholder 1"/>
          <p:cNvSpPr>
            <a:spLocks noGrp="1"/>
          </p:cNvSpPr>
          <p:nvPr>
            <p:ph type="sldNum" idx="12"/>
          </p:nvPr>
        </p:nvSpPr>
        <p:spPr/>
        <p:txBody>
          <a:bodyPr/>
          <a:lstStyle/>
          <a:p>
            <a:fld id="{8BFEBAEA-F73B-4FA6-A0C2-7A50B3361E8E}" type="slidenum">
              <a:rPr lang="ro-RO" altLang="ro-RO" smtClean="0"/>
              <a:pPr/>
              <a:t>23</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620712" y="515937"/>
            <a:ext cx="8459787"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 pos="9880600" algn="l"/>
                <a:tab pos="10329863" algn="l"/>
                <a:tab pos="10779125" algn="l"/>
                <a:tab pos="10780713" algn="l"/>
              </a:tabLst>
              <a:defRPr>
                <a:solidFill>
                  <a:srgbClr val="000000"/>
                </a:solidFill>
                <a:latin typeface="Arial" panose="020B0604020202020204" pitchFamily="34" charset="0"/>
                <a:cs typeface="Noto Sans CJK SC" charset="0"/>
              </a:defRPr>
            </a:lvl9pPr>
          </a:lstStyle>
          <a:p>
            <a:pPr algn="ctr">
              <a:buClrTx/>
              <a:buFontTx/>
              <a:buNone/>
            </a:pPr>
            <a:r>
              <a:rPr lang="ro-RO" altLang="ro-RO" sz="3200" b="1" dirty="0">
                <a:solidFill>
                  <a:srgbClr val="FFFFFF"/>
                </a:solidFill>
              </a:rPr>
              <a:t>Punctele slabe a softului</a:t>
            </a:r>
          </a:p>
        </p:txBody>
      </p:sp>
      <p:sp>
        <p:nvSpPr>
          <p:cNvPr id="23554" name="Text Box 2"/>
          <p:cNvSpPr txBox="1">
            <a:spLocks noChangeArrowheads="1"/>
          </p:cNvSpPr>
          <p:nvPr/>
        </p:nvSpPr>
        <p:spPr bwMode="auto">
          <a:xfrm>
            <a:off x="401638" y="1554163"/>
            <a:ext cx="9359900" cy="318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14313" indent="-214313">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1pPr>
            <a:lvl2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2pPr>
            <a:lvl3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3pPr>
            <a:lvl4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4pPr>
            <a:lvl5pPr>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8983663" algn="l"/>
                <a:tab pos="9432925" algn="l"/>
                <a:tab pos="9882188" algn="l"/>
                <a:tab pos="10331450" algn="l"/>
                <a:tab pos="10780713" algn="l"/>
              </a:tabLst>
              <a:defRPr>
                <a:solidFill>
                  <a:srgbClr val="000000"/>
                </a:solidFill>
                <a:latin typeface="Arial" panose="020B0604020202020204" pitchFamily="34" charset="0"/>
                <a:cs typeface="Noto Sans CJK SC" charset="0"/>
              </a:defRPr>
            </a:lvl9pPr>
          </a:lstStyle>
          <a:p>
            <a:pPr>
              <a:lnSpc>
                <a:spcPct val="100000"/>
              </a:lnSpc>
              <a:buClr>
                <a:srgbClr val="FFFFFF"/>
              </a:buClr>
              <a:buFont typeface="Times New Roman" panose="02020603050405020304" pitchFamily="18" charset="0"/>
              <a:buAutoNum type="arabicParenR"/>
            </a:pPr>
            <a:r>
              <a:rPr lang="ro-RO" altLang="ro-RO" dirty="0">
                <a:solidFill>
                  <a:srgbClr val="FFFFFF"/>
                </a:solidFill>
              </a:rPr>
              <a:t> Limbajul Java – cel mai agresiv limbaj pentru crearea aplicațiilor web dar în </a:t>
            </a:r>
            <a:r>
              <a:rPr lang="ro-RO" altLang="ro-RO" dirty="0" smtClean="0">
                <a:solidFill>
                  <a:srgbClr val="FFFFFF"/>
                </a:solidFill>
              </a:rPr>
              <a:t>schimb oferă </a:t>
            </a:r>
            <a:r>
              <a:rPr lang="ro-RO" altLang="ro-RO" dirty="0">
                <a:solidFill>
                  <a:srgbClr val="FFFFFF"/>
                </a:solidFill>
              </a:rPr>
              <a:t>un spectru mai larg de soluții.</a:t>
            </a:r>
          </a:p>
          <a:p>
            <a:pPr>
              <a:lnSpc>
                <a:spcPct val="100000"/>
              </a:lnSpc>
              <a:buClr>
                <a:srgbClr val="FFFFFF"/>
              </a:buClr>
              <a:buFont typeface="Times New Roman" panose="02020603050405020304" pitchFamily="18" charset="0"/>
              <a:buAutoNum type="arabicParenR"/>
            </a:pPr>
            <a:r>
              <a:rPr lang="ro-RO" altLang="ro-RO" dirty="0">
                <a:solidFill>
                  <a:srgbClr val="FFFFFF"/>
                </a:solidFill>
              </a:rPr>
              <a:t> ORM – ul hibernate în aplicația web în unele </a:t>
            </a:r>
            <a:r>
              <a:rPr lang="ro-RO" altLang="ro-RO" dirty="0" smtClean="0">
                <a:solidFill>
                  <a:srgbClr val="FFFFFF"/>
                </a:solidFill>
              </a:rPr>
              <a:t>cazuri </a:t>
            </a:r>
            <a:r>
              <a:rPr lang="ro-RO" altLang="ro-RO" dirty="0">
                <a:solidFill>
                  <a:srgbClr val="FFFFFF"/>
                </a:solidFill>
              </a:rPr>
              <a:t>poate să creeze nu cele mai optimizate cereri spre baza de date.</a:t>
            </a:r>
          </a:p>
          <a:p>
            <a:pPr>
              <a:lnSpc>
                <a:spcPct val="100000"/>
              </a:lnSpc>
              <a:buClr>
                <a:srgbClr val="FFFFFF"/>
              </a:buClr>
              <a:buFont typeface="Times New Roman" panose="02020603050405020304" pitchFamily="18" charset="0"/>
              <a:buAutoNum type="arabicParenR"/>
            </a:pPr>
            <a:r>
              <a:rPr lang="ro-RO" altLang="ro-RO" dirty="0">
                <a:solidFill>
                  <a:srgbClr val="FFFFFF"/>
                </a:solidFill>
              </a:rPr>
              <a:t>SpEL – mărește riscul de a realiza injections ce nu este foarte bine din punct de vedere a securității.</a:t>
            </a:r>
          </a:p>
          <a:p>
            <a:pPr>
              <a:lnSpc>
                <a:spcPct val="100000"/>
              </a:lnSpc>
              <a:buClr>
                <a:srgbClr val="FFFFFF"/>
              </a:buClr>
              <a:buFont typeface="Times New Roman" panose="02020603050405020304" pitchFamily="18" charset="0"/>
              <a:buAutoNum type="arabicParenR"/>
            </a:pPr>
            <a:r>
              <a:rPr lang="ro-RO" altLang="ro-RO" dirty="0">
                <a:solidFill>
                  <a:srgbClr val="FFFFFF"/>
                </a:solidFill>
              </a:rPr>
              <a:t> Este nevoie de minim 2 baze de date: pentru teste și pentru aplicația web propriu zisă.</a:t>
            </a:r>
          </a:p>
          <a:p>
            <a:pPr>
              <a:lnSpc>
                <a:spcPct val="100000"/>
              </a:lnSpc>
              <a:buClr>
                <a:srgbClr val="FFFFFF"/>
              </a:buClr>
              <a:buFont typeface="Times New Roman" panose="02020603050405020304" pitchFamily="18" charset="0"/>
              <a:buAutoNum type="arabicParenR"/>
            </a:pPr>
            <a:r>
              <a:rPr lang="ro-RO" altLang="ro-RO" dirty="0">
                <a:solidFill>
                  <a:srgbClr val="FFFFFF"/>
                </a:solidFill>
              </a:rPr>
              <a:t> Necesită resurse </a:t>
            </a:r>
            <a:r>
              <a:rPr lang="ro-RO" altLang="ro-RO" dirty="0" smtClean="0">
                <a:solidFill>
                  <a:srgbClr val="FFFFFF"/>
                </a:solidFill>
              </a:rPr>
              <a:t>hardware.</a:t>
            </a:r>
            <a:endParaRPr lang="ro-RO" altLang="ro-RO" dirty="0">
              <a:solidFill>
                <a:srgbClr val="FFFFFF"/>
              </a:solidFill>
            </a:endParaRPr>
          </a:p>
          <a:p>
            <a:pPr>
              <a:lnSpc>
                <a:spcPct val="100000"/>
              </a:lnSpc>
              <a:buClr>
                <a:srgbClr val="FFFFFF"/>
              </a:buClr>
              <a:buFont typeface="Times New Roman" panose="02020603050405020304" pitchFamily="18" charset="0"/>
              <a:buAutoNum type="arabicParenR"/>
            </a:pPr>
            <a:r>
              <a:rPr lang="ro-RO" altLang="ro-RO" dirty="0">
                <a:solidFill>
                  <a:srgbClr val="FFFFFF"/>
                </a:solidFill>
              </a:rPr>
              <a:t> Aplicația web </a:t>
            </a:r>
            <a:r>
              <a:rPr lang="ro-RO" altLang="ro-RO" dirty="0" smtClean="0">
                <a:solidFill>
                  <a:srgbClr val="FFFFFF"/>
                </a:solidFill>
              </a:rPr>
              <a:t>(pentru servere) necesită </a:t>
            </a:r>
            <a:r>
              <a:rPr lang="ro-RO" altLang="ro-RO" dirty="0">
                <a:solidFill>
                  <a:srgbClr val="FFFFFF"/>
                </a:solidFill>
              </a:rPr>
              <a:t>soft adițional pentru a funcționa: Java8, Tomcat Server.</a:t>
            </a:r>
          </a:p>
          <a:p>
            <a:pPr>
              <a:lnSpc>
                <a:spcPct val="100000"/>
              </a:lnSpc>
              <a:buClr>
                <a:srgbClr val="FFFFFF"/>
              </a:buClr>
              <a:buFont typeface="Times New Roman" panose="02020603050405020304" pitchFamily="18" charset="0"/>
              <a:buAutoNum type="arabicParenR"/>
            </a:pPr>
            <a:r>
              <a:rPr lang="ro-RO" altLang="ro-RO" dirty="0">
                <a:solidFill>
                  <a:srgbClr val="FFFFFF"/>
                </a:solidFill>
              </a:rPr>
              <a:t> Pentru aplicația desktop sunt scrise puține </a:t>
            </a:r>
            <a:r>
              <a:rPr lang="ro-RO" altLang="ro-RO" dirty="0" smtClean="0">
                <a:solidFill>
                  <a:srgbClr val="FFFFFF"/>
                </a:solidFill>
              </a:rPr>
              <a:t>teste</a:t>
            </a:r>
            <a:r>
              <a:rPr lang="en-US" altLang="ro-RO" dirty="0" smtClean="0">
                <a:solidFill>
                  <a:srgbClr val="FFFFFF"/>
                </a:solidFill>
              </a:rPr>
              <a:t>.</a:t>
            </a:r>
            <a:endParaRPr lang="ro-RO" altLang="ro-RO" dirty="0">
              <a:solidFill>
                <a:srgbClr val="FFFFFF"/>
              </a:solidFill>
            </a:endParaRPr>
          </a:p>
        </p:txBody>
      </p:sp>
      <p:sp>
        <p:nvSpPr>
          <p:cNvPr id="2" name="Slide Number Placeholder 1"/>
          <p:cNvSpPr>
            <a:spLocks noGrp="1"/>
          </p:cNvSpPr>
          <p:nvPr>
            <p:ph type="sldNum" idx="12"/>
          </p:nvPr>
        </p:nvSpPr>
        <p:spPr/>
        <p:txBody>
          <a:bodyPr/>
          <a:lstStyle/>
          <a:p>
            <a:fld id="{8BFEBAEA-F73B-4FA6-A0C2-7A50B3361E8E}" type="slidenum">
              <a:rPr lang="ro-RO" altLang="ro-RO" smtClean="0"/>
              <a:pPr/>
              <a:t>24</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3" name="TextBox 2"/>
          <p:cNvSpPr txBox="1"/>
          <p:nvPr/>
        </p:nvSpPr>
        <p:spPr>
          <a:xfrm>
            <a:off x="2754312" y="2225675"/>
            <a:ext cx="4572000" cy="1237262"/>
          </a:xfrm>
          <a:prstGeom prst="rect">
            <a:avLst/>
          </a:prstGeom>
          <a:noFill/>
        </p:spPr>
        <p:txBody>
          <a:bodyPr wrap="square" rtlCol="0">
            <a:spAutoFit/>
          </a:bodyPr>
          <a:lstStyle/>
          <a:p>
            <a:r>
              <a:rPr lang="ro-RO" sz="8000"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The End!</a:t>
            </a:r>
            <a:endParaRPr lang="ro-RO" sz="80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3238" y="168275"/>
            <a:ext cx="9066212" cy="1828800"/>
          </a:xfrm>
        </p:spPr>
        <p:txBody>
          <a:bodyPr/>
          <a:lstStyle/>
          <a:p>
            <a:r>
              <a:rPr lang="ro-RO" dirty="0">
                <a:solidFill>
                  <a:schemeClr val="bg1"/>
                </a:solidFill>
              </a:rPr>
              <a:t>Conform Regulamentului general privind protecția datelor beneficiați de următoarele drepturi:</a:t>
            </a:r>
          </a:p>
        </p:txBody>
      </p:sp>
      <p:graphicFrame>
        <p:nvGraphicFramePr>
          <p:cNvPr id="7" name="Diagram 6"/>
          <p:cNvGraphicFramePr/>
          <p:nvPr>
            <p:extLst>
              <p:ext uri="{D42A27DB-BD31-4B8C-83A1-F6EECF244321}">
                <p14:modId xmlns:p14="http://schemas.microsoft.com/office/powerpoint/2010/main" val="3162211611"/>
              </p:ext>
            </p:extLst>
          </p:nvPr>
        </p:nvGraphicFramePr>
        <p:xfrm>
          <a:off x="1035844" y="2454275"/>
          <a:ext cx="8001000"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p:cNvSpPr>
            <a:spLocks noGrp="1"/>
          </p:cNvSpPr>
          <p:nvPr>
            <p:ph type="sldNum" idx="12"/>
          </p:nvPr>
        </p:nvSpPr>
        <p:spPr/>
        <p:txBody>
          <a:bodyPr/>
          <a:lstStyle/>
          <a:p>
            <a:fld id="{9182C628-2BB7-425A-BAC0-57310F0BCDE7}" type="slidenum">
              <a:rPr lang="ro-RO" altLang="ro-RO" smtClean="0"/>
              <a:pPr/>
              <a:t>3</a:t>
            </a:fld>
            <a:endParaRPr lang="ro-RO" altLang="ro-RO"/>
          </a:p>
        </p:txBody>
      </p:sp>
    </p:spTree>
    <p:extLst>
      <p:ext uri="{BB962C8B-B14F-4D97-AF65-F5344CB8AC3E}">
        <p14:creationId xmlns:p14="http://schemas.microsoft.com/office/powerpoint/2010/main" val="1063143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3238" y="168275"/>
            <a:ext cx="9066212" cy="941388"/>
          </a:xfrm>
        </p:spPr>
        <p:txBody>
          <a:bodyPr/>
          <a:lstStyle/>
          <a:p>
            <a:r>
              <a:rPr lang="ro-RO" sz="3600" dirty="0" smtClean="0">
                <a:solidFill>
                  <a:schemeClr val="bg1"/>
                </a:solidFill>
              </a:rPr>
              <a:t>Persoana responsabilă de datele cu caracter personal</a:t>
            </a:r>
            <a:endParaRPr lang="ro-RO" sz="3600" dirty="0">
              <a:solidFill>
                <a:schemeClr val="bg1"/>
              </a:solidFill>
            </a:endParaRPr>
          </a:p>
        </p:txBody>
      </p:sp>
      <p:sp>
        <p:nvSpPr>
          <p:cNvPr id="3" name="Slide Number Placeholder 2"/>
          <p:cNvSpPr>
            <a:spLocks noGrp="1"/>
          </p:cNvSpPr>
          <p:nvPr>
            <p:ph type="sldNum" idx="12"/>
          </p:nvPr>
        </p:nvSpPr>
        <p:spPr/>
        <p:txBody>
          <a:bodyPr/>
          <a:lstStyle/>
          <a:p>
            <a:fld id="{9182C628-2BB7-425A-BAC0-57310F0BCDE7}" type="slidenum">
              <a:rPr lang="ro-RO" altLang="ro-RO" smtClean="0"/>
              <a:pPr/>
              <a:t>4</a:t>
            </a:fld>
            <a:endParaRPr lang="ro-RO" altLang="ro-RO"/>
          </a:p>
        </p:txBody>
      </p:sp>
      <p:pic>
        <p:nvPicPr>
          <p:cNvPr id="7" name="Picture 6"/>
          <p:cNvPicPr>
            <a:picLocks noChangeAspect="1"/>
          </p:cNvPicPr>
          <p:nvPr/>
        </p:nvPicPr>
        <p:blipFill>
          <a:blip r:embed="rId2"/>
          <a:stretch>
            <a:fillRect/>
          </a:stretch>
        </p:blipFill>
        <p:spPr>
          <a:xfrm>
            <a:off x="572431" y="1235075"/>
            <a:ext cx="8887481" cy="4272481"/>
          </a:xfrm>
          <a:prstGeom prst="rect">
            <a:avLst/>
          </a:prstGeom>
        </p:spPr>
      </p:pic>
    </p:spTree>
    <p:extLst>
      <p:ext uri="{BB962C8B-B14F-4D97-AF65-F5344CB8AC3E}">
        <p14:creationId xmlns:p14="http://schemas.microsoft.com/office/powerpoint/2010/main" val="3048477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8" y="690563"/>
            <a:ext cx="9879012" cy="4246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a:xfrm>
            <a:off x="9383712" y="5165725"/>
            <a:ext cx="187326" cy="385763"/>
          </a:xfrm>
          <a:noFill/>
        </p:spPr>
        <p:txBody>
          <a:bodyPr/>
          <a:lstStyle/>
          <a:p>
            <a:fld id="{8BFEBAEA-F73B-4FA6-A0C2-7A50B3361E8E}" type="slidenum">
              <a:rPr lang="ro-RO" altLang="ro-RO" smtClean="0"/>
              <a:pPr/>
              <a:t>5</a:t>
            </a:fld>
            <a:endParaRPr lang="ro-RO" altLang="ro-RO" dirty="0"/>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360363"/>
            <a:ext cx="8999537" cy="51641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p:txBody>
          <a:bodyPr/>
          <a:lstStyle/>
          <a:p>
            <a:fld id="{8BFEBAEA-F73B-4FA6-A0C2-7A50B3361E8E}" type="slidenum">
              <a:rPr lang="ro-RO" altLang="ro-RO" smtClean="0"/>
              <a:pPr/>
              <a:t>6</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60363"/>
            <a:ext cx="9720262" cy="4505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p:txBody>
          <a:bodyPr/>
          <a:lstStyle/>
          <a:p>
            <a:fld id="{8BFEBAEA-F73B-4FA6-A0C2-7A50B3361E8E}" type="slidenum">
              <a:rPr lang="ro-RO" altLang="ro-RO" smtClean="0"/>
              <a:pPr/>
              <a:t>7</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209550"/>
            <a:ext cx="9798050" cy="4470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p:txBody>
          <a:bodyPr/>
          <a:lstStyle/>
          <a:p>
            <a:fld id="{8BFEBAEA-F73B-4FA6-A0C2-7A50B3361E8E}" type="slidenum">
              <a:rPr lang="ro-RO" altLang="ro-RO" smtClean="0"/>
              <a:pPr/>
              <a:t>8</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24242"/>
        </a:solidFill>
        <a:effectLst/>
      </p:bgPr>
    </p:bg>
    <p:spTree>
      <p:nvGrpSpPr>
        <p:cNvPr id="1" name=""/>
        <p:cNvGrpSpPr/>
        <p:nvPr/>
      </p:nvGrpSpPr>
      <p:grpSpPr>
        <a:xfrm>
          <a:off x="0" y="0"/>
          <a:ext cx="0" cy="0"/>
          <a:chOff x="0" y="0"/>
          <a:chExt cx="0" cy="0"/>
        </a:xfrm>
      </p:grpSpPr>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85763"/>
            <a:ext cx="9605962" cy="41132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idx="12"/>
          </p:nvPr>
        </p:nvSpPr>
        <p:spPr/>
        <p:txBody>
          <a:bodyPr/>
          <a:lstStyle/>
          <a:p>
            <a:fld id="{8BFEBAEA-F73B-4FA6-A0C2-7A50B3361E8E}" type="slidenum">
              <a:rPr lang="ro-RO" altLang="ro-RO" smtClean="0"/>
              <a:pPr/>
              <a:t>9</a:t>
            </a:fld>
            <a:endParaRPr lang="ro-RO" altLang="ro-RO"/>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Noto Sans CJK SC"/>
      </a:majorFont>
      <a:minorFont>
        <a:latin typeface="Arial"/>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ro-RO" sz="1800" b="0" i="0" u="none" strike="noStrike" cap="none" normalizeH="0" baseline="0" smtClean="0">
            <a:ln>
              <a:noFill/>
            </a:ln>
            <a:solidFill>
              <a:schemeClr val="bg1"/>
            </a:solidFill>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ro-RO" sz="1800" b="0" i="0" u="none" strike="noStrike" cap="none" normalizeH="0" baseline="0" smtClean="0">
            <a:ln>
              <a:noFill/>
            </a:ln>
            <a:solidFill>
              <a:schemeClr val="bg1"/>
            </a:solidFill>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721</Words>
  <Application>Microsoft Office PowerPoint</Application>
  <PresentationFormat>Custom</PresentationFormat>
  <Paragraphs>76</Paragraphs>
  <Slides>25</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Noto Sans CJK SC</vt:lpstr>
      <vt:lpstr>Segoe UI</vt:lpstr>
      <vt:lpstr>Times New Roman</vt:lpstr>
      <vt:lpstr>Office Theme</vt:lpstr>
      <vt:lpstr>GDPR Expert</vt:lpstr>
      <vt:lpstr>Ce este RGPD(GDPR) și care sunt obiectivele lui?</vt:lpstr>
      <vt:lpstr>Conform Regulamentului general privind protecția datelor beneficiați de următoarele drepturi:</vt:lpstr>
      <vt:lpstr>Persoana responsabilă de datele cu caracter personal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GDPR Expert</dc:title>
  <dc:creator>Gore Aurelian</dc:creator>
  <cp:lastModifiedBy>User</cp:lastModifiedBy>
  <cp:revision>40</cp:revision>
  <cp:lastPrinted>1601-01-01T00:00:00Z</cp:lastPrinted>
  <dcterms:created xsi:type="dcterms:W3CDTF">2021-01-10T19:01:59Z</dcterms:created>
  <dcterms:modified xsi:type="dcterms:W3CDTF">2021-01-16T15:49:48Z</dcterms:modified>
</cp:coreProperties>
</file>