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4" r:id="rId7"/>
    <p:sldId id="260" r:id="rId8"/>
    <p:sldId id="263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258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Яндекс лицей</a:t>
            </a:r>
            <a:br>
              <a:rPr lang="ru-RU" dirty="0" smtClean="0"/>
            </a:br>
            <a:r>
              <a:rPr lang="en-US" dirty="0" err="1"/>
              <a:t>WebServer</a:t>
            </a:r>
            <a:r>
              <a:rPr lang="en-US" dirty="0"/>
              <a:t> + API (</a:t>
            </a:r>
            <a:r>
              <a:rPr lang="ru-RU" dirty="0"/>
              <a:t>Бот)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Выполнили</a:t>
            </a:r>
            <a:r>
              <a:rPr lang="en-US" sz="3200" dirty="0" smtClean="0"/>
              <a:t>:</a:t>
            </a:r>
            <a:r>
              <a:rPr lang="ru-RU" sz="3200" dirty="0" smtClean="0"/>
              <a:t> Муравьев Александр и Пшеничников Иван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758981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68898" y="152666"/>
            <a:ext cx="1965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Наш бот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99258" y="890862"/>
            <a:ext cx="61929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Цель</a:t>
            </a:r>
            <a:r>
              <a:rPr lang="en-US" sz="2400" dirty="0" smtClean="0"/>
              <a:t>:</a:t>
            </a:r>
            <a:r>
              <a:rPr lang="ru-RU" sz="2400" dirty="0" smtClean="0"/>
              <a:t> создать телеграмм бота, чтобы упростить пользование ютубом и дать пользователям возможность скачивать видео и аудио.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898" y="2460522"/>
            <a:ext cx="4099793" cy="358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301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34940" y="266006"/>
            <a:ext cx="1722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Теория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45869" y="98268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 err="1"/>
              <a:t>YouTube</a:t>
            </a:r>
            <a:r>
              <a:rPr lang="ru-RU" sz="2400" dirty="0"/>
              <a:t> — </a:t>
            </a:r>
            <a:r>
              <a:rPr lang="ru-RU" sz="2400" dirty="0" err="1"/>
              <a:t>видеохостинг</a:t>
            </a:r>
            <a:r>
              <a:rPr lang="ru-RU" sz="2400" dirty="0"/>
              <a:t>, предоставляющий пользователям услуги хранения, доставки и показа видео.</a:t>
            </a:r>
          </a:p>
        </p:txBody>
      </p:sp>
      <p:pic>
        <p:nvPicPr>
          <p:cNvPr id="1026" name="Picture 2" descr="YouTube – эффективный инструмент продвижения | SeoProfy.u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552" y="382098"/>
            <a:ext cx="3387428" cy="238967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28997" y="3759536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 err="1" smtClean="0"/>
              <a:t>Телеграм</a:t>
            </a:r>
            <a:r>
              <a:rPr lang="ru-RU" sz="2400" dirty="0" smtClean="0"/>
              <a:t> Бот </a:t>
            </a:r>
            <a:r>
              <a:rPr lang="ru-RU" sz="2400" dirty="0"/>
              <a:t>— это небольшое приложение, которое самостоятельно выполняет заранее созданные задачи без участия пользователя.</a:t>
            </a:r>
          </a:p>
        </p:txBody>
      </p:sp>
      <p:pic>
        <p:nvPicPr>
          <p:cNvPr id="1028" name="Picture 4" descr="Телеграм-каналы о музыке и индустрии — подборка ИМИ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29" t="27532" r="24371" b="25344"/>
          <a:stretch/>
        </p:blipFill>
        <p:spPr bwMode="auto">
          <a:xfrm>
            <a:off x="7296150" y="3253728"/>
            <a:ext cx="3333750" cy="302121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731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12994" y="78662"/>
            <a:ext cx="2546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err="1"/>
              <a:t>YouTubeBot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936865" y="889462"/>
            <a:ext cx="52068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/</a:t>
            </a:r>
            <a:r>
              <a:rPr lang="en-US" sz="2400" dirty="0"/>
              <a:t>start </a:t>
            </a:r>
            <a:r>
              <a:rPr lang="ru-RU" sz="2400" dirty="0"/>
              <a:t>Выдает приветственное сообщение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865" y="1720459"/>
            <a:ext cx="3854879" cy="431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523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0" y="773083"/>
            <a:ext cx="37989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/help </a:t>
            </a:r>
            <a:r>
              <a:rPr lang="ru-RU" sz="2400" dirty="0" smtClean="0"/>
              <a:t>Выдаёт </a:t>
            </a:r>
            <a:r>
              <a:rPr lang="ru-RU" sz="2400" dirty="0"/>
              <a:t>информацию о боте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818502" y="0"/>
            <a:ext cx="25549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err="1"/>
              <a:t>YouTubeBot</a:t>
            </a:r>
            <a:endParaRPr lang="ru-RU" sz="3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106" y="2723504"/>
            <a:ext cx="5452226" cy="197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922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9804" y="773083"/>
            <a:ext cx="37989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/language </a:t>
            </a:r>
            <a:r>
              <a:rPr lang="ru-RU" sz="2400" dirty="0" err="1" smtClean="0"/>
              <a:t>Позволякет</a:t>
            </a:r>
            <a:r>
              <a:rPr lang="ru-RU" sz="2400" dirty="0" smtClean="0"/>
              <a:t> выбрать язык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818502" y="0"/>
            <a:ext cx="25549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err="1"/>
              <a:t>YouTubeBot</a:t>
            </a:r>
            <a:endParaRPr lang="ru-RU" sz="3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408" y="3031138"/>
            <a:ext cx="4716075" cy="183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161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8985" y="97073"/>
            <a:ext cx="6092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Способы работы с ботом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7956" y="743404"/>
            <a:ext cx="57055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Команда </a:t>
            </a:r>
            <a:r>
              <a:rPr lang="en-US" sz="2400" dirty="0" smtClean="0"/>
              <a:t>@</a:t>
            </a:r>
            <a:r>
              <a:rPr lang="en-US" sz="2400" dirty="0" err="1" smtClean="0"/>
              <a:t>yt_loadbot</a:t>
            </a:r>
            <a:r>
              <a:rPr lang="en-US" sz="2400" dirty="0" smtClean="0"/>
              <a:t> </a:t>
            </a:r>
            <a:r>
              <a:rPr lang="ru-RU" sz="2400" dirty="0" err="1" smtClean="0"/>
              <a:t>вызвает</a:t>
            </a:r>
            <a:r>
              <a:rPr lang="ru-RU" sz="2400" dirty="0" smtClean="0"/>
              <a:t> </a:t>
            </a:r>
            <a:r>
              <a:rPr lang="ru-RU" sz="2400" dirty="0"/>
              <a:t>бота в чате. Он выдаст </a:t>
            </a:r>
            <a:r>
              <a:rPr lang="en-US" sz="2400" dirty="0" smtClean="0"/>
              <a:t>19</a:t>
            </a:r>
            <a:r>
              <a:rPr lang="ru-RU" sz="2400" dirty="0" smtClean="0"/>
              <a:t> </a:t>
            </a:r>
            <a:r>
              <a:rPr lang="ru-RU" sz="2400" dirty="0"/>
              <a:t>самых популярных на </a:t>
            </a:r>
            <a:r>
              <a:rPr lang="en-US" sz="2400" dirty="0" err="1"/>
              <a:t>youtube</a:t>
            </a:r>
            <a:r>
              <a:rPr lang="ru-RU" sz="2400" dirty="0"/>
              <a:t> видео. Затем можно ввести свой запрос, список видео изменится, бот выдаст </a:t>
            </a:r>
            <a:r>
              <a:rPr lang="en-US" sz="2400" dirty="0" smtClean="0"/>
              <a:t>19</a:t>
            </a:r>
            <a:r>
              <a:rPr lang="ru-RU" sz="2400" dirty="0" smtClean="0"/>
              <a:t> </a:t>
            </a:r>
            <a:r>
              <a:rPr lang="ru-RU" sz="2400" dirty="0"/>
              <a:t>самых популярных видео по теме запроса. Также бот может отправить ссылку на видео </a:t>
            </a:r>
            <a:r>
              <a:rPr lang="ru-RU" sz="2400" dirty="0" smtClean="0"/>
              <a:t>собеседнику (</a:t>
            </a:r>
            <a:r>
              <a:rPr lang="ru-RU" sz="2400" dirty="0"/>
              <a:t>собеседникам), надо только выбрать необходимое вам видео и нажать на него.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060" y="1235859"/>
            <a:ext cx="5258534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666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42900" y="1021914"/>
            <a:ext cx="69723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Команда </a:t>
            </a:r>
            <a:r>
              <a:rPr lang="en-US" sz="2400" dirty="0" smtClean="0"/>
              <a:t>@</a:t>
            </a:r>
            <a:r>
              <a:rPr lang="en-US" sz="2400" dirty="0" err="1" smtClean="0"/>
              <a:t>yt_loadbot</a:t>
            </a:r>
            <a:r>
              <a:rPr lang="en-US" sz="2400" dirty="0" smtClean="0"/>
              <a:t> </a:t>
            </a:r>
            <a:r>
              <a:rPr lang="ru-RU" sz="2400" dirty="0" err="1" smtClean="0"/>
              <a:t>вызвает</a:t>
            </a:r>
            <a:r>
              <a:rPr lang="ru-RU" sz="2400" dirty="0" smtClean="0"/>
              <a:t> </a:t>
            </a:r>
            <a:r>
              <a:rPr lang="ru-RU" sz="2400" dirty="0"/>
              <a:t>бота в самом боте. Он выдаст </a:t>
            </a:r>
            <a:r>
              <a:rPr lang="ru-RU" sz="2400" dirty="0" smtClean="0"/>
              <a:t>19 самых </a:t>
            </a:r>
            <a:r>
              <a:rPr lang="ru-RU" sz="2400" dirty="0"/>
              <a:t>популярных видео. Затем можно ввести свой запрос, список видео изменится, бот </a:t>
            </a:r>
            <a:r>
              <a:rPr lang="ru-RU" sz="2400" dirty="0" smtClean="0"/>
              <a:t>выдаст 19 самых </a:t>
            </a:r>
            <a:r>
              <a:rPr lang="ru-RU" sz="2400" dirty="0"/>
              <a:t>популярных видео по теме запроса</a:t>
            </a:r>
            <a:r>
              <a:rPr lang="ru-RU" sz="2400" dirty="0" smtClean="0"/>
              <a:t>.  </a:t>
            </a:r>
          </a:p>
          <a:p>
            <a:r>
              <a:rPr lang="ru-RU" sz="2400" dirty="0" smtClean="0"/>
              <a:t>Далее </a:t>
            </a:r>
            <a:r>
              <a:rPr lang="ru-RU" sz="2400" dirty="0"/>
              <a:t>можно выбрать необходимое вам видео, нажать на него и бот выдаст ссылку на видео. А под ним </a:t>
            </a:r>
            <a:r>
              <a:rPr lang="ru-RU" sz="2400" dirty="0" smtClean="0"/>
              <a:t>будут превью для видео, информация о том, кто выложил это видео, количество просмотров, дата, когда выложили видео, количество лайков и длительность. Также будут доступны кнопки</a:t>
            </a:r>
            <a:r>
              <a:rPr lang="en-US" sz="2400" dirty="0" smtClean="0"/>
              <a:t>:</a:t>
            </a:r>
            <a:r>
              <a:rPr lang="ru-RU" sz="2400" dirty="0" smtClean="0"/>
              <a:t> аудио</a:t>
            </a:r>
            <a:r>
              <a:rPr lang="en-US" sz="2400" dirty="0" smtClean="0"/>
              <a:t> (</a:t>
            </a:r>
            <a:r>
              <a:rPr lang="ru-RU" sz="2400" dirty="0" smtClean="0"/>
              <a:t>для скачивания аудиофайла</a:t>
            </a:r>
            <a:r>
              <a:rPr lang="en-US" sz="2400" dirty="0" smtClean="0"/>
              <a:t>)</a:t>
            </a:r>
            <a:r>
              <a:rPr lang="ru-RU" sz="2400" dirty="0" smtClean="0"/>
              <a:t>, кнопки с качеством видео позволяют скачать видео нужного качества.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369933" y="0"/>
            <a:ext cx="54521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/>
              <a:t>Способы работы с ботом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5441" y="946896"/>
            <a:ext cx="3484762" cy="496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193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95872" y="2974224"/>
            <a:ext cx="5714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/>
              <a:t>Спасибо за внимание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171007090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337</TotalTime>
  <Words>245</Words>
  <Application>Microsoft Office PowerPoint</Application>
  <PresentationFormat>Широкоэкранный</PresentationFormat>
  <Paragraphs>19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Аспект</vt:lpstr>
      <vt:lpstr>Проект Яндекс лицей WebServer + API (Бот)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Яндекс лицей WebServer + API (Бот)</dc:title>
  <dc:creator>ivan.pshenichnikov.007@mail.ru</dc:creator>
  <cp:lastModifiedBy>ivan.pshenichnikov.007@mail.ru</cp:lastModifiedBy>
  <cp:revision>27</cp:revision>
  <dcterms:created xsi:type="dcterms:W3CDTF">2023-04-02T15:48:53Z</dcterms:created>
  <dcterms:modified xsi:type="dcterms:W3CDTF">2023-04-28T16:26:01Z</dcterms:modified>
</cp:coreProperties>
</file>