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игры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Яндекс академия, 2 курс (2022-2023)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Муравьёв</a:t>
            </a:r>
            <a:r>
              <a:rPr lang="ru-RU" dirty="0"/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александр</a:t>
            </a:r>
            <a:r>
              <a:rPr lang="ru-RU" dirty="0" smtClean="0">
                <a:solidFill>
                  <a:schemeClr val="tx1"/>
                </a:solidFill>
              </a:rPr>
              <a:t>, Пшеничников Иван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Площадка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лицей №64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673" y="290945"/>
            <a:ext cx="811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Используемые программы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388225" y="1496291"/>
            <a:ext cx="2992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PyCharm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Wavosaur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Adobe Photoshop</a:t>
            </a:r>
            <a:endParaRPr lang="ru-RU" sz="2800" dirty="0"/>
          </a:p>
        </p:txBody>
      </p:sp>
      <p:sp>
        <p:nvSpPr>
          <p:cNvPr id="5" name="AutoShape 2" descr="Wavosaur (@Wavosaur) /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64" y="3296775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10" y="3296775"/>
            <a:ext cx="2143125" cy="2143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119" y="3311062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5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934" y="0"/>
            <a:ext cx="478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Описание игры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952" y="1114523"/>
            <a:ext cx="5993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Сначала игрока встречает меню игры, в котором можно выбрать уровень сложности.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68" y="2905298"/>
            <a:ext cx="4498132" cy="32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3815" y="12699"/>
            <a:ext cx="4724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Описание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774" y="936029"/>
            <a:ext cx="9476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После нажатия кнопки </a:t>
            </a:r>
            <a:r>
              <a:rPr lang="en-US" sz="2800" dirty="0"/>
              <a:t>“</a:t>
            </a:r>
            <a:r>
              <a:rPr lang="ru-RU" sz="2800" dirty="0"/>
              <a:t>Играть</a:t>
            </a:r>
            <a:r>
              <a:rPr lang="en-US" sz="2800" dirty="0"/>
              <a:t>” </a:t>
            </a:r>
            <a:r>
              <a:rPr lang="ru-RU" sz="2800" dirty="0"/>
              <a:t>запускается игра. Управление </a:t>
            </a:r>
            <a:r>
              <a:rPr lang="en-US" sz="2800" dirty="0"/>
              <a:t>A, W, S, D </a:t>
            </a:r>
            <a:r>
              <a:rPr lang="ru-RU" sz="2800" dirty="0"/>
              <a:t>или стрелками. Чтобы взять предмет надо нажать на </a:t>
            </a:r>
            <a:r>
              <a:rPr lang="en-US" sz="2800" dirty="0"/>
              <a:t>E</a:t>
            </a:r>
            <a:r>
              <a:rPr lang="ru-RU" sz="2800" dirty="0"/>
              <a:t>. Для перехода на другой уровень через портал надо </a:t>
            </a:r>
            <a:r>
              <a:rPr lang="ru-RU" sz="2800" dirty="0" smtClean="0"/>
              <a:t>встать на </a:t>
            </a:r>
            <a:r>
              <a:rPr lang="ru-RU" sz="2800" dirty="0"/>
              <a:t>портале и он автоматически перенесет персонажа на другую локацию.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3182798"/>
            <a:ext cx="4556701" cy="33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3815" y="44990"/>
            <a:ext cx="4724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Описание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964" y="1138844"/>
            <a:ext cx="7439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нажатии клавиши </a:t>
            </a:r>
            <a:r>
              <a:rPr lang="en-US" sz="2800" dirty="0"/>
              <a:t>ESC </a:t>
            </a:r>
            <a:r>
              <a:rPr lang="ru-RU" sz="2800" dirty="0"/>
              <a:t>открывается меню. В игре также реализованы некоторые звуковые эффекты.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03" y="2694363"/>
            <a:ext cx="4652547" cy="33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9586" y="102123"/>
            <a:ext cx="4724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Описание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1243" y="1025453"/>
            <a:ext cx="4804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завершении игры выводится статистика за всю игру.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43" y="2410448"/>
            <a:ext cx="4804757" cy="35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091" y="0"/>
            <a:ext cx="706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Перспективы развития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604" y="1388225"/>
            <a:ext cx="56526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Добавить больше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Придумать связный сюжет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Добавить ловушки и дополнительные предметы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Улучшить графику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36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567" y="2842953"/>
            <a:ext cx="790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4798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Разработка игры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</dc:title>
  <dc:creator>ivan.pshenichnikov.007@mail.ru</dc:creator>
  <cp:lastModifiedBy>ivan.pshenichnikov.007@mail.ru</cp:lastModifiedBy>
  <cp:revision>9</cp:revision>
  <dcterms:created xsi:type="dcterms:W3CDTF">2023-02-03T19:06:22Z</dcterms:created>
  <dcterms:modified xsi:type="dcterms:W3CDTF">2023-02-05T20:21:57Z</dcterms:modified>
</cp:coreProperties>
</file>