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330a5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330a5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330a55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330a55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2330a55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2330a55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330a55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330a55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Portfolio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Timeline:</a:t>
            </a:r>
            <a:endParaRPr sz="29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Tuesday: Research portfolios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Wednesday: Research user needs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Thursday: General design idea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Friday: Layout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Saturday Animation and font/colors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Sunday: Final touches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audience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The target audience is senior developers, CTOs and recruiters.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needs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Ease of access to projects and Github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Sign of open source contribution or any other involvement in the community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Cultural fit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Attention to detail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Showcase personality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Journey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user would access my portfolio through a link from one of my social media accounts, my resume or business card or through google.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user should be able to see that he/she is on the correct page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user should be able to easily browse my activities, projects and Experience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user should see a call to action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After checking the information on the website the user should be able to easily contact me through social media or email.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