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45" autoAdjust="0"/>
    <p:restoredTop sz="94660"/>
  </p:normalViewPr>
  <p:slideViewPr>
    <p:cSldViewPr>
      <p:cViewPr varScale="1">
        <p:scale>
          <a:sx n="86" d="100"/>
          <a:sy n="86" d="100"/>
        </p:scale>
        <p:origin x="154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A22BB-5C96-4C33-B8F8-9C2DBAD4434E}" type="datetimeFigureOut">
              <a:rPr lang="es-AR" smtClean="0"/>
              <a:t>29/5/2020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F656-3FD4-40F2-ACBF-2AA2DCACD5F3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A22BB-5C96-4C33-B8F8-9C2DBAD4434E}" type="datetimeFigureOut">
              <a:rPr lang="es-AR" smtClean="0"/>
              <a:t>29/5/2020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F656-3FD4-40F2-ACBF-2AA2DCACD5F3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A22BB-5C96-4C33-B8F8-9C2DBAD4434E}" type="datetimeFigureOut">
              <a:rPr lang="es-AR" smtClean="0"/>
              <a:t>29/5/2020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F656-3FD4-40F2-ACBF-2AA2DCACD5F3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A22BB-5C96-4C33-B8F8-9C2DBAD4434E}" type="datetimeFigureOut">
              <a:rPr lang="es-AR" smtClean="0"/>
              <a:t>29/5/2020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F656-3FD4-40F2-ACBF-2AA2DCACD5F3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A22BB-5C96-4C33-B8F8-9C2DBAD4434E}" type="datetimeFigureOut">
              <a:rPr lang="es-AR" smtClean="0"/>
              <a:t>29/5/2020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F656-3FD4-40F2-ACBF-2AA2DCACD5F3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A22BB-5C96-4C33-B8F8-9C2DBAD4434E}" type="datetimeFigureOut">
              <a:rPr lang="es-AR" smtClean="0"/>
              <a:t>29/5/2020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F656-3FD4-40F2-ACBF-2AA2DCACD5F3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A22BB-5C96-4C33-B8F8-9C2DBAD4434E}" type="datetimeFigureOut">
              <a:rPr lang="es-AR" smtClean="0"/>
              <a:t>29/5/2020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F656-3FD4-40F2-ACBF-2AA2DCACD5F3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A22BB-5C96-4C33-B8F8-9C2DBAD4434E}" type="datetimeFigureOut">
              <a:rPr lang="es-AR" smtClean="0"/>
              <a:t>29/5/2020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F656-3FD4-40F2-ACBF-2AA2DCACD5F3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A22BB-5C96-4C33-B8F8-9C2DBAD4434E}" type="datetimeFigureOut">
              <a:rPr lang="es-AR" smtClean="0"/>
              <a:t>29/5/2020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F656-3FD4-40F2-ACBF-2AA2DCACD5F3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A22BB-5C96-4C33-B8F8-9C2DBAD4434E}" type="datetimeFigureOut">
              <a:rPr lang="es-AR" smtClean="0"/>
              <a:t>29/5/2020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F656-3FD4-40F2-ACBF-2AA2DCACD5F3}" type="slidenum">
              <a:rPr lang="es-AR" smtClean="0"/>
              <a:t>‹Nº›</a:t>
            </a:fld>
            <a:endParaRPr lang="es-A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A22BB-5C96-4C33-B8F8-9C2DBAD4434E}" type="datetimeFigureOut">
              <a:rPr lang="es-AR" smtClean="0"/>
              <a:t>29/5/2020</a:t>
            </a:fld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81F656-3FD4-40F2-ACBF-2AA2DCACD5F3}" type="slidenum">
              <a:rPr lang="es-AR" smtClean="0"/>
              <a:t>‹Nº›</a:t>
            </a:fld>
            <a:endParaRPr lang="es-A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F981F656-3FD4-40F2-ACBF-2AA2DCACD5F3}" type="slidenum">
              <a:rPr lang="es-AR" smtClean="0"/>
              <a:t>‹Nº›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0AA22BB-5C96-4C33-B8F8-9C2DBAD4434E}" type="datetimeFigureOut">
              <a:rPr lang="es-AR" smtClean="0"/>
              <a:t>29/5/2020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Casos de Uso 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228701" y="4991099"/>
            <a:ext cx="6461760" cy="1066800"/>
          </a:xfrm>
        </p:spPr>
        <p:txBody>
          <a:bodyPr/>
          <a:lstStyle/>
          <a:p>
            <a:endParaRPr lang="es-AR" dirty="0"/>
          </a:p>
        </p:txBody>
      </p:sp>
      <p:pic>
        <p:nvPicPr>
          <p:cNvPr id="2050" name="Imagen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23862"/>
            <a:ext cx="4714875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0516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91" t="24209" r="34364" b="47656"/>
          <a:stretch/>
        </p:blipFill>
        <p:spPr bwMode="auto">
          <a:xfrm>
            <a:off x="1403648" y="1916832"/>
            <a:ext cx="614855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246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64" t="66898" r="37455" b="8525"/>
          <a:stretch/>
        </p:blipFill>
        <p:spPr bwMode="auto">
          <a:xfrm>
            <a:off x="827584" y="1844824"/>
            <a:ext cx="7056784" cy="4396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3985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64" t="24210" r="28909" b="47655"/>
          <a:stretch/>
        </p:blipFill>
        <p:spPr bwMode="auto">
          <a:xfrm>
            <a:off x="755576" y="1988840"/>
            <a:ext cx="7000502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3425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37" t="55255" r="29272" b="15963"/>
          <a:stretch/>
        </p:blipFill>
        <p:spPr bwMode="auto">
          <a:xfrm>
            <a:off x="1043608" y="2132856"/>
            <a:ext cx="6959917" cy="3871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3995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132856"/>
            <a:ext cx="1296144" cy="1296144"/>
          </a:xfrm>
          <a:prstGeom prst="rect">
            <a:avLst/>
          </a:prstGeom>
          <a:noFill/>
        </p:spPr>
      </p:pic>
      <p:sp>
        <p:nvSpPr>
          <p:cNvPr id="5" name="4 Elipse"/>
          <p:cNvSpPr/>
          <p:nvPr/>
        </p:nvSpPr>
        <p:spPr>
          <a:xfrm>
            <a:off x="5138789" y="4581128"/>
            <a:ext cx="2448272" cy="1656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7" name="6 Conector recto de flecha"/>
          <p:cNvCxnSpPr/>
          <p:nvPr/>
        </p:nvCxnSpPr>
        <p:spPr>
          <a:xfrm flipH="1" flipV="1">
            <a:off x="2866403" y="3212976"/>
            <a:ext cx="1944216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5246801" y="5024861"/>
            <a:ext cx="2232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Administrar las cuentas de usuario</a:t>
            </a:r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68379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Picture 2" descr="lindo médico caricatura - arte vectorial de Niño libre de derecho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00808"/>
            <a:ext cx="1463040" cy="3121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lipse 3"/>
          <p:cNvSpPr/>
          <p:nvPr/>
        </p:nvSpPr>
        <p:spPr>
          <a:xfrm>
            <a:off x="2843808" y="3525816"/>
            <a:ext cx="2304256" cy="2592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Contacto en tiempo real entre el medico y el usuario</a:t>
            </a:r>
            <a:endParaRPr lang="es-MX" dirty="0"/>
          </a:p>
        </p:txBody>
      </p:sp>
      <p:pic>
        <p:nvPicPr>
          <p:cNvPr id="10" name="3 Marcador de contenido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312316"/>
            <a:ext cx="1201016" cy="1188823"/>
          </a:xfrm>
          <a:prstGeom prst="rect">
            <a:avLst/>
          </a:prstGeom>
          <a:noFill/>
        </p:spPr>
      </p:pic>
      <p:cxnSp>
        <p:nvCxnSpPr>
          <p:cNvPr id="11" name="Conector recto de flecha 10"/>
          <p:cNvCxnSpPr/>
          <p:nvPr/>
        </p:nvCxnSpPr>
        <p:spPr>
          <a:xfrm>
            <a:off x="2339752" y="3140968"/>
            <a:ext cx="504056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 flipV="1">
            <a:off x="5004048" y="3356992"/>
            <a:ext cx="1368152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402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Stakeholders</a:t>
            </a:r>
            <a:endParaRPr lang="es-AR" dirty="0"/>
          </a:p>
        </p:txBody>
      </p:sp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72816"/>
            <a:ext cx="1201016" cy="1188823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1043608" y="3136954"/>
            <a:ext cx="1512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Usuarios(pacientes con diabetes)</a:t>
            </a:r>
            <a:endParaRPr lang="es-AR" dirty="0"/>
          </a:p>
        </p:txBody>
      </p:sp>
      <p:pic>
        <p:nvPicPr>
          <p:cNvPr id="8" name="7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015" y="2083130"/>
            <a:ext cx="1296144" cy="1238490"/>
          </a:xfrm>
          <a:prstGeom prst="rect">
            <a:avLst/>
          </a:prstGeom>
          <a:noFill/>
        </p:spPr>
      </p:pic>
      <p:sp>
        <p:nvSpPr>
          <p:cNvPr id="9" name="8 CuadroTexto"/>
          <p:cNvSpPr txBox="1"/>
          <p:nvPr/>
        </p:nvSpPr>
        <p:spPr>
          <a:xfrm>
            <a:off x="6129955" y="3321620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Administrador </a:t>
            </a:r>
            <a:r>
              <a:rPr lang="es-MX" dirty="0"/>
              <a:t>del </a:t>
            </a:r>
            <a:r>
              <a:rPr lang="es-MX" dirty="0" smtClean="0"/>
              <a:t>sistema / Programador</a:t>
            </a:r>
            <a:endParaRPr lang="es-AR" dirty="0"/>
          </a:p>
          <a:p>
            <a:endParaRPr lang="es-AR" dirty="0"/>
          </a:p>
        </p:txBody>
      </p:sp>
      <p:pic>
        <p:nvPicPr>
          <p:cNvPr id="10" name="9 Imagen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998547"/>
            <a:ext cx="1438910" cy="952471"/>
          </a:xfrm>
          <a:prstGeom prst="rect">
            <a:avLst/>
          </a:prstGeom>
          <a:noFill/>
        </p:spPr>
      </p:pic>
      <p:sp>
        <p:nvSpPr>
          <p:cNvPr id="11" name="10 CuadroTexto"/>
          <p:cNvSpPr txBox="1"/>
          <p:nvPr/>
        </p:nvSpPr>
        <p:spPr>
          <a:xfrm>
            <a:off x="3851920" y="306896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Sistema</a:t>
            </a:r>
            <a:endParaRPr lang="es-AR" dirty="0"/>
          </a:p>
        </p:txBody>
      </p:sp>
      <p:pic>
        <p:nvPicPr>
          <p:cNvPr id="12" name="11 Imagen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528" y="4346774"/>
            <a:ext cx="1416536" cy="1314474"/>
          </a:xfrm>
          <a:prstGeom prst="rect">
            <a:avLst/>
          </a:prstGeom>
          <a:noFill/>
        </p:spPr>
      </p:pic>
      <p:sp>
        <p:nvSpPr>
          <p:cNvPr id="13" name="12 CuadroTexto"/>
          <p:cNvSpPr txBox="1"/>
          <p:nvPr/>
        </p:nvSpPr>
        <p:spPr>
          <a:xfrm>
            <a:off x="3491433" y="5682225"/>
            <a:ext cx="1583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Administrador</a:t>
            </a:r>
          </a:p>
          <a:p>
            <a:r>
              <a:rPr lang="es-ES_tradnl" dirty="0" smtClean="0"/>
              <a:t>/ Contador</a:t>
            </a:r>
            <a:endParaRPr lang="es-AR" dirty="0"/>
          </a:p>
        </p:txBody>
      </p:sp>
      <p:pic>
        <p:nvPicPr>
          <p:cNvPr id="1026" name="Picture 2" descr="lindo médico caricatura - arte vectorial de Niño libre de derecho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203" y="4409274"/>
            <a:ext cx="695223" cy="1483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12 CuadroTexto"/>
          <p:cNvSpPr txBox="1"/>
          <p:nvPr/>
        </p:nvSpPr>
        <p:spPr>
          <a:xfrm>
            <a:off x="607299" y="6005390"/>
            <a:ext cx="158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medico</a:t>
            </a: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1912671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Diagramas</a:t>
            </a:r>
            <a:endParaRPr lang="es-AR" dirty="0"/>
          </a:p>
        </p:txBody>
      </p:sp>
      <p:sp>
        <p:nvSpPr>
          <p:cNvPr id="5" name="Elipse 4"/>
          <p:cNvSpPr/>
          <p:nvPr/>
        </p:nvSpPr>
        <p:spPr>
          <a:xfrm>
            <a:off x="3514822" y="3154389"/>
            <a:ext cx="2088232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Sistema </a:t>
            </a:r>
            <a:endParaRPr lang="es-MX" dirty="0"/>
          </a:p>
        </p:txBody>
      </p:sp>
      <p:pic>
        <p:nvPicPr>
          <p:cNvPr id="8" name="7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155" y="1876271"/>
            <a:ext cx="1296144" cy="1238490"/>
          </a:xfrm>
          <a:prstGeom prst="rect">
            <a:avLst/>
          </a:prstGeom>
          <a:noFill/>
        </p:spPr>
      </p:pic>
      <p:pic>
        <p:nvPicPr>
          <p:cNvPr id="9" name="9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035" y="2207497"/>
            <a:ext cx="1438910" cy="952471"/>
          </a:xfrm>
          <a:prstGeom prst="rect">
            <a:avLst/>
          </a:prstGeom>
          <a:noFill/>
        </p:spPr>
      </p:pic>
      <p:pic>
        <p:nvPicPr>
          <p:cNvPr id="11" name="11 Imagen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148" y="4727537"/>
            <a:ext cx="1416536" cy="1314474"/>
          </a:xfrm>
          <a:prstGeom prst="rect">
            <a:avLst/>
          </a:prstGeom>
          <a:noFill/>
        </p:spPr>
      </p:pic>
      <p:pic>
        <p:nvPicPr>
          <p:cNvPr id="12" name="Picture 2" descr="lindo médico caricatura - arte vectorial de Niño libre de derecho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844" y="4558868"/>
            <a:ext cx="695223" cy="1483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3 Marcador de contenido"/>
          <p:cNvPicPr>
            <a:picLocks noGrp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692" y="1291129"/>
            <a:ext cx="1201016" cy="1188823"/>
          </a:xfrm>
          <a:prstGeom prst="rect">
            <a:avLst/>
          </a:prstGeom>
          <a:noFill/>
        </p:spPr>
      </p:pic>
      <p:cxnSp>
        <p:nvCxnSpPr>
          <p:cNvPr id="14" name="Conector recto de flecha 13"/>
          <p:cNvCxnSpPr/>
          <p:nvPr/>
        </p:nvCxnSpPr>
        <p:spPr>
          <a:xfrm>
            <a:off x="3923928" y="2564904"/>
            <a:ext cx="216024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 flipH="1" flipV="1">
            <a:off x="4716016" y="2495516"/>
            <a:ext cx="151692" cy="619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 flipV="1">
            <a:off x="2804981" y="4365104"/>
            <a:ext cx="626609" cy="458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>
            <a:off x="2728161" y="3068960"/>
            <a:ext cx="786661" cy="427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 flipH="1">
            <a:off x="5603054" y="2683732"/>
            <a:ext cx="465848" cy="673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 flipV="1">
            <a:off x="5603054" y="3068960"/>
            <a:ext cx="769362" cy="427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/>
          <p:nvPr/>
        </p:nvCxnSpPr>
        <p:spPr>
          <a:xfrm>
            <a:off x="5436096" y="4727537"/>
            <a:ext cx="432048" cy="357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713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968190"/>
            <a:ext cx="1417040" cy="1441722"/>
          </a:xfrm>
          <a:prstGeom prst="rect">
            <a:avLst/>
          </a:prstGeom>
          <a:noFill/>
        </p:spPr>
      </p:pic>
      <p:cxnSp>
        <p:nvCxnSpPr>
          <p:cNvPr id="6" name="5 Conector recto de flecha"/>
          <p:cNvCxnSpPr/>
          <p:nvPr/>
        </p:nvCxnSpPr>
        <p:spPr>
          <a:xfrm flipV="1">
            <a:off x="3131840" y="3968189"/>
            <a:ext cx="1512168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Elipse"/>
          <p:cNvSpPr/>
          <p:nvPr/>
        </p:nvSpPr>
        <p:spPr>
          <a:xfrm>
            <a:off x="4932040" y="2924944"/>
            <a:ext cx="2376264" cy="20162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8 CuadroTexto"/>
          <p:cNvSpPr txBox="1"/>
          <p:nvPr/>
        </p:nvSpPr>
        <p:spPr>
          <a:xfrm>
            <a:off x="5400092" y="3039880"/>
            <a:ext cx="12961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 smtClean="0"/>
              <a:t>El paciente es el usuario principal que accede al sistema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5669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5" name="3 Marcador de contenido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84" y="2060067"/>
            <a:ext cx="1417040" cy="1441722"/>
          </a:xfrm>
          <a:prstGeom prst="rect">
            <a:avLst/>
          </a:prstGeom>
          <a:noFill/>
        </p:spPr>
      </p:pic>
      <p:sp>
        <p:nvSpPr>
          <p:cNvPr id="4" name="Elipse 3"/>
          <p:cNvSpPr/>
          <p:nvPr/>
        </p:nvSpPr>
        <p:spPr>
          <a:xfrm>
            <a:off x="3335088" y="2996952"/>
            <a:ext cx="3041104" cy="2304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El paciente se encarga de dar a conocer sus necesidades </a:t>
            </a:r>
            <a:endParaRPr lang="es-MX" dirty="0"/>
          </a:p>
        </p:txBody>
      </p:sp>
      <p:cxnSp>
        <p:nvCxnSpPr>
          <p:cNvPr id="7" name="Conector recto de flecha 6"/>
          <p:cNvCxnSpPr/>
          <p:nvPr/>
        </p:nvCxnSpPr>
        <p:spPr>
          <a:xfrm>
            <a:off x="2016889" y="3140968"/>
            <a:ext cx="1296144" cy="360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426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Picture 2" descr="lindo médico caricatura - arte vectorial de Niño libre de derechos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2"/>
            <a:ext cx="1463040" cy="3121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lipse 3"/>
          <p:cNvSpPr/>
          <p:nvPr/>
        </p:nvSpPr>
        <p:spPr>
          <a:xfrm>
            <a:off x="4788024" y="2492896"/>
            <a:ext cx="3528392" cy="27363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El medico se encarga de atender las necesidades del paciente.</a:t>
            </a:r>
            <a:endParaRPr lang="es-MX" dirty="0"/>
          </a:p>
        </p:txBody>
      </p:sp>
      <p:cxnSp>
        <p:nvCxnSpPr>
          <p:cNvPr id="7" name="Conector recto de flecha 6"/>
          <p:cNvCxnSpPr/>
          <p:nvPr/>
        </p:nvCxnSpPr>
        <p:spPr>
          <a:xfrm>
            <a:off x="2339752" y="2996952"/>
            <a:ext cx="2304256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272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Elipse"/>
          <p:cNvSpPr/>
          <p:nvPr/>
        </p:nvSpPr>
        <p:spPr>
          <a:xfrm>
            <a:off x="3155092" y="4221088"/>
            <a:ext cx="2304256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5 CuadroTexto"/>
          <p:cNvSpPr txBox="1"/>
          <p:nvPr/>
        </p:nvSpPr>
        <p:spPr>
          <a:xfrm>
            <a:off x="3443124" y="4539114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Instrucciones y recomendaciones medicas </a:t>
            </a:r>
            <a:endParaRPr lang="es-AR" dirty="0"/>
          </a:p>
        </p:txBody>
      </p:sp>
      <p:pic>
        <p:nvPicPr>
          <p:cNvPr id="7" name="6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6228184" y="2250772"/>
            <a:ext cx="1200150" cy="1190625"/>
          </a:xfrm>
          <a:prstGeom prst="rect">
            <a:avLst/>
          </a:prstGeom>
        </p:spPr>
      </p:pic>
      <p:cxnSp>
        <p:nvCxnSpPr>
          <p:cNvPr id="9" name="8 Conector recto de flecha"/>
          <p:cNvCxnSpPr/>
          <p:nvPr/>
        </p:nvCxnSpPr>
        <p:spPr>
          <a:xfrm>
            <a:off x="1979712" y="3441397"/>
            <a:ext cx="1152128" cy="99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 flipV="1">
            <a:off x="5112060" y="3441397"/>
            <a:ext cx="828092" cy="7796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lindo médico caricatura - arte vectorial de Niño libre de derechos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85" y="1815370"/>
            <a:ext cx="1463040" cy="3121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20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568" y="1916832"/>
            <a:ext cx="2081039" cy="1540768"/>
          </a:xfrm>
          <a:prstGeom prst="rect">
            <a:avLst/>
          </a:prstGeom>
        </p:spPr>
      </p:pic>
      <p:sp>
        <p:nvSpPr>
          <p:cNvPr id="5" name="4 Elipse"/>
          <p:cNvSpPr/>
          <p:nvPr/>
        </p:nvSpPr>
        <p:spPr>
          <a:xfrm>
            <a:off x="2783454" y="4519342"/>
            <a:ext cx="2520280" cy="1693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AR"/>
          </a:p>
        </p:txBody>
      </p:sp>
      <p:cxnSp>
        <p:nvCxnSpPr>
          <p:cNvPr id="8" name="7 Conector recto de flecha"/>
          <p:cNvCxnSpPr/>
          <p:nvPr/>
        </p:nvCxnSpPr>
        <p:spPr>
          <a:xfrm>
            <a:off x="2267744" y="3395595"/>
            <a:ext cx="1031420" cy="9984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 flipV="1">
            <a:off x="5303734" y="3624074"/>
            <a:ext cx="864096" cy="7920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3307114" y="4520064"/>
            <a:ext cx="15121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Mensaje o llamada telefónica, proporcionada por parte del medico</a:t>
            </a:r>
            <a:endParaRPr lang="es-AR" dirty="0"/>
          </a:p>
        </p:txBody>
      </p:sp>
      <p:pic>
        <p:nvPicPr>
          <p:cNvPr id="10" name="Picture 2" descr="lindo médico caricatura - arte vectorial de Niño libre de derecho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484784"/>
            <a:ext cx="1463040" cy="3121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7452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988840"/>
            <a:ext cx="1201016" cy="1188823"/>
          </a:xfrm>
          <a:prstGeom prst="rect">
            <a:avLst/>
          </a:prstGeom>
          <a:noFill/>
        </p:spPr>
      </p:pic>
      <p:sp>
        <p:nvSpPr>
          <p:cNvPr id="5" name="4 Elipse"/>
          <p:cNvSpPr/>
          <p:nvPr/>
        </p:nvSpPr>
        <p:spPr>
          <a:xfrm>
            <a:off x="2411760" y="4615842"/>
            <a:ext cx="2952328" cy="20882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5 CuadroTexto"/>
          <p:cNvSpPr txBox="1"/>
          <p:nvPr/>
        </p:nvSpPr>
        <p:spPr>
          <a:xfrm>
            <a:off x="3311860" y="4782795"/>
            <a:ext cx="13681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El usuario recibe las indicaciones del doctor por medio de la app</a:t>
            </a:r>
            <a:endParaRPr lang="es-AR" dirty="0"/>
          </a:p>
        </p:txBody>
      </p:sp>
      <p:cxnSp>
        <p:nvCxnSpPr>
          <p:cNvPr id="8" name="7 Conector recto de flecha"/>
          <p:cNvCxnSpPr/>
          <p:nvPr/>
        </p:nvCxnSpPr>
        <p:spPr>
          <a:xfrm flipH="1" flipV="1">
            <a:off x="2483768" y="3429000"/>
            <a:ext cx="720080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3 Marcador de contenido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1943975"/>
            <a:ext cx="2081039" cy="1540768"/>
          </a:xfrm>
          <a:prstGeom prst="rect">
            <a:avLst/>
          </a:prstGeom>
        </p:spPr>
      </p:pic>
      <p:cxnSp>
        <p:nvCxnSpPr>
          <p:cNvPr id="10" name="9 Conector recto de flecha"/>
          <p:cNvCxnSpPr/>
          <p:nvPr/>
        </p:nvCxnSpPr>
        <p:spPr>
          <a:xfrm flipH="1">
            <a:off x="5076056" y="3861049"/>
            <a:ext cx="1080120" cy="864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6872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yacenci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yace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504</TotalTime>
  <Words>92</Words>
  <Application>Microsoft Office PowerPoint</Application>
  <PresentationFormat>Presentación en pantalla (4:3)</PresentationFormat>
  <Paragraphs>18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Calibri</vt:lpstr>
      <vt:lpstr>Cambria</vt:lpstr>
      <vt:lpstr>Adyacencia</vt:lpstr>
      <vt:lpstr>Casos de Uso </vt:lpstr>
      <vt:lpstr>Stakeholders</vt:lpstr>
      <vt:lpstr>Diagramas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ExpeUEW7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Diagramas</dc:title>
  <dc:creator>Rodrigo Ruíz Rosas</dc:creator>
  <cp:lastModifiedBy>usuario</cp:lastModifiedBy>
  <cp:revision>10</cp:revision>
  <dcterms:created xsi:type="dcterms:W3CDTF">2020-03-02T02:39:22Z</dcterms:created>
  <dcterms:modified xsi:type="dcterms:W3CDTF">2020-05-30T01:17:45Z</dcterms:modified>
</cp:coreProperties>
</file>