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011" r:id="rId2"/>
    <p:sldId id="2028" r:id="rId3"/>
    <p:sldId id="2027" r:id="rId4"/>
    <p:sldId id="2029" r:id="rId5"/>
    <p:sldId id="2031" r:id="rId6"/>
    <p:sldId id="2032" r:id="rId7"/>
    <p:sldId id="2033" r:id="rId8"/>
    <p:sldId id="2034" r:id="rId9"/>
    <p:sldId id="2024" r:id="rId10"/>
  </p:sldIdLst>
  <p:sldSz cx="12192000" cy="6858000"/>
  <p:notesSz cx="6858000" cy="9144000"/>
  <p:custDataLst>
    <p:tags r:id="rId12"/>
  </p:custDataLst>
  <p:defaultTextStyle>
    <a:defPPr>
      <a:defRPr lang="es-ES_trad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E3B"/>
    <a:srgbClr val="00BBFA"/>
    <a:srgbClr val="979899"/>
    <a:srgbClr val="003282"/>
    <a:srgbClr val="F7C917"/>
    <a:srgbClr val="12326B"/>
    <a:srgbClr val="402775"/>
    <a:srgbClr val="A5A5A5"/>
    <a:srgbClr val="FCC917"/>
    <a:srgbClr val="123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15C33-7F33-4D19-8C79-64B4D2C1120B}" v="39" dt="2023-04-28T09:02:45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95033" autoAdjust="0"/>
  </p:normalViewPr>
  <p:slideViewPr>
    <p:cSldViewPr snapToGrid="0" snapToObjects="1">
      <p:cViewPr>
        <p:scale>
          <a:sx n="50" d="100"/>
          <a:sy n="50" d="100"/>
        </p:scale>
        <p:origin x="798" y="13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9" d="100"/>
          <a:sy n="139" d="100"/>
        </p:scale>
        <p:origin x="519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cio - Alumno CEAC FP" userId="7a74d203-bc6e-4892-ad7c-19935c55b82b" providerId="ADAL" clId="{67915C33-7F33-4D19-8C79-64B4D2C1120B}"/>
    <pc:docChg chg="undo custSel addSld delSld modSld">
      <pc:chgData name="Ivan Recio - Alumno CEAC FP" userId="7a74d203-bc6e-4892-ad7c-19935c55b82b" providerId="ADAL" clId="{67915C33-7F33-4D19-8C79-64B4D2C1120B}" dt="2023-04-28T09:06:25.327" v="931" actId="2696"/>
      <pc:docMkLst>
        <pc:docMk/>
      </pc:docMkLst>
      <pc:sldChg chg="del">
        <pc:chgData name="Ivan Recio - Alumno CEAC FP" userId="7a74d203-bc6e-4892-ad7c-19935c55b82b" providerId="ADAL" clId="{67915C33-7F33-4D19-8C79-64B4D2C1120B}" dt="2023-04-28T08:45:05.925" v="331" actId="2696"/>
        <pc:sldMkLst>
          <pc:docMk/>
          <pc:sldMk cId="1336373585" sldId="2005"/>
        </pc:sldMkLst>
      </pc:sldChg>
      <pc:sldChg chg="del">
        <pc:chgData name="Ivan Recio - Alumno CEAC FP" userId="7a74d203-bc6e-4892-ad7c-19935c55b82b" providerId="ADAL" clId="{67915C33-7F33-4D19-8C79-64B4D2C1120B}" dt="2023-04-28T09:06:25.327" v="931" actId="2696"/>
        <pc:sldMkLst>
          <pc:docMk/>
          <pc:sldMk cId="3214033258" sldId="2007"/>
        </pc:sldMkLst>
      </pc:sldChg>
      <pc:sldChg chg="addSp delSp modSp del mod setBg">
        <pc:chgData name="Ivan Recio - Alumno CEAC FP" userId="7a74d203-bc6e-4892-ad7c-19935c55b82b" providerId="ADAL" clId="{67915C33-7F33-4D19-8C79-64B4D2C1120B}" dt="2023-04-28T08:51:52.195" v="461" actId="2696"/>
        <pc:sldMkLst>
          <pc:docMk/>
          <pc:sldMk cId="3270796479" sldId="2012"/>
        </pc:sldMkLst>
        <pc:spChg chg="del mod">
          <ac:chgData name="Ivan Recio - Alumno CEAC FP" userId="7a74d203-bc6e-4892-ad7c-19935c55b82b" providerId="ADAL" clId="{67915C33-7F33-4D19-8C79-64B4D2C1120B}" dt="2023-04-28T08:49:46.573" v="417" actId="478"/>
          <ac:spMkLst>
            <pc:docMk/>
            <pc:sldMk cId="3270796479" sldId="2012"/>
            <ac:spMk id="2" creationId="{7F037E5A-F23E-2095-8D44-42040643FADD}"/>
          </ac:spMkLst>
        </pc:spChg>
        <pc:spChg chg="add del mod">
          <ac:chgData name="Ivan Recio - Alumno CEAC FP" userId="7a74d203-bc6e-4892-ad7c-19935c55b82b" providerId="ADAL" clId="{67915C33-7F33-4D19-8C79-64B4D2C1120B}" dt="2023-04-28T08:43:32.458" v="323" actId="26606"/>
          <ac:spMkLst>
            <pc:docMk/>
            <pc:sldMk cId="3270796479" sldId="2012"/>
            <ac:spMk id="4" creationId="{BFD29F69-CD3E-AEB3-9BCB-4E10A2E00769}"/>
          </ac:spMkLst>
        </pc:spChg>
        <pc:spChg chg="add del mod">
          <ac:chgData name="Ivan Recio - Alumno CEAC FP" userId="7a74d203-bc6e-4892-ad7c-19935c55b82b" providerId="ADAL" clId="{67915C33-7F33-4D19-8C79-64B4D2C1120B}" dt="2023-04-28T08:50:00.294" v="419" actId="21"/>
          <ac:spMkLst>
            <pc:docMk/>
            <pc:sldMk cId="3270796479" sldId="2012"/>
            <ac:spMk id="6" creationId="{8C78E693-F4C1-00D0-D68F-F89BF13754FC}"/>
          </ac:spMkLst>
        </pc:spChg>
        <pc:spChg chg="add del mod">
          <ac:chgData name="Ivan Recio - Alumno CEAC FP" userId="7a74d203-bc6e-4892-ad7c-19935c55b82b" providerId="ADAL" clId="{67915C33-7F33-4D19-8C79-64B4D2C1120B}" dt="2023-04-28T08:49:48.626" v="418" actId="478"/>
          <ac:spMkLst>
            <pc:docMk/>
            <pc:sldMk cId="3270796479" sldId="2012"/>
            <ac:spMk id="10" creationId="{27E24230-2A47-2260-6AF5-51F557FCE2F6}"/>
          </ac:spMkLst>
        </pc:spChg>
        <pc:spChg chg="mod">
          <ac:chgData name="Ivan Recio - Alumno CEAC FP" userId="7a74d203-bc6e-4892-ad7c-19935c55b82b" providerId="ADAL" clId="{67915C33-7F33-4D19-8C79-64B4D2C1120B}" dt="2023-04-28T08:43:56.648" v="325" actId="26606"/>
          <ac:spMkLst>
            <pc:docMk/>
            <pc:sldMk cId="3270796479" sldId="2012"/>
            <ac:spMk id="13" creationId="{49066391-2BEC-0244-A6AA-AAEE77366E7A}"/>
          </ac:spMkLst>
        </pc:spChg>
        <pc:spChg chg="add del">
          <ac:chgData name="Ivan Recio - Alumno CEAC FP" userId="7a74d203-bc6e-4892-ad7c-19935c55b82b" providerId="ADAL" clId="{67915C33-7F33-4D19-8C79-64B4D2C1120B}" dt="2023-04-28T08:43:29.221" v="320" actId="26606"/>
          <ac:spMkLst>
            <pc:docMk/>
            <pc:sldMk cId="3270796479" sldId="2012"/>
            <ac:spMk id="18" creationId="{907EF6B7-1338-4443-8C46-6A318D952DFD}"/>
          </ac:spMkLst>
        </pc:spChg>
        <pc:spChg chg="add del">
          <ac:chgData name="Ivan Recio - Alumno CEAC FP" userId="7a74d203-bc6e-4892-ad7c-19935c55b82b" providerId="ADAL" clId="{67915C33-7F33-4D19-8C79-64B4D2C1120B}" dt="2023-04-28T08:43:16.965" v="314" actId="26606"/>
          <ac:spMkLst>
            <pc:docMk/>
            <pc:sldMk cId="3270796479" sldId="2012"/>
            <ac:spMk id="19" creationId="{79BB35BC-D5C2-4C8B-A22A-A71E6191913B}"/>
          </ac:spMkLst>
        </pc:spChg>
        <pc:spChg chg="add del">
          <ac:chgData name="Ivan Recio - Alumno CEAC FP" userId="7a74d203-bc6e-4892-ad7c-19935c55b82b" providerId="ADAL" clId="{67915C33-7F33-4D19-8C79-64B4D2C1120B}" dt="2023-04-28T08:43:29.221" v="320" actId="26606"/>
          <ac:spMkLst>
            <pc:docMk/>
            <pc:sldMk cId="3270796479" sldId="2012"/>
            <ac:spMk id="20" creationId="{DAAE4CDD-124C-4DCF-9584-B6033B545DD5}"/>
          </ac:spMkLst>
        </pc:spChg>
        <pc:spChg chg="add del">
          <ac:chgData name="Ivan Recio - Alumno CEAC FP" userId="7a74d203-bc6e-4892-ad7c-19935c55b82b" providerId="ADAL" clId="{67915C33-7F33-4D19-8C79-64B4D2C1120B}" dt="2023-04-28T08:43:17.562" v="316" actId="26606"/>
          <ac:spMkLst>
            <pc:docMk/>
            <pc:sldMk cId="3270796479" sldId="2012"/>
            <ac:spMk id="21" creationId="{21540236-BFD5-4A9D-8840-4703E7F76825}"/>
          </ac:spMkLst>
        </pc:spChg>
        <pc:spChg chg="add del">
          <ac:chgData name="Ivan Recio - Alumno CEAC FP" userId="7a74d203-bc6e-4892-ad7c-19935c55b82b" providerId="ADAL" clId="{67915C33-7F33-4D19-8C79-64B4D2C1120B}" dt="2023-04-28T08:43:17.562" v="316" actId="26606"/>
          <ac:spMkLst>
            <pc:docMk/>
            <pc:sldMk cId="3270796479" sldId="2012"/>
            <ac:spMk id="22" creationId="{2C61293E-6EBE-43EF-A52C-9BEBFD7679D4}"/>
          </ac:spMkLst>
        </pc:spChg>
        <pc:spChg chg="add del">
          <ac:chgData name="Ivan Recio - Alumno CEAC FP" userId="7a74d203-bc6e-4892-ad7c-19935c55b82b" providerId="ADAL" clId="{67915C33-7F33-4D19-8C79-64B4D2C1120B}" dt="2023-04-28T08:43:32.417" v="322" actId="26606"/>
          <ac:spMkLst>
            <pc:docMk/>
            <pc:sldMk cId="3270796479" sldId="2012"/>
            <ac:spMk id="24" creationId="{1453BF6C-B012-48B7-B4E8-6D7AC7C27D02}"/>
          </ac:spMkLst>
        </pc:spChg>
        <pc:spChg chg="add del">
          <ac:chgData name="Ivan Recio - Alumno CEAC FP" userId="7a74d203-bc6e-4892-ad7c-19935c55b82b" providerId="ADAL" clId="{67915C33-7F33-4D19-8C79-64B4D2C1120B}" dt="2023-04-28T08:43:28.473" v="318" actId="26606"/>
          <ac:spMkLst>
            <pc:docMk/>
            <pc:sldMk cId="3270796479" sldId="2012"/>
            <ac:spMk id="25" creationId="{463EEC44-1BA3-44ED-81FC-A644B04B2A44}"/>
          </ac:spMkLst>
        </pc:spChg>
        <pc:spChg chg="add del">
          <ac:chgData name="Ivan Recio - Alumno CEAC FP" userId="7a74d203-bc6e-4892-ad7c-19935c55b82b" providerId="ADAL" clId="{67915C33-7F33-4D19-8C79-64B4D2C1120B}" dt="2023-04-28T08:43:28.473" v="318" actId="26606"/>
          <ac:spMkLst>
            <pc:docMk/>
            <pc:sldMk cId="3270796479" sldId="2012"/>
            <ac:spMk id="26" creationId="{7517A47C-B2E5-4B79-8061-D74B1311AF6E}"/>
          </ac:spMkLst>
        </pc:spChg>
        <pc:spChg chg="add del">
          <ac:chgData name="Ivan Recio - Alumno CEAC FP" userId="7a74d203-bc6e-4892-ad7c-19935c55b82b" providerId="ADAL" clId="{67915C33-7F33-4D19-8C79-64B4D2C1120B}" dt="2023-04-28T08:43:28.473" v="318" actId="26606"/>
          <ac:spMkLst>
            <pc:docMk/>
            <pc:sldMk cId="3270796479" sldId="2012"/>
            <ac:spMk id="27" creationId="{C505E780-2083-4CB5-A42A-5E0E2908ECC3}"/>
          </ac:spMkLst>
        </pc:spChg>
        <pc:spChg chg="add del">
          <ac:chgData name="Ivan Recio - Alumno CEAC FP" userId="7a74d203-bc6e-4892-ad7c-19935c55b82b" providerId="ADAL" clId="{67915C33-7F33-4D19-8C79-64B4D2C1120B}" dt="2023-04-28T08:43:28.473" v="318" actId="26606"/>
          <ac:spMkLst>
            <pc:docMk/>
            <pc:sldMk cId="3270796479" sldId="2012"/>
            <ac:spMk id="28" creationId="{D2C0AE1C-0118-41AE-8A10-7CDCBF10E96F}"/>
          </ac:spMkLst>
        </pc:spChg>
        <pc:spChg chg="add del">
          <ac:chgData name="Ivan Recio - Alumno CEAC FP" userId="7a74d203-bc6e-4892-ad7c-19935c55b82b" providerId="ADAL" clId="{67915C33-7F33-4D19-8C79-64B4D2C1120B}" dt="2023-04-28T08:43:29.221" v="320" actId="26606"/>
          <ac:spMkLst>
            <pc:docMk/>
            <pc:sldMk cId="3270796479" sldId="2012"/>
            <ac:spMk id="31" creationId="{081E4A58-353D-44AE-B2FC-2A74E2E400F7}"/>
          </ac:spMkLst>
        </pc:spChg>
        <pc:spChg chg="add del">
          <ac:chgData name="Ivan Recio - Alumno CEAC FP" userId="7a74d203-bc6e-4892-ad7c-19935c55b82b" providerId="ADAL" clId="{67915C33-7F33-4D19-8C79-64B4D2C1120B}" dt="2023-04-28T08:43:29.221" v="320" actId="26606"/>
          <ac:spMkLst>
            <pc:docMk/>
            <pc:sldMk cId="3270796479" sldId="2012"/>
            <ac:spMk id="32" creationId="{BFD29F69-CD3E-AEB3-9BCB-4E10A2E00769}"/>
          </ac:spMkLst>
        </pc:spChg>
        <pc:spChg chg="add del">
          <ac:chgData name="Ivan Recio - Alumno CEAC FP" userId="7a74d203-bc6e-4892-ad7c-19935c55b82b" providerId="ADAL" clId="{67915C33-7F33-4D19-8C79-64B4D2C1120B}" dt="2023-04-28T08:43:32.417" v="322" actId="26606"/>
          <ac:spMkLst>
            <pc:docMk/>
            <pc:sldMk cId="3270796479" sldId="2012"/>
            <ac:spMk id="34" creationId="{327D73B4-9F5C-4A64-A179-51B9500CB8B5}"/>
          </ac:spMkLst>
        </pc:spChg>
        <pc:spChg chg="add del">
          <ac:chgData name="Ivan Recio - Alumno CEAC FP" userId="7a74d203-bc6e-4892-ad7c-19935c55b82b" providerId="ADAL" clId="{67915C33-7F33-4D19-8C79-64B4D2C1120B}" dt="2023-04-28T08:43:32.417" v="322" actId="26606"/>
          <ac:spMkLst>
            <pc:docMk/>
            <pc:sldMk cId="3270796479" sldId="2012"/>
            <ac:spMk id="35" creationId="{C1F06963-6374-4B48-844F-071A9BAAAE02}"/>
          </ac:spMkLst>
        </pc:spChg>
        <pc:spChg chg="add del">
          <ac:chgData name="Ivan Recio - Alumno CEAC FP" userId="7a74d203-bc6e-4892-ad7c-19935c55b82b" providerId="ADAL" clId="{67915C33-7F33-4D19-8C79-64B4D2C1120B}" dt="2023-04-28T08:43:32.417" v="322" actId="26606"/>
          <ac:spMkLst>
            <pc:docMk/>
            <pc:sldMk cId="3270796479" sldId="2012"/>
            <ac:spMk id="36" creationId="{6CB927A4-E432-4310-9CD5-E89FF5063179}"/>
          </ac:spMkLst>
        </pc:spChg>
        <pc:spChg chg="add del">
          <ac:chgData name="Ivan Recio - Alumno CEAC FP" userId="7a74d203-bc6e-4892-ad7c-19935c55b82b" providerId="ADAL" clId="{67915C33-7F33-4D19-8C79-64B4D2C1120B}" dt="2023-04-28T08:43:32.417" v="322" actId="26606"/>
          <ac:spMkLst>
            <pc:docMk/>
            <pc:sldMk cId="3270796479" sldId="2012"/>
            <ac:spMk id="37" creationId="{BFD29F69-CD3E-AEB3-9BCB-4E10A2E00769}"/>
          </ac:spMkLst>
        </pc:spChg>
        <pc:spChg chg="add del">
          <ac:chgData name="Ivan Recio - Alumno CEAC FP" userId="7a74d203-bc6e-4892-ad7c-19935c55b82b" providerId="ADAL" clId="{67915C33-7F33-4D19-8C79-64B4D2C1120B}" dt="2023-04-28T08:43:32.417" v="322" actId="26606"/>
          <ac:spMkLst>
            <pc:docMk/>
            <pc:sldMk cId="3270796479" sldId="2012"/>
            <ac:spMk id="38" creationId="{E3020543-B24B-4EC4-8FFC-8DD88EEA91A8}"/>
          </ac:spMkLst>
        </pc:spChg>
        <pc:spChg chg="add del">
          <ac:chgData name="Ivan Recio - Alumno CEAC FP" userId="7a74d203-bc6e-4892-ad7c-19935c55b82b" providerId="ADAL" clId="{67915C33-7F33-4D19-8C79-64B4D2C1120B}" dt="2023-04-28T08:43:56.648" v="325" actId="26606"/>
          <ac:spMkLst>
            <pc:docMk/>
            <pc:sldMk cId="3270796479" sldId="2012"/>
            <ac:spMk id="41" creationId="{7517A47C-B2E5-4B79-8061-D74B1311AF6E}"/>
          </ac:spMkLst>
        </pc:spChg>
        <pc:spChg chg="add del">
          <ac:chgData name="Ivan Recio - Alumno CEAC FP" userId="7a74d203-bc6e-4892-ad7c-19935c55b82b" providerId="ADAL" clId="{67915C33-7F33-4D19-8C79-64B4D2C1120B}" dt="2023-04-28T08:43:56.648" v="325" actId="26606"/>
          <ac:spMkLst>
            <pc:docMk/>
            <pc:sldMk cId="3270796479" sldId="2012"/>
            <ac:spMk id="42" creationId="{C505E780-2083-4CB5-A42A-5E0E2908ECC3}"/>
          </ac:spMkLst>
        </pc:spChg>
        <pc:spChg chg="add del">
          <ac:chgData name="Ivan Recio - Alumno CEAC FP" userId="7a74d203-bc6e-4892-ad7c-19935c55b82b" providerId="ADAL" clId="{67915C33-7F33-4D19-8C79-64B4D2C1120B}" dt="2023-04-28T08:43:56.648" v="325" actId="26606"/>
          <ac:spMkLst>
            <pc:docMk/>
            <pc:sldMk cId="3270796479" sldId="2012"/>
            <ac:spMk id="43" creationId="{D2C0AE1C-0118-41AE-8A10-7CDCBF10E96F}"/>
          </ac:spMkLst>
        </pc:spChg>
        <pc:spChg chg="add del">
          <ac:chgData name="Ivan Recio - Alumno CEAC FP" userId="7a74d203-bc6e-4892-ad7c-19935c55b82b" providerId="ADAL" clId="{67915C33-7F33-4D19-8C79-64B4D2C1120B}" dt="2023-04-28T08:43:56.648" v="325" actId="26606"/>
          <ac:spMkLst>
            <pc:docMk/>
            <pc:sldMk cId="3270796479" sldId="2012"/>
            <ac:spMk id="44" creationId="{463EEC44-1BA3-44ED-81FC-A644B04B2A44}"/>
          </ac:spMkLst>
        </pc:spChg>
        <pc:spChg chg="add">
          <ac:chgData name="Ivan Recio - Alumno CEAC FP" userId="7a74d203-bc6e-4892-ad7c-19935c55b82b" providerId="ADAL" clId="{67915C33-7F33-4D19-8C79-64B4D2C1120B}" dt="2023-04-28T08:43:56.648" v="325" actId="26606"/>
          <ac:spMkLst>
            <pc:docMk/>
            <pc:sldMk cId="3270796479" sldId="2012"/>
            <ac:spMk id="50" creationId="{D4771268-CB57-404A-9271-370EB28F6090}"/>
          </ac:spMkLst>
        </pc:spChg>
        <pc:graphicFrameChg chg="add del">
          <ac:chgData name="Ivan Recio - Alumno CEAC FP" userId="7a74d203-bc6e-4892-ad7c-19935c55b82b" providerId="ADAL" clId="{67915C33-7F33-4D19-8C79-64B4D2C1120B}" dt="2023-04-28T08:43:28.473" v="318" actId="26606"/>
          <ac:graphicFrameMkLst>
            <pc:docMk/>
            <pc:sldMk cId="3270796479" sldId="2012"/>
            <ac:graphicFrameMk id="29" creationId="{28478E1A-B4F6-DA04-ADB2-1F2F728F00B2}"/>
          </ac:graphicFrameMkLst>
        </pc:graphicFrameChg>
        <pc:graphicFrameChg chg="add mod modGraphic">
          <ac:chgData name="Ivan Recio - Alumno CEAC FP" userId="7a74d203-bc6e-4892-ad7c-19935c55b82b" providerId="ADAL" clId="{67915C33-7F33-4D19-8C79-64B4D2C1120B}" dt="2023-04-28T08:50:14.512" v="428" actId="26606"/>
          <ac:graphicFrameMkLst>
            <pc:docMk/>
            <pc:sldMk cId="3270796479" sldId="2012"/>
            <ac:graphicFrameMk id="45" creationId="{28478E1A-B4F6-DA04-ADB2-1F2F728F00B2}"/>
          </ac:graphicFrameMkLst>
        </pc:graphicFrameChg>
        <pc:picChg chg="add del">
          <ac:chgData name="Ivan Recio - Alumno CEAC FP" userId="7a74d203-bc6e-4892-ad7c-19935c55b82b" providerId="ADAL" clId="{67915C33-7F33-4D19-8C79-64B4D2C1120B}" dt="2023-04-28T08:43:16.965" v="314" actId="26606"/>
          <ac:picMkLst>
            <pc:docMk/>
            <pc:sldMk cId="3270796479" sldId="2012"/>
            <ac:picMk id="15" creationId="{52591C15-5CAF-7B80-1433-C8FB50E00D8A}"/>
          </ac:picMkLst>
        </pc:picChg>
        <pc:picChg chg="add del">
          <ac:chgData name="Ivan Recio - Alumno CEAC FP" userId="7a74d203-bc6e-4892-ad7c-19935c55b82b" providerId="ADAL" clId="{67915C33-7F33-4D19-8C79-64B4D2C1120B}" dt="2023-04-28T08:43:17.562" v="316" actId="26606"/>
          <ac:picMkLst>
            <pc:docMk/>
            <pc:sldMk cId="3270796479" sldId="2012"/>
            <ac:picMk id="23" creationId="{AB1DA01C-6E3D-C633-F308-49DA3278D147}"/>
          </ac:picMkLst>
        </pc:picChg>
        <pc:cxnChg chg="add del">
          <ac:chgData name="Ivan Recio - Alumno CEAC FP" userId="7a74d203-bc6e-4892-ad7c-19935c55b82b" providerId="ADAL" clId="{67915C33-7F33-4D19-8C79-64B4D2C1120B}" dt="2023-04-28T08:43:32.417" v="322" actId="26606"/>
          <ac:cxnSpMkLst>
            <pc:docMk/>
            <pc:sldMk cId="3270796479" sldId="2012"/>
            <ac:cxnSpMk id="39" creationId="{C49DA8F6-BCC1-4447-B54C-57856834B94B}"/>
          </ac:cxnSpMkLst>
        </pc:cxnChg>
      </pc:sldChg>
      <pc:sldChg chg="del">
        <pc:chgData name="Ivan Recio - Alumno CEAC FP" userId="7a74d203-bc6e-4892-ad7c-19935c55b82b" providerId="ADAL" clId="{67915C33-7F33-4D19-8C79-64B4D2C1120B}" dt="2023-04-28T09:06:22.566" v="930" actId="2696"/>
        <pc:sldMkLst>
          <pc:docMk/>
          <pc:sldMk cId="521956427" sldId="2025"/>
        </pc:sldMkLst>
      </pc:sldChg>
      <pc:sldChg chg="addSp delSp modSp mod modTransition">
        <pc:chgData name="Ivan Recio - Alumno CEAC FP" userId="7a74d203-bc6e-4892-ad7c-19935c55b82b" providerId="ADAL" clId="{67915C33-7F33-4D19-8C79-64B4D2C1120B}" dt="2023-04-28T09:04:37.039" v="929" actId="478"/>
        <pc:sldMkLst>
          <pc:docMk/>
          <pc:sldMk cId="1569029735" sldId="2027"/>
        </pc:sldMkLst>
        <pc:spChg chg="del">
          <ac:chgData name="Ivan Recio - Alumno CEAC FP" userId="7a74d203-bc6e-4892-ad7c-19935c55b82b" providerId="ADAL" clId="{67915C33-7F33-4D19-8C79-64B4D2C1120B}" dt="2023-04-28T08:50:23.815" v="429" actId="478"/>
          <ac:spMkLst>
            <pc:docMk/>
            <pc:sldMk cId="1569029735" sldId="2027"/>
            <ac:spMk id="2" creationId="{7E23BDC8-5585-B392-2A75-403AB85EAEE9}"/>
          </ac:spMkLst>
        </pc:spChg>
        <pc:spChg chg="del">
          <ac:chgData name="Ivan Recio - Alumno CEAC FP" userId="7a74d203-bc6e-4892-ad7c-19935c55b82b" providerId="ADAL" clId="{67915C33-7F33-4D19-8C79-64B4D2C1120B}" dt="2023-04-28T08:50:27.381" v="431" actId="478"/>
          <ac:spMkLst>
            <pc:docMk/>
            <pc:sldMk cId="1569029735" sldId="2027"/>
            <ac:spMk id="3" creationId="{472DE2AD-F5A7-F261-77BA-E70FAA71503F}"/>
          </ac:spMkLst>
        </pc:spChg>
        <pc:spChg chg="del">
          <ac:chgData name="Ivan Recio - Alumno CEAC FP" userId="7a74d203-bc6e-4892-ad7c-19935c55b82b" providerId="ADAL" clId="{67915C33-7F33-4D19-8C79-64B4D2C1120B}" dt="2023-04-28T08:50:31.551" v="433" actId="478"/>
          <ac:spMkLst>
            <pc:docMk/>
            <pc:sldMk cId="1569029735" sldId="2027"/>
            <ac:spMk id="6" creationId="{16E58AF4-6B08-AB27-2400-476999203384}"/>
          </ac:spMkLst>
        </pc:spChg>
        <pc:spChg chg="add del mod">
          <ac:chgData name="Ivan Recio - Alumno CEAC FP" userId="7a74d203-bc6e-4892-ad7c-19935c55b82b" providerId="ADAL" clId="{67915C33-7F33-4D19-8C79-64B4D2C1120B}" dt="2023-04-28T08:50:25.327" v="430" actId="478"/>
          <ac:spMkLst>
            <pc:docMk/>
            <pc:sldMk cId="1569029735" sldId="2027"/>
            <ac:spMk id="7" creationId="{6D84171B-8217-871B-422F-CD3E8B6F4B8E}"/>
          </ac:spMkLst>
        </pc:spChg>
        <pc:spChg chg="add del mod">
          <ac:chgData name="Ivan Recio - Alumno CEAC FP" userId="7a74d203-bc6e-4892-ad7c-19935c55b82b" providerId="ADAL" clId="{67915C33-7F33-4D19-8C79-64B4D2C1120B}" dt="2023-04-28T08:50:29.934" v="432" actId="478"/>
          <ac:spMkLst>
            <pc:docMk/>
            <pc:sldMk cId="1569029735" sldId="2027"/>
            <ac:spMk id="9" creationId="{7DDEE189-B310-1BC5-75E2-B5E09AFAB6E6}"/>
          </ac:spMkLst>
        </pc:spChg>
        <pc:spChg chg="add mod">
          <ac:chgData name="Ivan Recio - Alumno CEAC FP" userId="7a74d203-bc6e-4892-ad7c-19935c55b82b" providerId="ADAL" clId="{67915C33-7F33-4D19-8C79-64B4D2C1120B}" dt="2023-04-28T08:52:14.864" v="467"/>
          <ac:spMkLst>
            <pc:docMk/>
            <pc:sldMk cId="1569029735" sldId="2027"/>
            <ac:spMk id="11" creationId="{A29C2DFF-4571-30E3-D30D-FF7FD567F128}"/>
          </ac:spMkLst>
        </pc:spChg>
        <pc:spChg chg="add mod">
          <ac:chgData name="Ivan Recio - Alumno CEAC FP" userId="7a74d203-bc6e-4892-ad7c-19935c55b82b" providerId="ADAL" clId="{67915C33-7F33-4D19-8C79-64B4D2C1120B}" dt="2023-04-28T08:53:41.302" v="542" actId="1076"/>
          <ac:spMkLst>
            <pc:docMk/>
            <pc:sldMk cId="1569029735" sldId="2027"/>
            <ac:spMk id="13" creationId="{E4C92E56-A26B-C3C6-3C1D-0580CDEA0BCB}"/>
          </ac:spMkLst>
        </pc:spChg>
        <pc:spChg chg="add mod">
          <ac:chgData name="Ivan Recio - Alumno CEAC FP" userId="7a74d203-bc6e-4892-ad7c-19935c55b82b" providerId="ADAL" clId="{67915C33-7F33-4D19-8C79-64B4D2C1120B}" dt="2023-04-28T09:00:33.875" v="901" actId="404"/>
          <ac:spMkLst>
            <pc:docMk/>
            <pc:sldMk cId="1569029735" sldId="2027"/>
            <ac:spMk id="14" creationId="{96F0D99E-CF2A-9D2B-807A-0E84B97301B0}"/>
          </ac:spMkLst>
        </pc:spChg>
        <pc:spChg chg="add mod">
          <ac:chgData name="Ivan Recio - Alumno CEAC FP" userId="7a74d203-bc6e-4892-ad7c-19935c55b82b" providerId="ADAL" clId="{67915C33-7F33-4D19-8C79-64B4D2C1120B}" dt="2023-04-28T09:00:58.494" v="904" actId="1076"/>
          <ac:spMkLst>
            <pc:docMk/>
            <pc:sldMk cId="1569029735" sldId="2027"/>
            <ac:spMk id="15" creationId="{B2909563-C026-3EB0-DC63-919D14C809FB}"/>
          </ac:spMkLst>
        </pc:spChg>
        <pc:graphicFrameChg chg="add mod modGraphic">
          <ac:chgData name="Ivan Recio - Alumno CEAC FP" userId="7a74d203-bc6e-4892-ad7c-19935c55b82b" providerId="ADAL" clId="{67915C33-7F33-4D19-8C79-64B4D2C1120B}" dt="2023-04-28T09:01:44.134" v="909"/>
          <ac:graphicFrameMkLst>
            <pc:docMk/>
            <pc:sldMk cId="1569029735" sldId="2027"/>
            <ac:graphicFrameMk id="10" creationId="{516AFF75-813F-8850-772E-EFF61EEAEC42}"/>
          </ac:graphicFrameMkLst>
        </pc:graphicFrameChg>
        <pc:graphicFrameChg chg="add mod modGraphic">
          <ac:chgData name="Ivan Recio - Alumno CEAC FP" userId="7a74d203-bc6e-4892-ad7c-19935c55b82b" providerId="ADAL" clId="{67915C33-7F33-4D19-8C79-64B4D2C1120B}" dt="2023-04-28T09:02:05.161" v="913" actId="14100"/>
          <ac:graphicFrameMkLst>
            <pc:docMk/>
            <pc:sldMk cId="1569029735" sldId="2027"/>
            <ac:graphicFrameMk id="16" creationId="{D20DAB34-D6F5-A6FF-7959-C9DC8F7A4873}"/>
          </ac:graphicFrameMkLst>
        </pc:graphicFrameChg>
        <pc:cxnChg chg="add del">
          <ac:chgData name="Ivan Recio - Alumno CEAC FP" userId="7a74d203-bc6e-4892-ad7c-19935c55b82b" providerId="ADAL" clId="{67915C33-7F33-4D19-8C79-64B4D2C1120B}" dt="2023-04-28T09:04:37.039" v="929" actId="478"/>
          <ac:cxnSpMkLst>
            <pc:docMk/>
            <pc:sldMk cId="1569029735" sldId="2027"/>
            <ac:cxnSpMk id="18" creationId="{F554214B-3035-EF5E-287F-4D38D370485B}"/>
          </ac:cxnSpMkLst>
        </pc:cxnChg>
      </pc:sldChg>
      <pc:sldChg chg="modSp add mod modTransition">
        <pc:chgData name="Ivan Recio - Alumno CEAC FP" userId="7a74d203-bc6e-4892-ad7c-19935c55b82b" providerId="ADAL" clId="{67915C33-7F33-4D19-8C79-64B4D2C1120B}" dt="2023-04-28T09:03:57.486" v="927" actId="1076"/>
        <pc:sldMkLst>
          <pc:docMk/>
          <pc:sldMk cId="912754945" sldId="2029"/>
        </pc:sldMkLst>
        <pc:spChg chg="mod">
          <ac:chgData name="Ivan Recio - Alumno CEAC FP" userId="7a74d203-bc6e-4892-ad7c-19935c55b82b" providerId="ADAL" clId="{67915C33-7F33-4D19-8C79-64B4D2C1120B}" dt="2023-04-28T09:03:12.630" v="917" actId="1076"/>
          <ac:spMkLst>
            <pc:docMk/>
            <pc:sldMk cId="912754945" sldId="2029"/>
            <ac:spMk id="11" creationId="{A29C2DFF-4571-30E3-D30D-FF7FD567F128}"/>
          </ac:spMkLst>
        </pc:spChg>
        <pc:spChg chg="mod">
          <ac:chgData name="Ivan Recio - Alumno CEAC FP" userId="7a74d203-bc6e-4892-ad7c-19935c55b82b" providerId="ADAL" clId="{67915C33-7F33-4D19-8C79-64B4D2C1120B}" dt="2023-04-28T09:03:16.455" v="918" actId="1076"/>
          <ac:spMkLst>
            <pc:docMk/>
            <pc:sldMk cId="912754945" sldId="2029"/>
            <ac:spMk id="13" creationId="{E4C92E56-A26B-C3C6-3C1D-0580CDEA0BCB}"/>
          </ac:spMkLst>
        </pc:spChg>
        <pc:spChg chg="mod">
          <ac:chgData name="Ivan Recio - Alumno CEAC FP" userId="7a74d203-bc6e-4892-ad7c-19935c55b82b" providerId="ADAL" clId="{67915C33-7F33-4D19-8C79-64B4D2C1120B}" dt="2023-04-28T09:03:57.486" v="927" actId="1076"/>
          <ac:spMkLst>
            <pc:docMk/>
            <pc:sldMk cId="912754945" sldId="2029"/>
            <ac:spMk id="14" creationId="{96F0D99E-CF2A-9D2B-807A-0E84B97301B0}"/>
          </ac:spMkLst>
        </pc:spChg>
        <pc:spChg chg="mod">
          <ac:chgData name="Ivan Recio - Alumno CEAC FP" userId="7a74d203-bc6e-4892-ad7c-19935c55b82b" providerId="ADAL" clId="{67915C33-7F33-4D19-8C79-64B4D2C1120B}" dt="2023-04-28T09:03:31.790" v="922" actId="1076"/>
          <ac:spMkLst>
            <pc:docMk/>
            <pc:sldMk cId="912754945" sldId="2029"/>
            <ac:spMk id="15" creationId="{B2909563-C026-3EB0-DC63-919D14C809FB}"/>
          </ac:spMkLst>
        </pc:spChg>
        <pc:graphicFrameChg chg="mod">
          <ac:chgData name="Ivan Recio - Alumno CEAC FP" userId="7a74d203-bc6e-4892-ad7c-19935c55b82b" providerId="ADAL" clId="{67915C33-7F33-4D19-8C79-64B4D2C1120B}" dt="2023-04-28T09:03:09.255" v="916" actId="1076"/>
          <ac:graphicFrameMkLst>
            <pc:docMk/>
            <pc:sldMk cId="912754945" sldId="2029"/>
            <ac:graphicFrameMk id="10" creationId="{516AFF75-813F-8850-772E-EFF61EEAEC42}"/>
          </ac:graphicFrameMkLst>
        </pc:graphicFrameChg>
        <pc:graphicFrameChg chg="mod modGraphic">
          <ac:chgData name="Ivan Recio - Alumno CEAC FP" userId="7a74d203-bc6e-4892-ad7c-19935c55b82b" providerId="ADAL" clId="{67915C33-7F33-4D19-8C79-64B4D2C1120B}" dt="2023-04-28T09:03:41.326" v="924" actId="1076"/>
          <ac:graphicFrameMkLst>
            <pc:docMk/>
            <pc:sldMk cId="912754945" sldId="2029"/>
            <ac:graphicFrameMk id="16" creationId="{D20DAB34-D6F5-A6FF-7959-C9DC8F7A4873}"/>
          </ac:graphicFrameMkLst>
        </pc:graphicFrameChg>
      </pc:sldChg>
      <pc:sldChg chg="add del modTransition">
        <pc:chgData name="Ivan Recio - Alumno CEAC FP" userId="7a74d203-bc6e-4892-ad7c-19935c55b82b" providerId="ADAL" clId="{67915C33-7F33-4D19-8C79-64B4D2C1120B}" dt="2023-04-28T08:49:27.985" v="416" actId="2696"/>
        <pc:sldMkLst>
          <pc:docMk/>
          <pc:sldMk cId="3445793397" sldId="2029"/>
        </pc:sldMkLst>
      </pc:sldChg>
      <pc:sldMasterChg chg="delSldLayout">
        <pc:chgData name="Ivan Recio - Alumno CEAC FP" userId="7a74d203-bc6e-4892-ad7c-19935c55b82b" providerId="ADAL" clId="{67915C33-7F33-4D19-8C79-64B4D2C1120B}" dt="2023-04-28T09:06:25.327" v="931" actId="2696"/>
        <pc:sldMasterMkLst>
          <pc:docMk/>
          <pc:sldMasterMk cId="1233805520" sldId="2147483648"/>
        </pc:sldMasterMkLst>
        <pc:sldLayoutChg chg="del">
          <pc:chgData name="Ivan Recio - Alumno CEAC FP" userId="7a74d203-bc6e-4892-ad7c-19935c55b82b" providerId="ADAL" clId="{67915C33-7F33-4D19-8C79-64B4D2C1120B}" dt="2023-04-28T09:06:25.327" v="931" actId="2696"/>
          <pc:sldLayoutMkLst>
            <pc:docMk/>
            <pc:sldMasterMk cId="1233805520" sldId="2147483648"/>
            <pc:sldLayoutMk cId="2724051414" sldId="21474836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6812C-DDD4-4025-ABC2-B74A00753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822980-069C-4AE0-90BC-4A274137CBD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I. Medidas de prevención y de protección.</a:t>
          </a:r>
          <a:endParaRPr lang="en-US" dirty="0"/>
        </a:p>
      </dgm:t>
    </dgm:pt>
    <dgm:pt modelId="{B6627A9D-F315-4857-8873-FE9375ED4455}" type="parTrans" cxnId="{8ADB373E-0DE4-457C-8285-F36A3B3B8715}">
      <dgm:prSet/>
      <dgm:spPr/>
      <dgm:t>
        <a:bodyPr/>
        <a:lstStyle/>
        <a:p>
          <a:endParaRPr lang="en-US"/>
        </a:p>
      </dgm:t>
    </dgm:pt>
    <dgm:pt modelId="{B9C0FAA6-83FA-4DFA-9145-7E6C616517C7}" type="sibTrans" cxnId="{8ADB373E-0DE4-457C-8285-F36A3B3B8715}">
      <dgm:prSet/>
      <dgm:spPr/>
      <dgm:t>
        <a:bodyPr/>
        <a:lstStyle/>
        <a:p>
          <a:endParaRPr lang="en-US"/>
        </a:p>
      </dgm:t>
    </dgm:pt>
    <dgm:pt modelId="{C87B136D-D6AD-4206-9B5C-1D02AECAE3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II. Ejemplos de las técnicas de prevención de riesgos laborales.</a:t>
          </a:r>
          <a:endParaRPr lang="en-US" dirty="0"/>
        </a:p>
      </dgm:t>
    </dgm:pt>
    <dgm:pt modelId="{19EB91DD-A465-428F-B9B3-C1DA91544364}" type="parTrans" cxnId="{55CAC18D-1F93-4363-81D2-D87C3F73FC33}">
      <dgm:prSet/>
      <dgm:spPr/>
      <dgm:t>
        <a:bodyPr/>
        <a:lstStyle/>
        <a:p>
          <a:endParaRPr lang="en-US"/>
        </a:p>
      </dgm:t>
    </dgm:pt>
    <dgm:pt modelId="{652FF566-88C1-45B1-BC7F-98839C837A02}" type="sibTrans" cxnId="{55CAC18D-1F93-4363-81D2-D87C3F73FC33}">
      <dgm:prSet/>
      <dgm:spPr/>
      <dgm:t>
        <a:bodyPr/>
        <a:lstStyle/>
        <a:p>
          <a:endParaRPr lang="en-US"/>
        </a:p>
      </dgm:t>
    </dgm:pt>
    <dgm:pt modelId="{BE9C2B59-5A6E-4C86-88FB-139C98C29CD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III. EPI necesarios para el puesto de trabajo.</a:t>
          </a:r>
          <a:endParaRPr lang="en-US" dirty="0"/>
        </a:p>
      </dgm:t>
    </dgm:pt>
    <dgm:pt modelId="{11305D70-D4DB-44AB-ADD2-F3FC84FB3C90}" type="parTrans" cxnId="{E372DA75-16EE-48A5-86EC-A46E51491D52}">
      <dgm:prSet/>
      <dgm:spPr/>
      <dgm:t>
        <a:bodyPr/>
        <a:lstStyle/>
        <a:p>
          <a:endParaRPr lang="en-US"/>
        </a:p>
      </dgm:t>
    </dgm:pt>
    <dgm:pt modelId="{24C8782C-83B0-44C7-81D8-C6FBDE2A963A}" type="sibTrans" cxnId="{E372DA75-16EE-48A5-86EC-A46E51491D52}">
      <dgm:prSet/>
      <dgm:spPr/>
      <dgm:t>
        <a:bodyPr/>
        <a:lstStyle/>
        <a:p>
          <a:endParaRPr lang="en-US"/>
        </a:p>
      </dgm:t>
    </dgm:pt>
    <dgm:pt modelId="{178E55EF-A490-4DE2-8057-66FE9174F48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IV. Señales de seguridad.</a:t>
          </a:r>
          <a:endParaRPr lang="en-US" dirty="0"/>
        </a:p>
      </dgm:t>
    </dgm:pt>
    <dgm:pt modelId="{CFC53872-6240-4FC4-B486-49FD1BBD1C52}" type="parTrans" cxnId="{88DECF9B-4EA5-44DF-8981-CD8BFAB4F72E}">
      <dgm:prSet/>
      <dgm:spPr/>
      <dgm:t>
        <a:bodyPr/>
        <a:lstStyle/>
        <a:p>
          <a:endParaRPr lang="en-US"/>
        </a:p>
      </dgm:t>
    </dgm:pt>
    <dgm:pt modelId="{DA6589B5-06E0-49DB-A9ED-BF230615056B}" type="sibTrans" cxnId="{88DECF9B-4EA5-44DF-8981-CD8BFAB4F72E}">
      <dgm:prSet/>
      <dgm:spPr/>
      <dgm:t>
        <a:bodyPr/>
        <a:lstStyle/>
        <a:p>
          <a:endParaRPr lang="en-US"/>
        </a:p>
      </dgm:t>
    </dgm:pt>
    <dgm:pt modelId="{E3388406-8E68-4590-809E-9FB922A6DF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V. Encargados de actuación.</a:t>
          </a:r>
          <a:endParaRPr lang="en-US" dirty="0"/>
        </a:p>
      </dgm:t>
    </dgm:pt>
    <dgm:pt modelId="{55D29AA9-A035-4AEE-AAF2-DC5F39B8CF87}" type="parTrans" cxnId="{6C542069-858D-4E56-AB24-004C260D8A5D}">
      <dgm:prSet/>
      <dgm:spPr/>
      <dgm:t>
        <a:bodyPr/>
        <a:lstStyle/>
        <a:p>
          <a:endParaRPr lang="en-US"/>
        </a:p>
      </dgm:t>
    </dgm:pt>
    <dgm:pt modelId="{AC5587E0-89C7-46BF-88E4-E83ED6E4238A}" type="sibTrans" cxnId="{6C542069-858D-4E56-AB24-004C260D8A5D}">
      <dgm:prSet/>
      <dgm:spPr/>
      <dgm:t>
        <a:bodyPr/>
        <a:lstStyle/>
        <a:p>
          <a:endParaRPr lang="en-US"/>
        </a:p>
      </dgm:t>
    </dgm:pt>
    <dgm:pt modelId="{6F3D2FD4-D181-456B-A048-8E4EF32C670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smtClean="0"/>
            <a:t>VI. Conclusión.</a:t>
          </a:r>
          <a:endParaRPr lang="en-US" dirty="0"/>
        </a:p>
      </dgm:t>
    </dgm:pt>
    <dgm:pt modelId="{4FAE6517-B0A6-4F37-BF7F-07C4556ADF05}" type="parTrans" cxnId="{AD7845F9-7F11-4640-963D-E84D359E9389}">
      <dgm:prSet/>
      <dgm:spPr/>
      <dgm:t>
        <a:bodyPr/>
        <a:lstStyle/>
        <a:p>
          <a:endParaRPr lang="en-US"/>
        </a:p>
      </dgm:t>
    </dgm:pt>
    <dgm:pt modelId="{5F3935EF-C667-4E0D-844F-2FFE7E894F1A}" type="sibTrans" cxnId="{AD7845F9-7F11-4640-963D-E84D359E9389}">
      <dgm:prSet/>
      <dgm:spPr/>
      <dgm:t>
        <a:bodyPr/>
        <a:lstStyle/>
        <a:p>
          <a:endParaRPr lang="en-US"/>
        </a:p>
      </dgm:t>
    </dgm:pt>
    <dgm:pt modelId="{BEC60F14-D5FF-4F93-A066-B06AA91EF5F3}" type="pres">
      <dgm:prSet presAssocID="{9166812C-DDD4-4025-ABC2-B74A007534C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C76BC6-8EF6-4A2D-A22A-90D9C3948FF3}" type="pres">
      <dgm:prSet presAssocID="{22822980-069C-4AE0-90BC-4A274137CBD8}" presName="compNode" presStyleCnt="0"/>
      <dgm:spPr/>
    </dgm:pt>
    <dgm:pt modelId="{782B4D0B-1981-4AE6-BB36-78D2142649CD}" type="pres">
      <dgm:prSet presAssocID="{22822980-069C-4AE0-90BC-4A274137CBD8}" presName="bgRect" presStyleLbl="bgShp" presStyleIdx="0" presStyleCnt="6"/>
      <dgm:spPr/>
    </dgm:pt>
    <dgm:pt modelId="{7019609D-B689-4BE2-8800-3E9ABF789749}" type="pres">
      <dgm:prSet presAssocID="{22822980-069C-4AE0-90BC-4A274137CBD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C679C2E1-C319-4C1F-9E26-90DB1FBA22AA}" type="pres">
      <dgm:prSet presAssocID="{22822980-069C-4AE0-90BC-4A274137CBD8}" presName="spaceRect" presStyleCnt="0"/>
      <dgm:spPr/>
    </dgm:pt>
    <dgm:pt modelId="{103EB6F6-1217-477B-9EBB-F13605B00AC3}" type="pres">
      <dgm:prSet presAssocID="{22822980-069C-4AE0-90BC-4A274137CBD8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A6510EF6-930E-413B-BA2A-EC5630D3FCD7}" type="pres">
      <dgm:prSet presAssocID="{B9C0FAA6-83FA-4DFA-9145-7E6C616517C7}" presName="sibTrans" presStyleCnt="0"/>
      <dgm:spPr/>
    </dgm:pt>
    <dgm:pt modelId="{3620B233-3ABE-47E3-8A2B-695720DEA3FC}" type="pres">
      <dgm:prSet presAssocID="{C87B136D-D6AD-4206-9B5C-1D02AECAE3B2}" presName="compNode" presStyleCnt="0"/>
      <dgm:spPr/>
    </dgm:pt>
    <dgm:pt modelId="{D15DE421-B63D-459F-B153-9219B50005C3}" type="pres">
      <dgm:prSet presAssocID="{C87B136D-D6AD-4206-9B5C-1D02AECAE3B2}" presName="bgRect" presStyleLbl="bgShp" presStyleIdx="1" presStyleCnt="6"/>
      <dgm:spPr/>
    </dgm:pt>
    <dgm:pt modelId="{620785B0-C1BD-4D25-BBAD-AEBE03AE0873}" type="pres">
      <dgm:prSet presAssocID="{C87B136D-D6AD-4206-9B5C-1D02AECAE3B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C0832C1E-5182-47F0-BD86-A39BCDB1C341}" type="pres">
      <dgm:prSet presAssocID="{C87B136D-D6AD-4206-9B5C-1D02AECAE3B2}" presName="spaceRect" presStyleCnt="0"/>
      <dgm:spPr/>
    </dgm:pt>
    <dgm:pt modelId="{ECD0F745-0661-4A9C-9DFA-5D942015D3B0}" type="pres">
      <dgm:prSet presAssocID="{C87B136D-D6AD-4206-9B5C-1D02AECAE3B2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DCDF87EC-D104-47A2-B036-EF01D4DCE0E2}" type="pres">
      <dgm:prSet presAssocID="{652FF566-88C1-45B1-BC7F-98839C837A02}" presName="sibTrans" presStyleCnt="0"/>
      <dgm:spPr/>
    </dgm:pt>
    <dgm:pt modelId="{0BC919CF-E4BD-4E97-8002-3C28760B4980}" type="pres">
      <dgm:prSet presAssocID="{BE9C2B59-5A6E-4C86-88FB-139C98C29CD4}" presName="compNode" presStyleCnt="0"/>
      <dgm:spPr/>
    </dgm:pt>
    <dgm:pt modelId="{ACFD991A-C7EB-4AEB-830F-1A5D1B85ECBB}" type="pres">
      <dgm:prSet presAssocID="{BE9C2B59-5A6E-4C86-88FB-139C98C29CD4}" presName="bgRect" presStyleLbl="bgShp" presStyleIdx="2" presStyleCnt="6"/>
      <dgm:spPr/>
    </dgm:pt>
    <dgm:pt modelId="{270ED467-77BB-4BCD-ADAC-9F84901BB454}" type="pres">
      <dgm:prSet presAssocID="{BE9C2B59-5A6E-4C86-88FB-139C98C29C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6EEFB1BB-167F-44EB-AD14-67BF7FCE7F48}" type="pres">
      <dgm:prSet presAssocID="{BE9C2B59-5A6E-4C86-88FB-139C98C29CD4}" presName="spaceRect" presStyleCnt="0"/>
      <dgm:spPr/>
    </dgm:pt>
    <dgm:pt modelId="{D418CEE3-3D75-45ED-859D-FED3C42A46A2}" type="pres">
      <dgm:prSet presAssocID="{BE9C2B59-5A6E-4C86-88FB-139C98C29CD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D339499-BFDC-43E1-903F-DD2E41E03F89}" type="pres">
      <dgm:prSet presAssocID="{24C8782C-83B0-44C7-81D8-C6FBDE2A963A}" presName="sibTrans" presStyleCnt="0"/>
      <dgm:spPr/>
    </dgm:pt>
    <dgm:pt modelId="{144E1BF0-0A58-44C2-9075-E9F7D08C45AE}" type="pres">
      <dgm:prSet presAssocID="{178E55EF-A490-4DE2-8057-66FE9174F481}" presName="compNode" presStyleCnt="0"/>
      <dgm:spPr/>
    </dgm:pt>
    <dgm:pt modelId="{A843A497-C829-47C9-BBE7-111EE5BDF637}" type="pres">
      <dgm:prSet presAssocID="{178E55EF-A490-4DE2-8057-66FE9174F481}" presName="bgRect" presStyleLbl="bgShp" presStyleIdx="3" presStyleCnt="6"/>
      <dgm:spPr/>
    </dgm:pt>
    <dgm:pt modelId="{CA2282CD-4FC3-4A44-831C-6E997BF07CB2}" type="pres">
      <dgm:prSet presAssocID="{178E55EF-A490-4DE2-8057-66FE9174F4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ravenoso"/>
        </a:ext>
      </dgm:extLst>
    </dgm:pt>
    <dgm:pt modelId="{ABBD6C98-73DA-44B2-B31E-9088B23860FE}" type="pres">
      <dgm:prSet presAssocID="{178E55EF-A490-4DE2-8057-66FE9174F481}" presName="spaceRect" presStyleCnt="0"/>
      <dgm:spPr/>
    </dgm:pt>
    <dgm:pt modelId="{FC7031A8-F29C-4829-802F-C387C128B0DC}" type="pres">
      <dgm:prSet presAssocID="{178E55EF-A490-4DE2-8057-66FE9174F481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0104121-31CA-49DF-81E8-22816D78D234}" type="pres">
      <dgm:prSet presAssocID="{DA6589B5-06E0-49DB-A9ED-BF230615056B}" presName="sibTrans" presStyleCnt="0"/>
      <dgm:spPr/>
    </dgm:pt>
    <dgm:pt modelId="{E35587CA-BB45-4AD8-8F97-31AF01BB4714}" type="pres">
      <dgm:prSet presAssocID="{E3388406-8E68-4590-809E-9FB922A6DFC5}" presName="compNode" presStyleCnt="0"/>
      <dgm:spPr/>
    </dgm:pt>
    <dgm:pt modelId="{3F5D3945-E35F-469B-A132-8759DAC89A93}" type="pres">
      <dgm:prSet presAssocID="{E3388406-8E68-4590-809E-9FB922A6DFC5}" presName="bgRect" presStyleLbl="bgShp" presStyleIdx="4" presStyleCnt="6"/>
      <dgm:spPr/>
    </dgm:pt>
    <dgm:pt modelId="{9BE79551-0658-4E1B-862B-2FD8EA28F2CC}" type="pres">
      <dgm:prSet presAssocID="{E3388406-8E68-4590-809E-9FB922A6DF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A8958B6C-3EA6-498A-A147-55CBE20AD077}" type="pres">
      <dgm:prSet presAssocID="{E3388406-8E68-4590-809E-9FB922A6DFC5}" presName="spaceRect" presStyleCnt="0"/>
      <dgm:spPr/>
    </dgm:pt>
    <dgm:pt modelId="{2FC49327-E9CF-43E0-BD4A-D2D1D2EDC3C1}" type="pres">
      <dgm:prSet presAssocID="{E3388406-8E68-4590-809E-9FB922A6DFC5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06AA56D8-59A6-4D26-A28E-108F2A1DE94D}" type="pres">
      <dgm:prSet presAssocID="{AC5587E0-89C7-46BF-88E4-E83ED6E4238A}" presName="sibTrans" presStyleCnt="0"/>
      <dgm:spPr/>
    </dgm:pt>
    <dgm:pt modelId="{8F01D9B8-0D63-4265-9A45-256BC1A58054}" type="pres">
      <dgm:prSet presAssocID="{6F3D2FD4-D181-456B-A048-8E4EF32C670C}" presName="compNode" presStyleCnt="0"/>
      <dgm:spPr/>
    </dgm:pt>
    <dgm:pt modelId="{6179BDEC-0883-4612-BF5D-89F3134CEE7F}" type="pres">
      <dgm:prSet presAssocID="{6F3D2FD4-D181-456B-A048-8E4EF32C670C}" presName="bgRect" presStyleLbl="bgShp" presStyleIdx="5" presStyleCnt="6" custLinFactNeighborY="54827"/>
      <dgm:spPr/>
    </dgm:pt>
    <dgm:pt modelId="{8DFC4F2C-A04E-4FA1-A56A-8485EF5E904C}" type="pres">
      <dgm:prSet presAssocID="{6F3D2FD4-D181-456B-A048-8E4EF32C67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Petardo"/>
        </a:ext>
      </dgm:extLst>
    </dgm:pt>
    <dgm:pt modelId="{04FE9CC5-7F25-4782-9A49-ED5649907CEC}" type="pres">
      <dgm:prSet presAssocID="{6F3D2FD4-D181-456B-A048-8E4EF32C670C}" presName="spaceRect" presStyleCnt="0"/>
      <dgm:spPr/>
    </dgm:pt>
    <dgm:pt modelId="{5FF05B83-3277-42D4-829B-710F916E7848}" type="pres">
      <dgm:prSet presAssocID="{6F3D2FD4-D181-456B-A048-8E4EF32C670C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88DECF9B-4EA5-44DF-8981-CD8BFAB4F72E}" srcId="{9166812C-DDD4-4025-ABC2-B74A007534C4}" destId="{178E55EF-A490-4DE2-8057-66FE9174F481}" srcOrd="3" destOrd="0" parTransId="{CFC53872-6240-4FC4-B486-49FD1BBD1C52}" sibTransId="{DA6589B5-06E0-49DB-A9ED-BF230615056B}"/>
    <dgm:cxn modelId="{70E9B316-4E79-4593-BEF5-96BBF08F7004}" type="presOf" srcId="{6F3D2FD4-D181-456B-A048-8E4EF32C670C}" destId="{5FF05B83-3277-42D4-829B-710F916E7848}" srcOrd="0" destOrd="0" presId="urn:microsoft.com/office/officeart/2018/2/layout/IconVerticalSolidList"/>
    <dgm:cxn modelId="{8ADB373E-0DE4-457C-8285-F36A3B3B8715}" srcId="{9166812C-DDD4-4025-ABC2-B74A007534C4}" destId="{22822980-069C-4AE0-90BC-4A274137CBD8}" srcOrd="0" destOrd="0" parTransId="{B6627A9D-F315-4857-8873-FE9375ED4455}" sibTransId="{B9C0FAA6-83FA-4DFA-9145-7E6C616517C7}"/>
    <dgm:cxn modelId="{5056EAFB-3736-4102-A395-46295FCCFE45}" type="presOf" srcId="{9166812C-DDD4-4025-ABC2-B74A007534C4}" destId="{BEC60F14-D5FF-4F93-A066-B06AA91EF5F3}" srcOrd="0" destOrd="0" presId="urn:microsoft.com/office/officeart/2018/2/layout/IconVerticalSolidList"/>
    <dgm:cxn modelId="{C527EE7C-54CD-43C7-A445-F31627600A0D}" type="presOf" srcId="{178E55EF-A490-4DE2-8057-66FE9174F481}" destId="{FC7031A8-F29C-4829-802F-C387C128B0DC}" srcOrd="0" destOrd="0" presId="urn:microsoft.com/office/officeart/2018/2/layout/IconVerticalSolidList"/>
    <dgm:cxn modelId="{5E15EF4B-9B32-4EE0-A3EE-2E041D777560}" type="presOf" srcId="{22822980-069C-4AE0-90BC-4A274137CBD8}" destId="{103EB6F6-1217-477B-9EBB-F13605B00AC3}" srcOrd="0" destOrd="0" presId="urn:microsoft.com/office/officeart/2018/2/layout/IconVerticalSolidList"/>
    <dgm:cxn modelId="{01360A69-05B0-420D-9E38-C2552BC7EE48}" type="presOf" srcId="{C87B136D-D6AD-4206-9B5C-1D02AECAE3B2}" destId="{ECD0F745-0661-4A9C-9DFA-5D942015D3B0}" srcOrd="0" destOrd="0" presId="urn:microsoft.com/office/officeart/2018/2/layout/IconVerticalSolidList"/>
    <dgm:cxn modelId="{6C542069-858D-4E56-AB24-004C260D8A5D}" srcId="{9166812C-DDD4-4025-ABC2-B74A007534C4}" destId="{E3388406-8E68-4590-809E-9FB922A6DFC5}" srcOrd="4" destOrd="0" parTransId="{55D29AA9-A035-4AEE-AAF2-DC5F39B8CF87}" sibTransId="{AC5587E0-89C7-46BF-88E4-E83ED6E4238A}"/>
    <dgm:cxn modelId="{AD7845F9-7F11-4640-963D-E84D359E9389}" srcId="{9166812C-DDD4-4025-ABC2-B74A007534C4}" destId="{6F3D2FD4-D181-456B-A048-8E4EF32C670C}" srcOrd="5" destOrd="0" parTransId="{4FAE6517-B0A6-4F37-BF7F-07C4556ADF05}" sibTransId="{5F3935EF-C667-4E0D-844F-2FFE7E894F1A}"/>
    <dgm:cxn modelId="{3AFB35BF-39A7-44D4-A5C0-1BD147B419BE}" type="presOf" srcId="{E3388406-8E68-4590-809E-9FB922A6DFC5}" destId="{2FC49327-E9CF-43E0-BD4A-D2D1D2EDC3C1}" srcOrd="0" destOrd="0" presId="urn:microsoft.com/office/officeart/2018/2/layout/IconVerticalSolidList"/>
    <dgm:cxn modelId="{55CAC18D-1F93-4363-81D2-D87C3F73FC33}" srcId="{9166812C-DDD4-4025-ABC2-B74A007534C4}" destId="{C87B136D-D6AD-4206-9B5C-1D02AECAE3B2}" srcOrd="1" destOrd="0" parTransId="{19EB91DD-A465-428F-B9B3-C1DA91544364}" sibTransId="{652FF566-88C1-45B1-BC7F-98839C837A02}"/>
    <dgm:cxn modelId="{E372DA75-16EE-48A5-86EC-A46E51491D52}" srcId="{9166812C-DDD4-4025-ABC2-B74A007534C4}" destId="{BE9C2B59-5A6E-4C86-88FB-139C98C29CD4}" srcOrd="2" destOrd="0" parTransId="{11305D70-D4DB-44AB-ADD2-F3FC84FB3C90}" sibTransId="{24C8782C-83B0-44C7-81D8-C6FBDE2A963A}"/>
    <dgm:cxn modelId="{5F73749F-2E20-4A32-AE41-9BBB846C70FC}" type="presOf" srcId="{BE9C2B59-5A6E-4C86-88FB-139C98C29CD4}" destId="{D418CEE3-3D75-45ED-859D-FED3C42A46A2}" srcOrd="0" destOrd="0" presId="urn:microsoft.com/office/officeart/2018/2/layout/IconVerticalSolidList"/>
    <dgm:cxn modelId="{9AE0CB56-3D6C-4709-8C00-376A95E490BB}" type="presParOf" srcId="{BEC60F14-D5FF-4F93-A066-B06AA91EF5F3}" destId="{13C76BC6-8EF6-4A2D-A22A-90D9C3948FF3}" srcOrd="0" destOrd="0" presId="urn:microsoft.com/office/officeart/2018/2/layout/IconVerticalSolidList"/>
    <dgm:cxn modelId="{4C9EE775-BA47-4202-9588-B515F5CAF396}" type="presParOf" srcId="{13C76BC6-8EF6-4A2D-A22A-90D9C3948FF3}" destId="{782B4D0B-1981-4AE6-BB36-78D2142649CD}" srcOrd="0" destOrd="0" presId="urn:microsoft.com/office/officeart/2018/2/layout/IconVerticalSolidList"/>
    <dgm:cxn modelId="{F17DBEA7-EF00-4CC4-BF1E-B8DD4B5C5211}" type="presParOf" srcId="{13C76BC6-8EF6-4A2D-A22A-90D9C3948FF3}" destId="{7019609D-B689-4BE2-8800-3E9ABF789749}" srcOrd="1" destOrd="0" presId="urn:microsoft.com/office/officeart/2018/2/layout/IconVerticalSolidList"/>
    <dgm:cxn modelId="{D4522F38-479C-40B6-9099-04272C4F5767}" type="presParOf" srcId="{13C76BC6-8EF6-4A2D-A22A-90D9C3948FF3}" destId="{C679C2E1-C319-4C1F-9E26-90DB1FBA22AA}" srcOrd="2" destOrd="0" presId="urn:microsoft.com/office/officeart/2018/2/layout/IconVerticalSolidList"/>
    <dgm:cxn modelId="{E9377F3B-6BAB-4465-97B0-9183254A9432}" type="presParOf" srcId="{13C76BC6-8EF6-4A2D-A22A-90D9C3948FF3}" destId="{103EB6F6-1217-477B-9EBB-F13605B00AC3}" srcOrd="3" destOrd="0" presId="urn:microsoft.com/office/officeart/2018/2/layout/IconVerticalSolidList"/>
    <dgm:cxn modelId="{886594FF-97FC-4AFD-BE84-9506C571E75E}" type="presParOf" srcId="{BEC60F14-D5FF-4F93-A066-B06AA91EF5F3}" destId="{A6510EF6-930E-413B-BA2A-EC5630D3FCD7}" srcOrd="1" destOrd="0" presId="urn:microsoft.com/office/officeart/2018/2/layout/IconVerticalSolidList"/>
    <dgm:cxn modelId="{09471C07-8E98-4126-AAD1-05F0892C94D0}" type="presParOf" srcId="{BEC60F14-D5FF-4F93-A066-B06AA91EF5F3}" destId="{3620B233-3ABE-47E3-8A2B-695720DEA3FC}" srcOrd="2" destOrd="0" presId="urn:microsoft.com/office/officeart/2018/2/layout/IconVerticalSolidList"/>
    <dgm:cxn modelId="{4D0222F5-BB9F-4182-8639-838B4CCF8CF2}" type="presParOf" srcId="{3620B233-3ABE-47E3-8A2B-695720DEA3FC}" destId="{D15DE421-B63D-459F-B153-9219B50005C3}" srcOrd="0" destOrd="0" presId="urn:microsoft.com/office/officeart/2018/2/layout/IconVerticalSolidList"/>
    <dgm:cxn modelId="{45D5D266-E143-469E-A5F2-09FD4A236C88}" type="presParOf" srcId="{3620B233-3ABE-47E3-8A2B-695720DEA3FC}" destId="{620785B0-C1BD-4D25-BBAD-AEBE03AE0873}" srcOrd="1" destOrd="0" presId="urn:microsoft.com/office/officeart/2018/2/layout/IconVerticalSolidList"/>
    <dgm:cxn modelId="{02475D30-1A16-4DD5-BA36-7D0BD064303F}" type="presParOf" srcId="{3620B233-3ABE-47E3-8A2B-695720DEA3FC}" destId="{C0832C1E-5182-47F0-BD86-A39BCDB1C341}" srcOrd="2" destOrd="0" presId="urn:microsoft.com/office/officeart/2018/2/layout/IconVerticalSolidList"/>
    <dgm:cxn modelId="{D77EB918-5FD1-4524-A788-A2F8971DB2E1}" type="presParOf" srcId="{3620B233-3ABE-47E3-8A2B-695720DEA3FC}" destId="{ECD0F745-0661-4A9C-9DFA-5D942015D3B0}" srcOrd="3" destOrd="0" presId="urn:microsoft.com/office/officeart/2018/2/layout/IconVerticalSolidList"/>
    <dgm:cxn modelId="{A238C876-90E5-4A5C-9208-B3987A59E370}" type="presParOf" srcId="{BEC60F14-D5FF-4F93-A066-B06AA91EF5F3}" destId="{DCDF87EC-D104-47A2-B036-EF01D4DCE0E2}" srcOrd="3" destOrd="0" presId="urn:microsoft.com/office/officeart/2018/2/layout/IconVerticalSolidList"/>
    <dgm:cxn modelId="{0E6CA0FE-BCC2-4CF6-B2B8-68D2D17FF3EB}" type="presParOf" srcId="{BEC60F14-D5FF-4F93-A066-B06AA91EF5F3}" destId="{0BC919CF-E4BD-4E97-8002-3C28760B4980}" srcOrd="4" destOrd="0" presId="urn:microsoft.com/office/officeart/2018/2/layout/IconVerticalSolidList"/>
    <dgm:cxn modelId="{78BBFCBC-728A-44C1-B49C-A108D88A5EB0}" type="presParOf" srcId="{0BC919CF-E4BD-4E97-8002-3C28760B4980}" destId="{ACFD991A-C7EB-4AEB-830F-1A5D1B85ECBB}" srcOrd="0" destOrd="0" presId="urn:microsoft.com/office/officeart/2018/2/layout/IconVerticalSolidList"/>
    <dgm:cxn modelId="{72D26ACB-8DD8-48F0-8218-780DF41EB5AF}" type="presParOf" srcId="{0BC919CF-E4BD-4E97-8002-3C28760B4980}" destId="{270ED467-77BB-4BCD-ADAC-9F84901BB454}" srcOrd="1" destOrd="0" presId="urn:microsoft.com/office/officeart/2018/2/layout/IconVerticalSolidList"/>
    <dgm:cxn modelId="{854D03C6-B4EF-4734-B9D5-C734322A7DC9}" type="presParOf" srcId="{0BC919CF-E4BD-4E97-8002-3C28760B4980}" destId="{6EEFB1BB-167F-44EB-AD14-67BF7FCE7F48}" srcOrd="2" destOrd="0" presId="urn:microsoft.com/office/officeart/2018/2/layout/IconVerticalSolidList"/>
    <dgm:cxn modelId="{676A4451-9066-4EA9-AB62-4E4D2A0EBBF0}" type="presParOf" srcId="{0BC919CF-E4BD-4E97-8002-3C28760B4980}" destId="{D418CEE3-3D75-45ED-859D-FED3C42A46A2}" srcOrd="3" destOrd="0" presId="urn:microsoft.com/office/officeart/2018/2/layout/IconVerticalSolidList"/>
    <dgm:cxn modelId="{3F8E8BA6-B68A-4BCA-98A2-9BA5AAD09C47}" type="presParOf" srcId="{BEC60F14-D5FF-4F93-A066-B06AA91EF5F3}" destId="{7D339499-BFDC-43E1-903F-DD2E41E03F89}" srcOrd="5" destOrd="0" presId="urn:microsoft.com/office/officeart/2018/2/layout/IconVerticalSolidList"/>
    <dgm:cxn modelId="{14296EB6-2C76-4305-ABED-300EF1EF10BA}" type="presParOf" srcId="{BEC60F14-D5FF-4F93-A066-B06AA91EF5F3}" destId="{144E1BF0-0A58-44C2-9075-E9F7D08C45AE}" srcOrd="6" destOrd="0" presId="urn:microsoft.com/office/officeart/2018/2/layout/IconVerticalSolidList"/>
    <dgm:cxn modelId="{9C626E8F-A4EF-4CE8-9AA7-6525855EE039}" type="presParOf" srcId="{144E1BF0-0A58-44C2-9075-E9F7D08C45AE}" destId="{A843A497-C829-47C9-BBE7-111EE5BDF637}" srcOrd="0" destOrd="0" presId="urn:microsoft.com/office/officeart/2018/2/layout/IconVerticalSolidList"/>
    <dgm:cxn modelId="{0D3B3BF7-9214-4C48-9CE0-C75A6ECFDADB}" type="presParOf" srcId="{144E1BF0-0A58-44C2-9075-E9F7D08C45AE}" destId="{CA2282CD-4FC3-4A44-831C-6E997BF07CB2}" srcOrd="1" destOrd="0" presId="urn:microsoft.com/office/officeart/2018/2/layout/IconVerticalSolidList"/>
    <dgm:cxn modelId="{9C8A70AA-3486-4116-8C6B-67683E32D5E2}" type="presParOf" srcId="{144E1BF0-0A58-44C2-9075-E9F7D08C45AE}" destId="{ABBD6C98-73DA-44B2-B31E-9088B23860FE}" srcOrd="2" destOrd="0" presId="urn:microsoft.com/office/officeart/2018/2/layout/IconVerticalSolidList"/>
    <dgm:cxn modelId="{04261504-F153-4FDE-ACB2-67B8218A5F8B}" type="presParOf" srcId="{144E1BF0-0A58-44C2-9075-E9F7D08C45AE}" destId="{FC7031A8-F29C-4829-802F-C387C128B0DC}" srcOrd="3" destOrd="0" presId="urn:microsoft.com/office/officeart/2018/2/layout/IconVerticalSolidList"/>
    <dgm:cxn modelId="{E55F78CC-2D66-4A01-9C7F-C7B867CBDE2A}" type="presParOf" srcId="{BEC60F14-D5FF-4F93-A066-B06AA91EF5F3}" destId="{70104121-31CA-49DF-81E8-22816D78D234}" srcOrd="7" destOrd="0" presId="urn:microsoft.com/office/officeart/2018/2/layout/IconVerticalSolidList"/>
    <dgm:cxn modelId="{35785F58-A720-4DD6-B474-FED5E8CC2535}" type="presParOf" srcId="{BEC60F14-D5FF-4F93-A066-B06AA91EF5F3}" destId="{E35587CA-BB45-4AD8-8F97-31AF01BB4714}" srcOrd="8" destOrd="0" presId="urn:microsoft.com/office/officeart/2018/2/layout/IconVerticalSolidList"/>
    <dgm:cxn modelId="{664F4909-71C7-4018-B1AF-4E406F3E141F}" type="presParOf" srcId="{E35587CA-BB45-4AD8-8F97-31AF01BB4714}" destId="{3F5D3945-E35F-469B-A132-8759DAC89A93}" srcOrd="0" destOrd="0" presId="urn:microsoft.com/office/officeart/2018/2/layout/IconVerticalSolidList"/>
    <dgm:cxn modelId="{42C28974-5C97-4FE2-9FD6-99F710061C3D}" type="presParOf" srcId="{E35587CA-BB45-4AD8-8F97-31AF01BB4714}" destId="{9BE79551-0658-4E1B-862B-2FD8EA28F2CC}" srcOrd="1" destOrd="0" presId="urn:microsoft.com/office/officeart/2018/2/layout/IconVerticalSolidList"/>
    <dgm:cxn modelId="{F3FD1B18-99A8-495D-A164-9D8E096F41A7}" type="presParOf" srcId="{E35587CA-BB45-4AD8-8F97-31AF01BB4714}" destId="{A8958B6C-3EA6-498A-A147-55CBE20AD077}" srcOrd="2" destOrd="0" presId="urn:microsoft.com/office/officeart/2018/2/layout/IconVerticalSolidList"/>
    <dgm:cxn modelId="{DA893A52-1BED-487D-AC03-AB3CF663D79A}" type="presParOf" srcId="{E35587CA-BB45-4AD8-8F97-31AF01BB4714}" destId="{2FC49327-E9CF-43E0-BD4A-D2D1D2EDC3C1}" srcOrd="3" destOrd="0" presId="urn:microsoft.com/office/officeart/2018/2/layout/IconVerticalSolidList"/>
    <dgm:cxn modelId="{C4239DAD-BC9E-4C43-A046-209F06F8E9D6}" type="presParOf" srcId="{BEC60F14-D5FF-4F93-A066-B06AA91EF5F3}" destId="{06AA56D8-59A6-4D26-A28E-108F2A1DE94D}" srcOrd="9" destOrd="0" presId="urn:microsoft.com/office/officeart/2018/2/layout/IconVerticalSolidList"/>
    <dgm:cxn modelId="{D4B24159-38A8-48EB-B7CB-3678F62AB0DA}" type="presParOf" srcId="{BEC60F14-D5FF-4F93-A066-B06AA91EF5F3}" destId="{8F01D9B8-0D63-4265-9A45-256BC1A58054}" srcOrd="10" destOrd="0" presId="urn:microsoft.com/office/officeart/2018/2/layout/IconVerticalSolidList"/>
    <dgm:cxn modelId="{995B6A93-2908-4ECC-9855-94B03AF4C92D}" type="presParOf" srcId="{8F01D9B8-0D63-4265-9A45-256BC1A58054}" destId="{6179BDEC-0883-4612-BF5D-89F3134CEE7F}" srcOrd="0" destOrd="0" presId="urn:microsoft.com/office/officeart/2018/2/layout/IconVerticalSolidList"/>
    <dgm:cxn modelId="{18804DA0-8BC5-49CE-B80B-090CED2C0803}" type="presParOf" srcId="{8F01D9B8-0D63-4265-9A45-256BC1A58054}" destId="{8DFC4F2C-A04E-4FA1-A56A-8485EF5E904C}" srcOrd="1" destOrd="0" presId="urn:microsoft.com/office/officeart/2018/2/layout/IconVerticalSolidList"/>
    <dgm:cxn modelId="{AA5FA5AD-7D03-47E4-A00E-9A70171F2B57}" type="presParOf" srcId="{8F01D9B8-0D63-4265-9A45-256BC1A58054}" destId="{04FE9CC5-7F25-4782-9A49-ED5649907CEC}" srcOrd="2" destOrd="0" presId="urn:microsoft.com/office/officeart/2018/2/layout/IconVerticalSolidList"/>
    <dgm:cxn modelId="{E34C61A4-AC95-4EA3-BFD3-F77EE94F3E38}" type="presParOf" srcId="{8F01D9B8-0D63-4265-9A45-256BC1A58054}" destId="{5FF05B83-3277-42D4-829B-710F916E7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6812C-DDD4-4025-ABC2-B74A00753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822980-069C-4AE0-90BC-4A274137CBD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I. Medidas de prevención y de protección.</a:t>
          </a:r>
          <a:endParaRPr lang="en-US" dirty="0"/>
        </a:p>
      </dgm:t>
    </dgm:pt>
    <dgm:pt modelId="{B6627A9D-F315-4857-8873-FE9375ED4455}" type="parTrans" cxnId="{8ADB373E-0DE4-457C-8285-F36A3B3B8715}">
      <dgm:prSet/>
      <dgm:spPr/>
      <dgm:t>
        <a:bodyPr/>
        <a:lstStyle/>
        <a:p>
          <a:endParaRPr lang="en-US"/>
        </a:p>
      </dgm:t>
    </dgm:pt>
    <dgm:pt modelId="{B9C0FAA6-83FA-4DFA-9145-7E6C616517C7}" type="sibTrans" cxnId="{8ADB373E-0DE4-457C-8285-F36A3B3B8715}">
      <dgm:prSet/>
      <dgm:spPr/>
      <dgm:t>
        <a:bodyPr/>
        <a:lstStyle/>
        <a:p>
          <a:endParaRPr lang="en-US"/>
        </a:p>
      </dgm:t>
    </dgm:pt>
    <dgm:pt modelId="{C87B136D-D6AD-4206-9B5C-1D02AECAE3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II. Ejemplos de las técnicas de prevención de riesgos laborales.</a:t>
          </a:r>
          <a:endParaRPr lang="en-US" dirty="0"/>
        </a:p>
      </dgm:t>
    </dgm:pt>
    <dgm:pt modelId="{19EB91DD-A465-428F-B9B3-C1DA91544364}" type="parTrans" cxnId="{55CAC18D-1F93-4363-81D2-D87C3F73FC33}">
      <dgm:prSet/>
      <dgm:spPr/>
      <dgm:t>
        <a:bodyPr/>
        <a:lstStyle/>
        <a:p>
          <a:endParaRPr lang="en-US"/>
        </a:p>
      </dgm:t>
    </dgm:pt>
    <dgm:pt modelId="{652FF566-88C1-45B1-BC7F-98839C837A02}" type="sibTrans" cxnId="{55CAC18D-1F93-4363-81D2-D87C3F73FC33}">
      <dgm:prSet/>
      <dgm:spPr/>
      <dgm:t>
        <a:bodyPr/>
        <a:lstStyle/>
        <a:p>
          <a:endParaRPr lang="en-US"/>
        </a:p>
      </dgm:t>
    </dgm:pt>
    <dgm:pt modelId="{BE9C2B59-5A6E-4C86-88FB-139C98C29CD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III. EPI necesarios para el puesto de trabajo.</a:t>
          </a:r>
          <a:endParaRPr lang="en-US" dirty="0"/>
        </a:p>
      </dgm:t>
    </dgm:pt>
    <dgm:pt modelId="{11305D70-D4DB-44AB-ADD2-F3FC84FB3C90}" type="parTrans" cxnId="{E372DA75-16EE-48A5-86EC-A46E51491D52}">
      <dgm:prSet/>
      <dgm:spPr/>
      <dgm:t>
        <a:bodyPr/>
        <a:lstStyle/>
        <a:p>
          <a:endParaRPr lang="en-US"/>
        </a:p>
      </dgm:t>
    </dgm:pt>
    <dgm:pt modelId="{24C8782C-83B0-44C7-81D8-C6FBDE2A963A}" type="sibTrans" cxnId="{E372DA75-16EE-48A5-86EC-A46E51491D52}">
      <dgm:prSet/>
      <dgm:spPr/>
      <dgm:t>
        <a:bodyPr/>
        <a:lstStyle/>
        <a:p>
          <a:endParaRPr lang="en-US"/>
        </a:p>
      </dgm:t>
    </dgm:pt>
    <dgm:pt modelId="{178E55EF-A490-4DE2-8057-66FE9174F48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IV. Señales de seguridad.</a:t>
          </a:r>
          <a:endParaRPr lang="en-US" dirty="0"/>
        </a:p>
      </dgm:t>
    </dgm:pt>
    <dgm:pt modelId="{CFC53872-6240-4FC4-B486-49FD1BBD1C52}" type="parTrans" cxnId="{88DECF9B-4EA5-44DF-8981-CD8BFAB4F72E}">
      <dgm:prSet/>
      <dgm:spPr/>
      <dgm:t>
        <a:bodyPr/>
        <a:lstStyle/>
        <a:p>
          <a:endParaRPr lang="en-US"/>
        </a:p>
      </dgm:t>
    </dgm:pt>
    <dgm:pt modelId="{DA6589B5-06E0-49DB-A9ED-BF230615056B}" type="sibTrans" cxnId="{88DECF9B-4EA5-44DF-8981-CD8BFAB4F72E}">
      <dgm:prSet/>
      <dgm:spPr/>
      <dgm:t>
        <a:bodyPr/>
        <a:lstStyle/>
        <a:p>
          <a:endParaRPr lang="en-US"/>
        </a:p>
      </dgm:t>
    </dgm:pt>
    <dgm:pt modelId="{E3388406-8E68-4590-809E-9FB922A6DF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V. Encargados de actuación.</a:t>
          </a:r>
          <a:endParaRPr lang="en-US" dirty="0"/>
        </a:p>
      </dgm:t>
    </dgm:pt>
    <dgm:pt modelId="{55D29AA9-A035-4AEE-AAF2-DC5F39B8CF87}" type="parTrans" cxnId="{6C542069-858D-4E56-AB24-004C260D8A5D}">
      <dgm:prSet/>
      <dgm:spPr/>
      <dgm:t>
        <a:bodyPr/>
        <a:lstStyle/>
        <a:p>
          <a:endParaRPr lang="en-US"/>
        </a:p>
      </dgm:t>
    </dgm:pt>
    <dgm:pt modelId="{AC5587E0-89C7-46BF-88E4-E83ED6E4238A}" type="sibTrans" cxnId="{6C542069-858D-4E56-AB24-004C260D8A5D}">
      <dgm:prSet/>
      <dgm:spPr/>
      <dgm:t>
        <a:bodyPr/>
        <a:lstStyle/>
        <a:p>
          <a:endParaRPr lang="en-US"/>
        </a:p>
      </dgm:t>
    </dgm:pt>
    <dgm:pt modelId="{6F3D2FD4-D181-456B-A048-8E4EF32C670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VI. Conclusión.</a:t>
          </a:r>
          <a:endParaRPr lang="en-US" dirty="0"/>
        </a:p>
      </dgm:t>
    </dgm:pt>
    <dgm:pt modelId="{4FAE6517-B0A6-4F37-BF7F-07C4556ADF05}" type="parTrans" cxnId="{AD7845F9-7F11-4640-963D-E84D359E9389}">
      <dgm:prSet/>
      <dgm:spPr/>
      <dgm:t>
        <a:bodyPr/>
        <a:lstStyle/>
        <a:p>
          <a:endParaRPr lang="en-US"/>
        </a:p>
      </dgm:t>
    </dgm:pt>
    <dgm:pt modelId="{5F3935EF-C667-4E0D-844F-2FFE7E894F1A}" type="sibTrans" cxnId="{AD7845F9-7F11-4640-963D-E84D359E9389}">
      <dgm:prSet/>
      <dgm:spPr/>
      <dgm:t>
        <a:bodyPr/>
        <a:lstStyle/>
        <a:p>
          <a:endParaRPr lang="en-US"/>
        </a:p>
      </dgm:t>
    </dgm:pt>
    <dgm:pt modelId="{BEC60F14-D5FF-4F93-A066-B06AA91EF5F3}" type="pres">
      <dgm:prSet presAssocID="{9166812C-DDD4-4025-ABC2-B74A007534C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C76BC6-8EF6-4A2D-A22A-90D9C3948FF3}" type="pres">
      <dgm:prSet presAssocID="{22822980-069C-4AE0-90BC-4A274137CBD8}" presName="compNode" presStyleCnt="0"/>
      <dgm:spPr/>
    </dgm:pt>
    <dgm:pt modelId="{782B4D0B-1981-4AE6-BB36-78D2142649CD}" type="pres">
      <dgm:prSet presAssocID="{22822980-069C-4AE0-90BC-4A274137CBD8}" presName="bgRect" presStyleLbl="bgShp" presStyleIdx="0" presStyleCnt="6"/>
      <dgm:spPr/>
    </dgm:pt>
    <dgm:pt modelId="{7019609D-B689-4BE2-8800-3E9ABF789749}" type="pres">
      <dgm:prSet presAssocID="{22822980-069C-4AE0-90BC-4A274137CBD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C679C2E1-C319-4C1F-9E26-90DB1FBA22AA}" type="pres">
      <dgm:prSet presAssocID="{22822980-069C-4AE0-90BC-4A274137CBD8}" presName="spaceRect" presStyleCnt="0"/>
      <dgm:spPr/>
    </dgm:pt>
    <dgm:pt modelId="{103EB6F6-1217-477B-9EBB-F13605B00AC3}" type="pres">
      <dgm:prSet presAssocID="{22822980-069C-4AE0-90BC-4A274137CBD8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A6510EF6-930E-413B-BA2A-EC5630D3FCD7}" type="pres">
      <dgm:prSet presAssocID="{B9C0FAA6-83FA-4DFA-9145-7E6C616517C7}" presName="sibTrans" presStyleCnt="0"/>
      <dgm:spPr/>
    </dgm:pt>
    <dgm:pt modelId="{3620B233-3ABE-47E3-8A2B-695720DEA3FC}" type="pres">
      <dgm:prSet presAssocID="{C87B136D-D6AD-4206-9B5C-1D02AECAE3B2}" presName="compNode" presStyleCnt="0"/>
      <dgm:spPr/>
    </dgm:pt>
    <dgm:pt modelId="{D15DE421-B63D-459F-B153-9219B50005C3}" type="pres">
      <dgm:prSet presAssocID="{C87B136D-D6AD-4206-9B5C-1D02AECAE3B2}" presName="bgRect" presStyleLbl="bgShp" presStyleIdx="1" presStyleCnt="6"/>
      <dgm:spPr/>
    </dgm:pt>
    <dgm:pt modelId="{620785B0-C1BD-4D25-BBAD-AEBE03AE0873}" type="pres">
      <dgm:prSet presAssocID="{C87B136D-D6AD-4206-9B5C-1D02AECAE3B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C0832C1E-5182-47F0-BD86-A39BCDB1C341}" type="pres">
      <dgm:prSet presAssocID="{C87B136D-D6AD-4206-9B5C-1D02AECAE3B2}" presName="spaceRect" presStyleCnt="0"/>
      <dgm:spPr/>
    </dgm:pt>
    <dgm:pt modelId="{ECD0F745-0661-4A9C-9DFA-5D942015D3B0}" type="pres">
      <dgm:prSet presAssocID="{C87B136D-D6AD-4206-9B5C-1D02AECAE3B2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DCDF87EC-D104-47A2-B036-EF01D4DCE0E2}" type="pres">
      <dgm:prSet presAssocID="{652FF566-88C1-45B1-BC7F-98839C837A02}" presName="sibTrans" presStyleCnt="0"/>
      <dgm:spPr/>
    </dgm:pt>
    <dgm:pt modelId="{0BC919CF-E4BD-4E97-8002-3C28760B4980}" type="pres">
      <dgm:prSet presAssocID="{BE9C2B59-5A6E-4C86-88FB-139C98C29CD4}" presName="compNode" presStyleCnt="0"/>
      <dgm:spPr/>
    </dgm:pt>
    <dgm:pt modelId="{ACFD991A-C7EB-4AEB-830F-1A5D1B85ECBB}" type="pres">
      <dgm:prSet presAssocID="{BE9C2B59-5A6E-4C86-88FB-139C98C29CD4}" presName="bgRect" presStyleLbl="bgShp" presStyleIdx="2" presStyleCnt="6"/>
      <dgm:spPr/>
    </dgm:pt>
    <dgm:pt modelId="{270ED467-77BB-4BCD-ADAC-9F84901BB454}" type="pres">
      <dgm:prSet presAssocID="{BE9C2B59-5A6E-4C86-88FB-139C98C29C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6EEFB1BB-167F-44EB-AD14-67BF7FCE7F48}" type="pres">
      <dgm:prSet presAssocID="{BE9C2B59-5A6E-4C86-88FB-139C98C29CD4}" presName="spaceRect" presStyleCnt="0"/>
      <dgm:spPr/>
    </dgm:pt>
    <dgm:pt modelId="{D418CEE3-3D75-45ED-859D-FED3C42A46A2}" type="pres">
      <dgm:prSet presAssocID="{BE9C2B59-5A6E-4C86-88FB-139C98C29CD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D339499-BFDC-43E1-903F-DD2E41E03F89}" type="pres">
      <dgm:prSet presAssocID="{24C8782C-83B0-44C7-81D8-C6FBDE2A963A}" presName="sibTrans" presStyleCnt="0"/>
      <dgm:spPr/>
    </dgm:pt>
    <dgm:pt modelId="{144E1BF0-0A58-44C2-9075-E9F7D08C45AE}" type="pres">
      <dgm:prSet presAssocID="{178E55EF-A490-4DE2-8057-66FE9174F481}" presName="compNode" presStyleCnt="0"/>
      <dgm:spPr/>
    </dgm:pt>
    <dgm:pt modelId="{A843A497-C829-47C9-BBE7-111EE5BDF637}" type="pres">
      <dgm:prSet presAssocID="{178E55EF-A490-4DE2-8057-66FE9174F481}" presName="bgRect" presStyleLbl="bgShp" presStyleIdx="3" presStyleCnt="6"/>
      <dgm:spPr/>
    </dgm:pt>
    <dgm:pt modelId="{CA2282CD-4FC3-4A44-831C-6E997BF07CB2}" type="pres">
      <dgm:prSet presAssocID="{178E55EF-A490-4DE2-8057-66FE9174F4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ravenoso"/>
        </a:ext>
      </dgm:extLst>
    </dgm:pt>
    <dgm:pt modelId="{ABBD6C98-73DA-44B2-B31E-9088B23860FE}" type="pres">
      <dgm:prSet presAssocID="{178E55EF-A490-4DE2-8057-66FE9174F481}" presName="spaceRect" presStyleCnt="0"/>
      <dgm:spPr/>
    </dgm:pt>
    <dgm:pt modelId="{FC7031A8-F29C-4829-802F-C387C128B0DC}" type="pres">
      <dgm:prSet presAssocID="{178E55EF-A490-4DE2-8057-66FE9174F481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0104121-31CA-49DF-81E8-22816D78D234}" type="pres">
      <dgm:prSet presAssocID="{DA6589B5-06E0-49DB-A9ED-BF230615056B}" presName="sibTrans" presStyleCnt="0"/>
      <dgm:spPr/>
    </dgm:pt>
    <dgm:pt modelId="{E35587CA-BB45-4AD8-8F97-31AF01BB4714}" type="pres">
      <dgm:prSet presAssocID="{E3388406-8E68-4590-809E-9FB922A6DFC5}" presName="compNode" presStyleCnt="0"/>
      <dgm:spPr/>
    </dgm:pt>
    <dgm:pt modelId="{3F5D3945-E35F-469B-A132-8759DAC89A93}" type="pres">
      <dgm:prSet presAssocID="{E3388406-8E68-4590-809E-9FB922A6DFC5}" presName="bgRect" presStyleLbl="bgShp" presStyleIdx="4" presStyleCnt="6"/>
      <dgm:spPr/>
    </dgm:pt>
    <dgm:pt modelId="{9BE79551-0658-4E1B-862B-2FD8EA28F2CC}" type="pres">
      <dgm:prSet presAssocID="{E3388406-8E68-4590-809E-9FB922A6DF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A8958B6C-3EA6-498A-A147-55CBE20AD077}" type="pres">
      <dgm:prSet presAssocID="{E3388406-8E68-4590-809E-9FB922A6DFC5}" presName="spaceRect" presStyleCnt="0"/>
      <dgm:spPr/>
    </dgm:pt>
    <dgm:pt modelId="{2FC49327-E9CF-43E0-BD4A-D2D1D2EDC3C1}" type="pres">
      <dgm:prSet presAssocID="{E3388406-8E68-4590-809E-9FB922A6DFC5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06AA56D8-59A6-4D26-A28E-108F2A1DE94D}" type="pres">
      <dgm:prSet presAssocID="{AC5587E0-89C7-46BF-88E4-E83ED6E4238A}" presName="sibTrans" presStyleCnt="0"/>
      <dgm:spPr/>
    </dgm:pt>
    <dgm:pt modelId="{8F01D9B8-0D63-4265-9A45-256BC1A58054}" type="pres">
      <dgm:prSet presAssocID="{6F3D2FD4-D181-456B-A048-8E4EF32C670C}" presName="compNode" presStyleCnt="0"/>
      <dgm:spPr/>
    </dgm:pt>
    <dgm:pt modelId="{6179BDEC-0883-4612-BF5D-89F3134CEE7F}" type="pres">
      <dgm:prSet presAssocID="{6F3D2FD4-D181-456B-A048-8E4EF32C670C}" presName="bgRect" presStyleLbl="bgShp" presStyleIdx="5" presStyleCnt="6"/>
      <dgm:spPr/>
    </dgm:pt>
    <dgm:pt modelId="{8DFC4F2C-A04E-4FA1-A56A-8485EF5E904C}" type="pres">
      <dgm:prSet presAssocID="{6F3D2FD4-D181-456B-A048-8E4EF32C67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tardo"/>
        </a:ext>
      </dgm:extLst>
    </dgm:pt>
    <dgm:pt modelId="{04FE9CC5-7F25-4782-9A49-ED5649907CEC}" type="pres">
      <dgm:prSet presAssocID="{6F3D2FD4-D181-456B-A048-8E4EF32C670C}" presName="spaceRect" presStyleCnt="0"/>
      <dgm:spPr/>
    </dgm:pt>
    <dgm:pt modelId="{5FF05B83-3277-42D4-829B-710F916E7848}" type="pres">
      <dgm:prSet presAssocID="{6F3D2FD4-D181-456B-A048-8E4EF32C670C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88DECF9B-4EA5-44DF-8981-CD8BFAB4F72E}" srcId="{9166812C-DDD4-4025-ABC2-B74A007534C4}" destId="{178E55EF-A490-4DE2-8057-66FE9174F481}" srcOrd="3" destOrd="0" parTransId="{CFC53872-6240-4FC4-B486-49FD1BBD1C52}" sibTransId="{DA6589B5-06E0-49DB-A9ED-BF230615056B}"/>
    <dgm:cxn modelId="{70E9B316-4E79-4593-BEF5-96BBF08F7004}" type="presOf" srcId="{6F3D2FD4-D181-456B-A048-8E4EF32C670C}" destId="{5FF05B83-3277-42D4-829B-710F916E7848}" srcOrd="0" destOrd="0" presId="urn:microsoft.com/office/officeart/2018/2/layout/IconVerticalSolidList"/>
    <dgm:cxn modelId="{8ADB373E-0DE4-457C-8285-F36A3B3B8715}" srcId="{9166812C-DDD4-4025-ABC2-B74A007534C4}" destId="{22822980-069C-4AE0-90BC-4A274137CBD8}" srcOrd="0" destOrd="0" parTransId="{B6627A9D-F315-4857-8873-FE9375ED4455}" sibTransId="{B9C0FAA6-83FA-4DFA-9145-7E6C616517C7}"/>
    <dgm:cxn modelId="{5056EAFB-3736-4102-A395-46295FCCFE45}" type="presOf" srcId="{9166812C-DDD4-4025-ABC2-B74A007534C4}" destId="{BEC60F14-D5FF-4F93-A066-B06AA91EF5F3}" srcOrd="0" destOrd="0" presId="urn:microsoft.com/office/officeart/2018/2/layout/IconVerticalSolidList"/>
    <dgm:cxn modelId="{C527EE7C-54CD-43C7-A445-F31627600A0D}" type="presOf" srcId="{178E55EF-A490-4DE2-8057-66FE9174F481}" destId="{FC7031A8-F29C-4829-802F-C387C128B0DC}" srcOrd="0" destOrd="0" presId="urn:microsoft.com/office/officeart/2018/2/layout/IconVerticalSolidList"/>
    <dgm:cxn modelId="{5E15EF4B-9B32-4EE0-A3EE-2E041D777560}" type="presOf" srcId="{22822980-069C-4AE0-90BC-4A274137CBD8}" destId="{103EB6F6-1217-477B-9EBB-F13605B00AC3}" srcOrd="0" destOrd="0" presId="urn:microsoft.com/office/officeart/2018/2/layout/IconVerticalSolidList"/>
    <dgm:cxn modelId="{01360A69-05B0-420D-9E38-C2552BC7EE48}" type="presOf" srcId="{C87B136D-D6AD-4206-9B5C-1D02AECAE3B2}" destId="{ECD0F745-0661-4A9C-9DFA-5D942015D3B0}" srcOrd="0" destOrd="0" presId="urn:microsoft.com/office/officeart/2018/2/layout/IconVerticalSolidList"/>
    <dgm:cxn modelId="{6C542069-858D-4E56-AB24-004C260D8A5D}" srcId="{9166812C-DDD4-4025-ABC2-B74A007534C4}" destId="{E3388406-8E68-4590-809E-9FB922A6DFC5}" srcOrd="4" destOrd="0" parTransId="{55D29AA9-A035-4AEE-AAF2-DC5F39B8CF87}" sibTransId="{AC5587E0-89C7-46BF-88E4-E83ED6E4238A}"/>
    <dgm:cxn modelId="{AD7845F9-7F11-4640-963D-E84D359E9389}" srcId="{9166812C-DDD4-4025-ABC2-B74A007534C4}" destId="{6F3D2FD4-D181-456B-A048-8E4EF32C670C}" srcOrd="5" destOrd="0" parTransId="{4FAE6517-B0A6-4F37-BF7F-07C4556ADF05}" sibTransId="{5F3935EF-C667-4E0D-844F-2FFE7E894F1A}"/>
    <dgm:cxn modelId="{3AFB35BF-39A7-44D4-A5C0-1BD147B419BE}" type="presOf" srcId="{E3388406-8E68-4590-809E-9FB922A6DFC5}" destId="{2FC49327-E9CF-43E0-BD4A-D2D1D2EDC3C1}" srcOrd="0" destOrd="0" presId="urn:microsoft.com/office/officeart/2018/2/layout/IconVerticalSolidList"/>
    <dgm:cxn modelId="{55CAC18D-1F93-4363-81D2-D87C3F73FC33}" srcId="{9166812C-DDD4-4025-ABC2-B74A007534C4}" destId="{C87B136D-D6AD-4206-9B5C-1D02AECAE3B2}" srcOrd="1" destOrd="0" parTransId="{19EB91DD-A465-428F-B9B3-C1DA91544364}" sibTransId="{652FF566-88C1-45B1-BC7F-98839C837A02}"/>
    <dgm:cxn modelId="{E372DA75-16EE-48A5-86EC-A46E51491D52}" srcId="{9166812C-DDD4-4025-ABC2-B74A007534C4}" destId="{BE9C2B59-5A6E-4C86-88FB-139C98C29CD4}" srcOrd="2" destOrd="0" parTransId="{11305D70-D4DB-44AB-ADD2-F3FC84FB3C90}" sibTransId="{24C8782C-83B0-44C7-81D8-C6FBDE2A963A}"/>
    <dgm:cxn modelId="{5F73749F-2E20-4A32-AE41-9BBB846C70FC}" type="presOf" srcId="{BE9C2B59-5A6E-4C86-88FB-139C98C29CD4}" destId="{D418CEE3-3D75-45ED-859D-FED3C42A46A2}" srcOrd="0" destOrd="0" presId="urn:microsoft.com/office/officeart/2018/2/layout/IconVerticalSolidList"/>
    <dgm:cxn modelId="{9AE0CB56-3D6C-4709-8C00-376A95E490BB}" type="presParOf" srcId="{BEC60F14-D5FF-4F93-A066-B06AA91EF5F3}" destId="{13C76BC6-8EF6-4A2D-A22A-90D9C3948FF3}" srcOrd="0" destOrd="0" presId="urn:microsoft.com/office/officeart/2018/2/layout/IconVerticalSolidList"/>
    <dgm:cxn modelId="{4C9EE775-BA47-4202-9588-B515F5CAF396}" type="presParOf" srcId="{13C76BC6-8EF6-4A2D-A22A-90D9C3948FF3}" destId="{782B4D0B-1981-4AE6-BB36-78D2142649CD}" srcOrd="0" destOrd="0" presId="urn:microsoft.com/office/officeart/2018/2/layout/IconVerticalSolidList"/>
    <dgm:cxn modelId="{F17DBEA7-EF00-4CC4-BF1E-B8DD4B5C5211}" type="presParOf" srcId="{13C76BC6-8EF6-4A2D-A22A-90D9C3948FF3}" destId="{7019609D-B689-4BE2-8800-3E9ABF789749}" srcOrd="1" destOrd="0" presId="urn:microsoft.com/office/officeart/2018/2/layout/IconVerticalSolidList"/>
    <dgm:cxn modelId="{D4522F38-479C-40B6-9099-04272C4F5767}" type="presParOf" srcId="{13C76BC6-8EF6-4A2D-A22A-90D9C3948FF3}" destId="{C679C2E1-C319-4C1F-9E26-90DB1FBA22AA}" srcOrd="2" destOrd="0" presId="urn:microsoft.com/office/officeart/2018/2/layout/IconVerticalSolidList"/>
    <dgm:cxn modelId="{E9377F3B-6BAB-4465-97B0-9183254A9432}" type="presParOf" srcId="{13C76BC6-8EF6-4A2D-A22A-90D9C3948FF3}" destId="{103EB6F6-1217-477B-9EBB-F13605B00AC3}" srcOrd="3" destOrd="0" presId="urn:microsoft.com/office/officeart/2018/2/layout/IconVerticalSolidList"/>
    <dgm:cxn modelId="{886594FF-97FC-4AFD-BE84-9506C571E75E}" type="presParOf" srcId="{BEC60F14-D5FF-4F93-A066-B06AA91EF5F3}" destId="{A6510EF6-930E-413B-BA2A-EC5630D3FCD7}" srcOrd="1" destOrd="0" presId="urn:microsoft.com/office/officeart/2018/2/layout/IconVerticalSolidList"/>
    <dgm:cxn modelId="{09471C07-8E98-4126-AAD1-05F0892C94D0}" type="presParOf" srcId="{BEC60F14-D5FF-4F93-A066-B06AA91EF5F3}" destId="{3620B233-3ABE-47E3-8A2B-695720DEA3FC}" srcOrd="2" destOrd="0" presId="urn:microsoft.com/office/officeart/2018/2/layout/IconVerticalSolidList"/>
    <dgm:cxn modelId="{4D0222F5-BB9F-4182-8639-838B4CCF8CF2}" type="presParOf" srcId="{3620B233-3ABE-47E3-8A2B-695720DEA3FC}" destId="{D15DE421-B63D-459F-B153-9219B50005C3}" srcOrd="0" destOrd="0" presId="urn:microsoft.com/office/officeart/2018/2/layout/IconVerticalSolidList"/>
    <dgm:cxn modelId="{45D5D266-E143-469E-A5F2-09FD4A236C88}" type="presParOf" srcId="{3620B233-3ABE-47E3-8A2B-695720DEA3FC}" destId="{620785B0-C1BD-4D25-BBAD-AEBE03AE0873}" srcOrd="1" destOrd="0" presId="urn:microsoft.com/office/officeart/2018/2/layout/IconVerticalSolidList"/>
    <dgm:cxn modelId="{02475D30-1A16-4DD5-BA36-7D0BD064303F}" type="presParOf" srcId="{3620B233-3ABE-47E3-8A2B-695720DEA3FC}" destId="{C0832C1E-5182-47F0-BD86-A39BCDB1C341}" srcOrd="2" destOrd="0" presId="urn:microsoft.com/office/officeart/2018/2/layout/IconVerticalSolidList"/>
    <dgm:cxn modelId="{D77EB918-5FD1-4524-A788-A2F8971DB2E1}" type="presParOf" srcId="{3620B233-3ABE-47E3-8A2B-695720DEA3FC}" destId="{ECD0F745-0661-4A9C-9DFA-5D942015D3B0}" srcOrd="3" destOrd="0" presId="urn:microsoft.com/office/officeart/2018/2/layout/IconVerticalSolidList"/>
    <dgm:cxn modelId="{A238C876-90E5-4A5C-9208-B3987A59E370}" type="presParOf" srcId="{BEC60F14-D5FF-4F93-A066-B06AA91EF5F3}" destId="{DCDF87EC-D104-47A2-B036-EF01D4DCE0E2}" srcOrd="3" destOrd="0" presId="urn:microsoft.com/office/officeart/2018/2/layout/IconVerticalSolidList"/>
    <dgm:cxn modelId="{0E6CA0FE-BCC2-4CF6-B2B8-68D2D17FF3EB}" type="presParOf" srcId="{BEC60F14-D5FF-4F93-A066-B06AA91EF5F3}" destId="{0BC919CF-E4BD-4E97-8002-3C28760B4980}" srcOrd="4" destOrd="0" presId="urn:microsoft.com/office/officeart/2018/2/layout/IconVerticalSolidList"/>
    <dgm:cxn modelId="{78BBFCBC-728A-44C1-B49C-A108D88A5EB0}" type="presParOf" srcId="{0BC919CF-E4BD-4E97-8002-3C28760B4980}" destId="{ACFD991A-C7EB-4AEB-830F-1A5D1B85ECBB}" srcOrd="0" destOrd="0" presId="urn:microsoft.com/office/officeart/2018/2/layout/IconVerticalSolidList"/>
    <dgm:cxn modelId="{72D26ACB-8DD8-48F0-8218-780DF41EB5AF}" type="presParOf" srcId="{0BC919CF-E4BD-4E97-8002-3C28760B4980}" destId="{270ED467-77BB-4BCD-ADAC-9F84901BB454}" srcOrd="1" destOrd="0" presId="urn:microsoft.com/office/officeart/2018/2/layout/IconVerticalSolidList"/>
    <dgm:cxn modelId="{854D03C6-B4EF-4734-B9D5-C734322A7DC9}" type="presParOf" srcId="{0BC919CF-E4BD-4E97-8002-3C28760B4980}" destId="{6EEFB1BB-167F-44EB-AD14-67BF7FCE7F48}" srcOrd="2" destOrd="0" presId="urn:microsoft.com/office/officeart/2018/2/layout/IconVerticalSolidList"/>
    <dgm:cxn modelId="{676A4451-9066-4EA9-AB62-4E4D2A0EBBF0}" type="presParOf" srcId="{0BC919CF-E4BD-4E97-8002-3C28760B4980}" destId="{D418CEE3-3D75-45ED-859D-FED3C42A46A2}" srcOrd="3" destOrd="0" presId="urn:microsoft.com/office/officeart/2018/2/layout/IconVerticalSolidList"/>
    <dgm:cxn modelId="{3F8E8BA6-B68A-4BCA-98A2-9BA5AAD09C47}" type="presParOf" srcId="{BEC60F14-D5FF-4F93-A066-B06AA91EF5F3}" destId="{7D339499-BFDC-43E1-903F-DD2E41E03F89}" srcOrd="5" destOrd="0" presId="urn:microsoft.com/office/officeart/2018/2/layout/IconVerticalSolidList"/>
    <dgm:cxn modelId="{14296EB6-2C76-4305-ABED-300EF1EF10BA}" type="presParOf" srcId="{BEC60F14-D5FF-4F93-A066-B06AA91EF5F3}" destId="{144E1BF0-0A58-44C2-9075-E9F7D08C45AE}" srcOrd="6" destOrd="0" presId="urn:microsoft.com/office/officeart/2018/2/layout/IconVerticalSolidList"/>
    <dgm:cxn modelId="{9C626E8F-A4EF-4CE8-9AA7-6525855EE039}" type="presParOf" srcId="{144E1BF0-0A58-44C2-9075-E9F7D08C45AE}" destId="{A843A497-C829-47C9-BBE7-111EE5BDF637}" srcOrd="0" destOrd="0" presId="urn:microsoft.com/office/officeart/2018/2/layout/IconVerticalSolidList"/>
    <dgm:cxn modelId="{0D3B3BF7-9214-4C48-9CE0-C75A6ECFDADB}" type="presParOf" srcId="{144E1BF0-0A58-44C2-9075-E9F7D08C45AE}" destId="{CA2282CD-4FC3-4A44-831C-6E997BF07CB2}" srcOrd="1" destOrd="0" presId="urn:microsoft.com/office/officeart/2018/2/layout/IconVerticalSolidList"/>
    <dgm:cxn modelId="{9C8A70AA-3486-4116-8C6B-67683E32D5E2}" type="presParOf" srcId="{144E1BF0-0A58-44C2-9075-E9F7D08C45AE}" destId="{ABBD6C98-73DA-44B2-B31E-9088B23860FE}" srcOrd="2" destOrd="0" presId="urn:microsoft.com/office/officeart/2018/2/layout/IconVerticalSolidList"/>
    <dgm:cxn modelId="{04261504-F153-4FDE-ACB2-67B8218A5F8B}" type="presParOf" srcId="{144E1BF0-0A58-44C2-9075-E9F7D08C45AE}" destId="{FC7031A8-F29C-4829-802F-C387C128B0DC}" srcOrd="3" destOrd="0" presId="urn:microsoft.com/office/officeart/2018/2/layout/IconVerticalSolidList"/>
    <dgm:cxn modelId="{E55F78CC-2D66-4A01-9C7F-C7B867CBDE2A}" type="presParOf" srcId="{BEC60F14-D5FF-4F93-A066-B06AA91EF5F3}" destId="{70104121-31CA-49DF-81E8-22816D78D234}" srcOrd="7" destOrd="0" presId="urn:microsoft.com/office/officeart/2018/2/layout/IconVerticalSolidList"/>
    <dgm:cxn modelId="{35785F58-A720-4DD6-B474-FED5E8CC2535}" type="presParOf" srcId="{BEC60F14-D5FF-4F93-A066-B06AA91EF5F3}" destId="{E35587CA-BB45-4AD8-8F97-31AF01BB4714}" srcOrd="8" destOrd="0" presId="urn:microsoft.com/office/officeart/2018/2/layout/IconVerticalSolidList"/>
    <dgm:cxn modelId="{664F4909-71C7-4018-B1AF-4E406F3E141F}" type="presParOf" srcId="{E35587CA-BB45-4AD8-8F97-31AF01BB4714}" destId="{3F5D3945-E35F-469B-A132-8759DAC89A93}" srcOrd="0" destOrd="0" presId="urn:microsoft.com/office/officeart/2018/2/layout/IconVerticalSolidList"/>
    <dgm:cxn modelId="{42C28974-5C97-4FE2-9FD6-99F710061C3D}" type="presParOf" srcId="{E35587CA-BB45-4AD8-8F97-31AF01BB4714}" destId="{9BE79551-0658-4E1B-862B-2FD8EA28F2CC}" srcOrd="1" destOrd="0" presId="urn:microsoft.com/office/officeart/2018/2/layout/IconVerticalSolidList"/>
    <dgm:cxn modelId="{F3FD1B18-99A8-495D-A164-9D8E096F41A7}" type="presParOf" srcId="{E35587CA-BB45-4AD8-8F97-31AF01BB4714}" destId="{A8958B6C-3EA6-498A-A147-55CBE20AD077}" srcOrd="2" destOrd="0" presId="urn:microsoft.com/office/officeart/2018/2/layout/IconVerticalSolidList"/>
    <dgm:cxn modelId="{DA893A52-1BED-487D-AC03-AB3CF663D79A}" type="presParOf" srcId="{E35587CA-BB45-4AD8-8F97-31AF01BB4714}" destId="{2FC49327-E9CF-43E0-BD4A-D2D1D2EDC3C1}" srcOrd="3" destOrd="0" presId="urn:microsoft.com/office/officeart/2018/2/layout/IconVerticalSolidList"/>
    <dgm:cxn modelId="{C4239DAD-BC9E-4C43-A046-209F06F8E9D6}" type="presParOf" srcId="{BEC60F14-D5FF-4F93-A066-B06AA91EF5F3}" destId="{06AA56D8-59A6-4D26-A28E-108F2A1DE94D}" srcOrd="9" destOrd="0" presId="urn:microsoft.com/office/officeart/2018/2/layout/IconVerticalSolidList"/>
    <dgm:cxn modelId="{D4B24159-38A8-48EB-B7CB-3678F62AB0DA}" type="presParOf" srcId="{BEC60F14-D5FF-4F93-A066-B06AA91EF5F3}" destId="{8F01D9B8-0D63-4265-9A45-256BC1A58054}" srcOrd="10" destOrd="0" presId="urn:microsoft.com/office/officeart/2018/2/layout/IconVerticalSolidList"/>
    <dgm:cxn modelId="{995B6A93-2908-4ECC-9855-94B03AF4C92D}" type="presParOf" srcId="{8F01D9B8-0D63-4265-9A45-256BC1A58054}" destId="{6179BDEC-0883-4612-BF5D-89F3134CEE7F}" srcOrd="0" destOrd="0" presId="urn:microsoft.com/office/officeart/2018/2/layout/IconVerticalSolidList"/>
    <dgm:cxn modelId="{18804DA0-8BC5-49CE-B80B-090CED2C0803}" type="presParOf" srcId="{8F01D9B8-0D63-4265-9A45-256BC1A58054}" destId="{8DFC4F2C-A04E-4FA1-A56A-8485EF5E904C}" srcOrd="1" destOrd="0" presId="urn:microsoft.com/office/officeart/2018/2/layout/IconVerticalSolidList"/>
    <dgm:cxn modelId="{AA5FA5AD-7D03-47E4-A00E-9A70171F2B57}" type="presParOf" srcId="{8F01D9B8-0D63-4265-9A45-256BC1A58054}" destId="{04FE9CC5-7F25-4782-9A49-ED5649907CEC}" srcOrd="2" destOrd="0" presId="urn:microsoft.com/office/officeart/2018/2/layout/IconVerticalSolidList"/>
    <dgm:cxn modelId="{E34C61A4-AC95-4EA3-BFD3-F77EE94F3E38}" type="presParOf" srcId="{8F01D9B8-0D63-4265-9A45-256BC1A58054}" destId="{5FF05B83-3277-42D4-829B-710F916E7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B4D0B-1981-4AE6-BB36-78D2142649CD}">
      <dsp:nvSpPr>
        <dsp:cNvPr id="0" name=""/>
        <dsp:cNvSpPr/>
      </dsp:nvSpPr>
      <dsp:spPr>
        <a:xfrm>
          <a:off x="0" y="1704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609D-B689-4BE2-8800-3E9ABF789749}">
      <dsp:nvSpPr>
        <dsp:cNvPr id="0" name=""/>
        <dsp:cNvSpPr/>
      </dsp:nvSpPr>
      <dsp:spPr>
        <a:xfrm>
          <a:off x="219767" y="165168"/>
          <a:ext cx="399577" cy="399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EB6F6-1217-477B-9EBB-F13605B00AC3}">
      <dsp:nvSpPr>
        <dsp:cNvPr id="0" name=""/>
        <dsp:cNvSpPr/>
      </dsp:nvSpPr>
      <dsp:spPr>
        <a:xfrm>
          <a:off x="839113" y="1704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I. Medidas de prevención y de protección.</a:t>
          </a:r>
          <a:endParaRPr lang="en-US" sz="1900" kern="1200" dirty="0"/>
        </a:p>
      </dsp:txBody>
      <dsp:txXfrm>
        <a:off x="839113" y="1704"/>
        <a:ext cx="5289555" cy="726505"/>
      </dsp:txXfrm>
    </dsp:sp>
    <dsp:sp modelId="{D15DE421-B63D-459F-B153-9219B50005C3}">
      <dsp:nvSpPr>
        <dsp:cNvPr id="0" name=""/>
        <dsp:cNvSpPr/>
      </dsp:nvSpPr>
      <dsp:spPr>
        <a:xfrm>
          <a:off x="0" y="909836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785B0-C1BD-4D25-BBAD-AEBE03AE0873}">
      <dsp:nvSpPr>
        <dsp:cNvPr id="0" name=""/>
        <dsp:cNvSpPr/>
      </dsp:nvSpPr>
      <dsp:spPr>
        <a:xfrm>
          <a:off x="219767" y="1073300"/>
          <a:ext cx="399577" cy="399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0F745-0661-4A9C-9DFA-5D942015D3B0}">
      <dsp:nvSpPr>
        <dsp:cNvPr id="0" name=""/>
        <dsp:cNvSpPr/>
      </dsp:nvSpPr>
      <dsp:spPr>
        <a:xfrm>
          <a:off x="839113" y="909836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II. Ejemplos de las técnicas de prevención de riesgos laborales.</a:t>
          </a:r>
          <a:endParaRPr lang="en-US" sz="1900" kern="1200" dirty="0"/>
        </a:p>
      </dsp:txBody>
      <dsp:txXfrm>
        <a:off x="839113" y="909836"/>
        <a:ext cx="5289555" cy="726505"/>
      </dsp:txXfrm>
    </dsp:sp>
    <dsp:sp modelId="{ACFD991A-C7EB-4AEB-830F-1A5D1B85ECBB}">
      <dsp:nvSpPr>
        <dsp:cNvPr id="0" name=""/>
        <dsp:cNvSpPr/>
      </dsp:nvSpPr>
      <dsp:spPr>
        <a:xfrm>
          <a:off x="0" y="1817967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ED467-77BB-4BCD-ADAC-9F84901BB454}">
      <dsp:nvSpPr>
        <dsp:cNvPr id="0" name=""/>
        <dsp:cNvSpPr/>
      </dsp:nvSpPr>
      <dsp:spPr>
        <a:xfrm>
          <a:off x="219767" y="1981431"/>
          <a:ext cx="399577" cy="399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CEE3-3D75-45ED-859D-FED3C42A46A2}">
      <dsp:nvSpPr>
        <dsp:cNvPr id="0" name=""/>
        <dsp:cNvSpPr/>
      </dsp:nvSpPr>
      <dsp:spPr>
        <a:xfrm>
          <a:off x="839113" y="1817967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III. EPI necesarios para el puesto de trabajo.</a:t>
          </a:r>
          <a:endParaRPr lang="en-US" sz="1900" kern="1200" dirty="0"/>
        </a:p>
      </dsp:txBody>
      <dsp:txXfrm>
        <a:off x="839113" y="1817967"/>
        <a:ext cx="5289555" cy="726505"/>
      </dsp:txXfrm>
    </dsp:sp>
    <dsp:sp modelId="{A843A497-C829-47C9-BBE7-111EE5BDF637}">
      <dsp:nvSpPr>
        <dsp:cNvPr id="0" name=""/>
        <dsp:cNvSpPr/>
      </dsp:nvSpPr>
      <dsp:spPr>
        <a:xfrm>
          <a:off x="0" y="2726099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282CD-4FC3-4A44-831C-6E997BF07CB2}">
      <dsp:nvSpPr>
        <dsp:cNvPr id="0" name=""/>
        <dsp:cNvSpPr/>
      </dsp:nvSpPr>
      <dsp:spPr>
        <a:xfrm>
          <a:off x="219767" y="2889562"/>
          <a:ext cx="399577" cy="399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031A8-F29C-4829-802F-C387C128B0DC}">
      <dsp:nvSpPr>
        <dsp:cNvPr id="0" name=""/>
        <dsp:cNvSpPr/>
      </dsp:nvSpPr>
      <dsp:spPr>
        <a:xfrm>
          <a:off x="839113" y="2726099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IV. Señales de seguridad.</a:t>
          </a:r>
          <a:endParaRPr lang="en-US" sz="1900" kern="1200" dirty="0"/>
        </a:p>
      </dsp:txBody>
      <dsp:txXfrm>
        <a:off x="839113" y="2726099"/>
        <a:ext cx="5289555" cy="726505"/>
      </dsp:txXfrm>
    </dsp:sp>
    <dsp:sp modelId="{3F5D3945-E35F-469B-A132-8759DAC89A93}">
      <dsp:nvSpPr>
        <dsp:cNvPr id="0" name=""/>
        <dsp:cNvSpPr/>
      </dsp:nvSpPr>
      <dsp:spPr>
        <a:xfrm>
          <a:off x="0" y="3634230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9551-0658-4E1B-862B-2FD8EA28F2CC}">
      <dsp:nvSpPr>
        <dsp:cNvPr id="0" name=""/>
        <dsp:cNvSpPr/>
      </dsp:nvSpPr>
      <dsp:spPr>
        <a:xfrm>
          <a:off x="219767" y="3797694"/>
          <a:ext cx="399577" cy="3995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49327-E9CF-43E0-BD4A-D2D1D2EDC3C1}">
      <dsp:nvSpPr>
        <dsp:cNvPr id="0" name=""/>
        <dsp:cNvSpPr/>
      </dsp:nvSpPr>
      <dsp:spPr>
        <a:xfrm>
          <a:off x="839113" y="3634230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V. Encargados de actuación.</a:t>
          </a:r>
          <a:endParaRPr lang="en-US" sz="1900" kern="1200" dirty="0"/>
        </a:p>
      </dsp:txBody>
      <dsp:txXfrm>
        <a:off x="839113" y="3634230"/>
        <a:ext cx="5289555" cy="726505"/>
      </dsp:txXfrm>
    </dsp:sp>
    <dsp:sp modelId="{6179BDEC-0883-4612-BF5D-89F3134CEE7F}">
      <dsp:nvSpPr>
        <dsp:cNvPr id="0" name=""/>
        <dsp:cNvSpPr/>
      </dsp:nvSpPr>
      <dsp:spPr>
        <a:xfrm>
          <a:off x="0" y="4544066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C4F2C-A04E-4FA1-A56A-8485EF5E904C}">
      <dsp:nvSpPr>
        <dsp:cNvPr id="0" name=""/>
        <dsp:cNvSpPr/>
      </dsp:nvSpPr>
      <dsp:spPr>
        <a:xfrm>
          <a:off x="219767" y="4705825"/>
          <a:ext cx="399577" cy="3995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05B83-3277-42D4-829B-710F916E7848}">
      <dsp:nvSpPr>
        <dsp:cNvPr id="0" name=""/>
        <dsp:cNvSpPr/>
      </dsp:nvSpPr>
      <dsp:spPr>
        <a:xfrm>
          <a:off x="839113" y="4542361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VI. Conclusión.</a:t>
          </a:r>
          <a:endParaRPr lang="en-US" sz="1900" kern="1200" dirty="0"/>
        </a:p>
      </dsp:txBody>
      <dsp:txXfrm>
        <a:off x="839113" y="4542361"/>
        <a:ext cx="5289555" cy="72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B4D0B-1981-4AE6-BB36-78D2142649CD}">
      <dsp:nvSpPr>
        <dsp:cNvPr id="0" name=""/>
        <dsp:cNvSpPr/>
      </dsp:nvSpPr>
      <dsp:spPr>
        <a:xfrm>
          <a:off x="0" y="1704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609D-B689-4BE2-8800-3E9ABF789749}">
      <dsp:nvSpPr>
        <dsp:cNvPr id="0" name=""/>
        <dsp:cNvSpPr/>
      </dsp:nvSpPr>
      <dsp:spPr>
        <a:xfrm>
          <a:off x="219767" y="165168"/>
          <a:ext cx="399577" cy="399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EB6F6-1217-477B-9EBB-F13605B00AC3}">
      <dsp:nvSpPr>
        <dsp:cNvPr id="0" name=""/>
        <dsp:cNvSpPr/>
      </dsp:nvSpPr>
      <dsp:spPr>
        <a:xfrm>
          <a:off x="839113" y="1704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I. Medidas de prevención y de protección.</a:t>
          </a:r>
          <a:endParaRPr lang="en-US" sz="1900" kern="1200" dirty="0"/>
        </a:p>
      </dsp:txBody>
      <dsp:txXfrm>
        <a:off x="839113" y="1704"/>
        <a:ext cx="5289555" cy="726505"/>
      </dsp:txXfrm>
    </dsp:sp>
    <dsp:sp modelId="{D15DE421-B63D-459F-B153-9219B50005C3}">
      <dsp:nvSpPr>
        <dsp:cNvPr id="0" name=""/>
        <dsp:cNvSpPr/>
      </dsp:nvSpPr>
      <dsp:spPr>
        <a:xfrm>
          <a:off x="0" y="909836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785B0-C1BD-4D25-BBAD-AEBE03AE0873}">
      <dsp:nvSpPr>
        <dsp:cNvPr id="0" name=""/>
        <dsp:cNvSpPr/>
      </dsp:nvSpPr>
      <dsp:spPr>
        <a:xfrm>
          <a:off x="219767" y="1073300"/>
          <a:ext cx="399577" cy="399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0F745-0661-4A9C-9DFA-5D942015D3B0}">
      <dsp:nvSpPr>
        <dsp:cNvPr id="0" name=""/>
        <dsp:cNvSpPr/>
      </dsp:nvSpPr>
      <dsp:spPr>
        <a:xfrm>
          <a:off x="839113" y="909836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II. Ejemplos de las técnicas de prevención de riesgos laborales.</a:t>
          </a:r>
          <a:endParaRPr lang="en-US" sz="1900" kern="1200" dirty="0"/>
        </a:p>
      </dsp:txBody>
      <dsp:txXfrm>
        <a:off x="839113" y="909836"/>
        <a:ext cx="5289555" cy="726505"/>
      </dsp:txXfrm>
    </dsp:sp>
    <dsp:sp modelId="{ACFD991A-C7EB-4AEB-830F-1A5D1B85ECBB}">
      <dsp:nvSpPr>
        <dsp:cNvPr id="0" name=""/>
        <dsp:cNvSpPr/>
      </dsp:nvSpPr>
      <dsp:spPr>
        <a:xfrm>
          <a:off x="0" y="1817967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ED467-77BB-4BCD-ADAC-9F84901BB454}">
      <dsp:nvSpPr>
        <dsp:cNvPr id="0" name=""/>
        <dsp:cNvSpPr/>
      </dsp:nvSpPr>
      <dsp:spPr>
        <a:xfrm>
          <a:off x="219767" y="1981431"/>
          <a:ext cx="399577" cy="399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CEE3-3D75-45ED-859D-FED3C42A46A2}">
      <dsp:nvSpPr>
        <dsp:cNvPr id="0" name=""/>
        <dsp:cNvSpPr/>
      </dsp:nvSpPr>
      <dsp:spPr>
        <a:xfrm>
          <a:off x="839113" y="1817967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III. EPI necesarios para el puesto de trabajo.</a:t>
          </a:r>
          <a:endParaRPr lang="en-US" sz="1900" kern="1200" dirty="0"/>
        </a:p>
      </dsp:txBody>
      <dsp:txXfrm>
        <a:off x="839113" y="1817967"/>
        <a:ext cx="5289555" cy="726505"/>
      </dsp:txXfrm>
    </dsp:sp>
    <dsp:sp modelId="{A843A497-C829-47C9-BBE7-111EE5BDF637}">
      <dsp:nvSpPr>
        <dsp:cNvPr id="0" name=""/>
        <dsp:cNvSpPr/>
      </dsp:nvSpPr>
      <dsp:spPr>
        <a:xfrm>
          <a:off x="0" y="2726099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282CD-4FC3-4A44-831C-6E997BF07CB2}">
      <dsp:nvSpPr>
        <dsp:cNvPr id="0" name=""/>
        <dsp:cNvSpPr/>
      </dsp:nvSpPr>
      <dsp:spPr>
        <a:xfrm>
          <a:off x="219767" y="2889562"/>
          <a:ext cx="399577" cy="399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031A8-F29C-4829-802F-C387C128B0DC}">
      <dsp:nvSpPr>
        <dsp:cNvPr id="0" name=""/>
        <dsp:cNvSpPr/>
      </dsp:nvSpPr>
      <dsp:spPr>
        <a:xfrm>
          <a:off x="839113" y="2726099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IV. Señales de seguridad.</a:t>
          </a:r>
          <a:endParaRPr lang="en-US" sz="1900" kern="1200" dirty="0"/>
        </a:p>
      </dsp:txBody>
      <dsp:txXfrm>
        <a:off x="839113" y="2726099"/>
        <a:ext cx="5289555" cy="726505"/>
      </dsp:txXfrm>
    </dsp:sp>
    <dsp:sp modelId="{3F5D3945-E35F-469B-A132-8759DAC89A93}">
      <dsp:nvSpPr>
        <dsp:cNvPr id="0" name=""/>
        <dsp:cNvSpPr/>
      </dsp:nvSpPr>
      <dsp:spPr>
        <a:xfrm>
          <a:off x="0" y="3634230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9551-0658-4E1B-862B-2FD8EA28F2CC}">
      <dsp:nvSpPr>
        <dsp:cNvPr id="0" name=""/>
        <dsp:cNvSpPr/>
      </dsp:nvSpPr>
      <dsp:spPr>
        <a:xfrm>
          <a:off x="219767" y="3797694"/>
          <a:ext cx="399577" cy="3995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49327-E9CF-43E0-BD4A-D2D1D2EDC3C1}">
      <dsp:nvSpPr>
        <dsp:cNvPr id="0" name=""/>
        <dsp:cNvSpPr/>
      </dsp:nvSpPr>
      <dsp:spPr>
        <a:xfrm>
          <a:off x="839113" y="3634230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V. Encargados de actuación.</a:t>
          </a:r>
          <a:endParaRPr lang="en-US" sz="1900" kern="1200" dirty="0"/>
        </a:p>
      </dsp:txBody>
      <dsp:txXfrm>
        <a:off x="839113" y="3634230"/>
        <a:ext cx="5289555" cy="726505"/>
      </dsp:txXfrm>
    </dsp:sp>
    <dsp:sp modelId="{6179BDEC-0883-4612-BF5D-89F3134CEE7F}">
      <dsp:nvSpPr>
        <dsp:cNvPr id="0" name=""/>
        <dsp:cNvSpPr/>
      </dsp:nvSpPr>
      <dsp:spPr>
        <a:xfrm>
          <a:off x="0" y="4542361"/>
          <a:ext cx="6128669" cy="72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C4F2C-A04E-4FA1-A56A-8485EF5E904C}">
      <dsp:nvSpPr>
        <dsp:cNvPr id="0" name=""/>
        <dsp:cNvSpPr/>
      </dsp:nvSpPr>
      <dsp:spPr>
        <a:xfrm>
          <a:off x="219767" y="4705825"/>
          <a:ext cx="399577" cy="3995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05B83-3277-42D4-829B-710F916E7848}">
      <dsp:nvSpPr>
        <dsp:cNvPr id="0" name=""/>
        <dsp:cNvSpPr/>
      </dsp:nvSpPr>
      <dsp:spPr>
        <a:xfrm>
          <a:off x="839113" y="4542361"/>
          <a:ext cx="5289555" cy="7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8" tIns="76888" rIns="76888" bIns="7688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VI. Conclusión.</a:t>
          </a:r>
          <a:endParaRPr lang="en-US" sz="1900" kern="1200" dirty="0"/>
        </a:p>
      </dsp:txBody>
      <dsp:txXfrm>
        <a:off x="839113" y="4542361"/>
        <a:ext cx="5289555" cy="72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95B23-746D-7C4B-80CF-68250CD590D1}" type="datetimeFigureOut">
              <a:rPr lang="es-ES_tradnl" smtClean="0"/>
              <a:t>04/05/2023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210-5A8B-1E43-BF27-021AE0F6B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718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31210-5A8B-1E43-BF27-021AE0F6BA7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394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31210-5A8B-1E43-BF27-021AE0F6BA78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64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E43EBA-CD2E-C2FE-23F9-40D6861E09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7EA2B-EBAA-B64A-92E3-9719E7D15047}" type="datetime1">
              <a:rPr lang="es-ES" smtClean="0"/>
              <a:pPr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618BB-2131-644E-A13A-9CF7F1F925B7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8" name="Imagen 12">
            <a:extLst>
              <a:ext uri="{FF2B5EF4-FFF2-40B4-BE49-F238E27FC236}">
                <a16:creationId xmlns:a16="http://schemas.microsoft.com/office/drawing/2014/main" id="{27FF1B19-FE23-8179-D1FB-43D3F740B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0668000" y="207619"/>
            <a:ext cx="1143764" cy="14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F5E19C99-2BE2-005C-4967-D0EB98561E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5263" y="1634836"/>
            <a:ext cx="4371404" cy="7780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235263" y="2412861"/>
            <a:ext cx="4371404" cy="3811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DBB6-4B3D-5746-B364-8E31A16F2C05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162309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C51-E1DC-7643-A67F-A552717C8723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EC5146B-3BA7-E64C-1446-FB4F491AD8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9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9"/>
          </a:xfrm>
        </p:spPr>
        <p:txBody>
          <a:bodyPr vert="eaVert"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BE03-54F6-2042-91C7-DD82114D1A97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C8121AB-D93B-986E-9C84-18C22B1C35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143836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467" cy="4351339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077A-9CF5-334C-95CB-DC2658CE4D6D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5453F28-60A5-F14E-B46B-78615012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7395" y="6356352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8EDD29E-EF74-B03F-EB04-634DF2A41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180782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467" cy="1933575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077A-9CF5-334C-95CB-DC2658CE4D6D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5453F28-60A5-F14E-B46B-78615012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7395" y="6356352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7542BFA-5364-3B48-6EBA-0A4F98E4935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199" y="3911600"/>
            <a:ext cx="10768467" cy="19335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ES_tradnl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0D5686E-13AF-9BBE-2EA6-386AA2E9DD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774816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774816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00BBFA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2333-89E5-564D-B6D5-8E2F5BA3A03D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461F272-2905-3C3C-E6D9-D8F5A18D44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208491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7678" cy="4351339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36124" y="1847852"/>
            <a:ext cx="5276319" cy="4351339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7514-E7BA-5C40-A0CF-B8B6985E91C9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EB49B17-9F3C-1CBE-1E7E-C281B7AACF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169957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BBFA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BBFA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2F41-8DFF-5F46-AEE4-B189FDCF11FA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1BB3760-EA32-67F1-ACC7-340B085F8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0330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3FA-8273-184A-B55C-0E11DD07A3E5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4296DF5-6215-AC60-A21D-C749493CD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27EE-BD94-394F-A4EE-78352CB57661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7D1D24F-4A0B-9756-93FA-B056B546E5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320800"/>
            <a:ext cx="3932237" cy="736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1625600"/>
            <a:ext cx="6423479" cy="4235454"/>
          </a:xfrm>
        </p:spPr>
        <p:txBody>
          <a:bodyPr/>
          <a:lstStyle>
            <a:lvl1pPr marL="171446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 sz="2400"/>
            </a:lvl1pPr>
            <a:lvl2pPr marL="514338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 sz="2100"/>
            </a:lvl2pPr>
            <a:lvl3pPr marL="857229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 sz="1800"/>
            </a:lvl3pPr>
            <a:lvl4pPr marL="1200121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 sz="1500"/>
            </a:lvl4pPr>
            <a:lvl5pPr marL="1543012" indent="-171446">
              <a:lnSpc>
                <a:spcPct val="100000"/>
              </a:lnSpc>
              <a:buClr>
                <a:srgbClr val="00BBFA"/>
              </a:buClr>
              <a:buFont typeface="Wingdings" panose="05000000000000000000" pitchFamily="2" charset="2"/>
              <a:buChar char="§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FD6-EA03-A14B-B9F7-303D24D4928E}" type="datetime1">
              <a:rPr lang="es-ES" smtClean="0"/>
              <a:t>04/05/2023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s-ES" smtClean="0"/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F8A3F6F-7A29-894A-2BBF-C824924A1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7132" y="160385"/>
            <a:ext cx="8790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6CF227A-BF88-C84D-B6D3-303DDFF8A59C}" type="datetime1">
              <a:rPr lang="es-ES" smtClean="0"/>
              <a:pPr/>
              <a:t>04/05/2023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87395" y="6356352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s-ES_tradnl" sz="1200" b="1" i="0" smtClean="0">
                <a:solidFill>
                  <a:srgbClr val="12326B"/>
                </a:solidFill>
              </a:defRPr>
            </a:lvl1pPr>
          </a:lstStyle>
          <a:p>
            <a:pPr algn="r"/>
            <a:fld id="{CB6618BB-2131-644E-A13A-9CF7F1F925B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2326B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FEF7558A-38D1-184B-A893-277EE0F0D410}"/>
              </a:ext>
            </a:extLst>
          </p:cNvPr>
          <p:cNvSpPr txBox="1"/>
          <p:nvPr/>
        </p:nvSpPr>
        <p:spPr>
          <a:xfrm>
            <a:off x="-4429275" y="6376766"/>
            <a:ext cx="42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a typeface="Proxima Nova Semibold" charset="0"/>
                <a:cs typeface="Proxima Nova Semibold" charset="0"/>
              </a:rPr>
              <a:t>María, Iván, Rodrigo, Gustavo y Yamir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1FF90C-91A4-6A4D-29DA-9B18C22AA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38131"/>
            <a:ext cx="9144000" cy="2387600"/>
          </a:xfrm>
        </p:spPr>
        <p:txBody>
          <a:bodyPr/>
          <a:lstStyle/>
          <a:p>
            <a:r>
              <a:rPr lang="es-ES" dirty="0"/>
              <a:t>PREVENCIÓN DE RIESGOS EN LA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77020-0264-86AC-A27C-4BD8904C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85466"/>
            <a:ext cx="9144000" cy="1655763"/>
          </a:xfrm>
        </p:spPr>
        <p:txBody>
          <a:bodyPr/>
          <a:lstStyle/>
          <a:p>
            <a:r>
              <a:rPr lang="es-ES" dirty="0"/>
              <a:t>DAW Formación y orientación laboral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8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FEF7558A-38D1-184B-A893-277EE0F0D410}"/>
              </a:ext>
            </a:extLst>
          </p:cNvPr>
          <p:cNvSpPr txBox="1"/>
          <p:nvPr/>
        </p:nvSpPr>
        <p:spPr>
          <a:xfrm>
            <a:off x="186268" y="6266071"/>
            <a:ext cx="42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a typeface="Proxima Nova Semibold" charset="0"/>
                <a:cs typeface="Proxima Nova Semibold" charset="0"/>
              </a:rPr>
              <a:t>María, Iván, Rodrigo, Gustavo y Yamir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1FF90C-91A4-6A4D-29DA-9B18C22AA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5811"/>
            <a:ext cx="9144000" cy="2387600"/>
          </a:xfrm>
        </p:spPr>
        <p:txBody>
          <a:bodyPr/>
          <a:lstStyle/>
          <a:p>
            <a:r>
              <a:rPr lang="es-ES" dirty="0"/>
              <a:t>PREVENCIÓN DE RIESGOS EN LA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77020-0264-86AC-A27C-4BD8904C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411"/>
            <a:ext cx="9144000" cy="1655763"/>
          </a:xfrm>
        </p:spPr>
        <p:txBody>
          <a:bodyPr/>
          <a:lstStyle/>
          <a:p>
            <a:r>
              <a:rPr lang="es-ES" dirty="0"/>
              <a:t>DAW Formación y orientación laboral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24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B3911E-C085-4CAD-0120-5A40798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B6618BB-2131-644E-A13A-9CF7F1F925B7}" type="slidenum">
              <a:rPr lang="es-ES" smtClean="0"/>
              <a:pPr algn="r"/>
              <a:t>3</a:t>
            </a:fld>
            <a:endParaRPr lang="es-ES"/>
          </a:p>
        </p:txBody>
      </p:sp>
      <p:graphicFrame>
        <p:nvGraphicFramePr>
          <p:cNvPr id="10" name="Marcador de contenido 3">
            <a:extLst>
              <a:ext uri="{FF2B5EF4-FFF2-40B4-BE49-F238E27FC236}">
                <a16:creationId xmlns:a16="http://schemas.microsoft.com/office/drawing/2014/main" id="{516AFF75-813F-8850-772E-EFF61EEAE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262515"/>
              </p:ext>
            </p:extLst>
          </p:nvPr>
        </p:nvGraphicFramePr>
        <p:xfrm>
          <a:off x="4423217" y="793714"/>
          <a:ext cx="6128669" cy="5270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29C2DFF-4571-30E3-D30D-FF7FD567F128}"/>
              </a:ext>
            </a:extLst>
          </p:cNvPr>
          <p:cNvSpPr txBox="1"/>
          <p:nvPr/>
        </p:nvSpPr>
        <p:spPr>
          <a:xfrm>
            <a:off x="1204685" y="3090915"/>
            <a:ext cx="3614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1"/>
                </a:solidFill>
                <a:latin typeface="+mj-lt"/>
              </a:rPr>
              <a:t>ÍNDICE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212952" y="-1174422"/>
            <a:ext cx="11393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accent1"/>
                </a:solidFill>
              </a:rPr>
              <a:t>I. MEDIDAS DE PREVENCIÓN Y DE PROTECCIÓN.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F0D99E-CF2A-9D2B-807A-0E84B97301B0}"/>
              </a:ext>
            </a:extLst>
          </p:cNvPr>
          <p:cNvSpPr txBox="1"/>
          <p:nvPr/>
        </p:nvSpPr>
        <p:spPr>
          <a:xfrm>
            <a:off x="210456" y="6940031"/>
            <a:ext cx="5602514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b="1" dirty="0"/>
              <a:t>Las principales medidas de prevención son: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Asegurarse de que el equipo sea seguro.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Controlar los accesos al equipo.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Creación de copias de seguridad.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909563-C026-3EB0-DC63-919D14C809FB}"/>
              </a:ext>
            </a:extLst>
          </p:cNvPr>
          <p:cNvSpPr txBox="1"/>
          <p:nvPr/>
        </p:nvSpPr>
        <p:spPr>
          <a:xfrm>
            <a:off x="6877951" y="-3075886"/>
            <a:ext cx="6941469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b="1" dirty="0"/>
              <a:t>Las principales medidas de protección son: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Monitoreo de la red.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Uso de firewalls.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Actualizaciones de software.</a:t>
            </a:r>
          </a:p>
        </p:txBody>
      </p:sp>
    </p:spTree>
    <p:extLst>
      <p:ext uri="{BB962C8B-B14F-4D97-AF65-F5344CB8AC3E}">
        <p14:creationId xmlns:p14="http://schemas.microsoft.com/office/powerpoint/2010/main" val="15690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125638" y="7454968"/>
            <a:ext cx="8313761" cy="392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2539194" y="10443253"/>
            <a:ext cx="7562850" cy="7256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B3911E-C085-4CAD-0120-5A40798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B6618BB-2131-644E-A13A-9CF7F1F925B7}" type="slidenum">
              <a:rPr lang="es-ES" smtClean="0"/>
              <a:pPr algn="r"/>
              <a:t>4</a:t>
            </a:fld>
            <a:endParaRPr lang="es-ES"/>
          </a:p>
        </p:txBody>
      </p:sp>
      <p:graphicFrame>
        <p:nvGraphicFramePr>
          <p:cNvPr id="10" name="Marcador de contenido 3">
            <a:extLst>
              <a:ext uri="{FF2B5EF4-FFF2-40B4-BE49-F238E27FC236}">
                <a16:creationId xmlns:a16="http://schemas.microsoft.com/office/drawing/2014/main" id="{516AFF75-813F-8850-772E-EFF61EEAE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599955"/>
              </p:ext>
            </p:extLst>
          </p:nvPr>
        </p:nvGraphicFramePr>
        <p:xfrm>
          <a:off x="13319567" y="809572"/>
          <a:ext cx="6128669" cy="5270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29C2DFF-4571-30E3-D30D-FF7FD567F128}"/>
              </a:ext>
            </a:extLst>
          </p:cNvPr>
          <p:cNvSpPr txBox="1"/>
          <p:nvPr/>
        </p:nvSpPr>
        <p:spPr>
          <a:xfrm>
            <a:off x="-3401105" y="2821249"/>
            <a:ext cx="3614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1"/>
                </a:solidFill>
                <a:latin typeface="+mj-lt"/>
              </a:rPr>
              <a:t>ÍNDICE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212952" y="409529"/>
            <a:ext cx="11393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accent1"/>
                </a:solidFill>
              </a:rPr>
              <a:t>I. MEDIDAS DE PREVENCIÓN Y DE PROTECCIÓN.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F0D99E-CF2A-9D2B-807A-0E84B97301B0}"/>
              </a:ext>
            </a:extLst>
          </p:cNvPr>
          <p:cNvSpPr txBox="1"/>
          <p:nvPr/>
        </p:nvSpPr>
        <p:spPr>
          <a:xfrm>
            <a:off x="491649" y="2374972"/>
            <a:ext cx="5602514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b="1" dirty="0"/>
              <a:t>Las principales medidas de prevención son: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Asegurarse de que el equipo sea seguro.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Controlar los accesos al equipo.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Creación de copias de seguridad.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909563-C026-3EB0-DC63-919D14C809FB}"/>
              </a:ext>
            </a:extLst>
          </p:cNvPr>
          <p:cNvSpPr txBox="1"/>
          <p:nvPr/>
        </p:nvSpPr>
        <p:spPr>
          <a:xfrm>
            <a:off x="6140314" y="2374973"/>
            <a:ext cx="5466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b="1" dirty="0"/>
              <a:t>Las principales medidas de protección son: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Monitoreo de la red.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Uso de firewalls.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Actualizaciones de software.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-11393715" y="409529"/>
            <a:ext cx="11393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" sz="3200" b="1" dirty="0" smtClean="0">
                <a:solidFill>
                  <a:schemeClr val="accent1"/>
                </a:solidFill>
              </a:rPr>
              <a:t>II. </a:t>
            </a:r>
            <a:r>
              <a:rPr lang="es-ES" sz="3200" b="1" dirty="0" smtClean="0">
                <a:solidFill>
                  <a:schemeClr val="accent1"/>
                </a:solidFill>
              </a:rPr>
              <a:t>EJEMPLOS DE LAS TÉCNICAS DE PREVENCIÓN DE RIESGOS LABORALES.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38549" y="7834121"/>
            <a:ext cx="7562850" cy="7256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2782886" y="7976539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SEGURIDAD DEL TRABAJO.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538549" y="8693428"/>
            <a:ext cx="7562850" cy="72564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782887" y="8792199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HIGIENE DEL TRABAJO.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538549" y="9547856"/>
            <a:ext cx="7562850" cy="725641"/>
          </a:xfrm>
          <a:prstGeom prst="rect">
            <a:avLst/>
          </a:prstGeom>
          <a:gradFill flip="none" rotWithShape="1">
            <a:gsLst>
              <a:gs pos="0">
                <a:srgbClr val="F77E3B">
                  <a:shade val="30000"/>
                  <a:satMod val="115000"/>
                </a:srgbClr>
              </a:gs>
              <a:gs pos="50000">
                <a:srgbClr val="F77E3B">
                  <a:shade val="67500"/>
                  <a:satMod val="115000"/>
                </a:srgbClr>
              </a:gs>
              <a:gs pos="100000">
                <a:srgbClr val="F77E3B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782885" y="9653830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ERGONOMÍA.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782884" y="10538127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PSICOLOGÍA LABORAL.</a:t>
            </a:r>
          </a:p>
        </p:txBody>
      </p:sp>
    </p:spTree>
    <p:extLst>
      <p:ext uri="{BB962C8B-B14F-4D97-AF65-F5344CB8AC3E}">
        <p14:creationId xmlns:p14="http://schemas.microsoft.com/office/powerpoint/2010/main" val="91275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88283" y="1794248"/>
            <a:ext cx="8313761" cy="392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2201839" y="4782533"/>
            <a:ext cx="7562850" cy="7256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B3911E-C085-4CAD-0120-5A40798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B6618BB-2131-644E-A13A-9CF7F1F925B7}" type="slidenum">
              <a:rPr lang="es-ES" smtClean="0"/>
              <a:pPr algn="r"/>
              <a:t>5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12928328" y="315692"/>
            <a:ext cx="11393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accent1"/>
                </a:solidFill>
              </a:rPr>
              <a:t>I. MEDIDAS DE PREVENCIÓN Y DE PROTECCIÓN.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F0D99E-CF2A-9D2B-807A-0E84B97301B0}"/>
              </a:ext>
            </a:extLst>
          </p:cNvPr>
          <p:cNvSpPr txBox="1"/>
          <p:nvPr/>
        </p:nvSpPr>
        <p:spPr>
          <a:xfrm>
            <a:off x="13207025" y="2419699"/>
            <a:ext cx="5602514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b="1" dirty="0"/>
              <a:t>Las principales medidas de prevención son: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Asegurarse de que el equipo sea seguro.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Controlar los accesos al equipo.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Creación de copias de seguridad.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909563-C026-3EB0-DC63-919D14C809FB}"/>
              </a:ext>
            </a:extLst>
          </p:cNvPr>
          <p:cNvSpPr txBox="1"/>
          <p:nvPr/>
        </p:nvSpPr>
        <p:spPr>
          <a:xfrm>
            <a:off x="18855690" y="2419700"/>
            <a:ext cx="5466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b="1" dirty="0"/>
              <a:t>Las principales medidas de protección son: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Monitoreo de la red.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Uso de firewalls.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Actualizaciones de software.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212952" y="315692"/>
            <a:ext cx="11393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" sz="3200" b="1" dirty="0" smtClean="0">
                <a:solidFill>
                  <a:schemeClr val="accent1"/>
                </a:solidFill>
              </a:rPr>
              <a:t>II. </a:t>
            </a:r>
            <a:r>
              <a:rPr lang="es-ES" sz="3200" b="1" dirty="0" smtClean="0">
                <a:solidFill>
                  <a:schemeClr val="accent1"/>
                </a:solidFill>
              </a:rPr>
              <a:t>EJEMPLOS DE LAS TÉCNICAS DE PREVENCIÓN DE RIESGOS LABORALES.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01194" y="2173401"/>
            <a:ext cx="7562850" cy="7256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2445531" y="2315819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SEGURIDAD DEL TRABAJO.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201194" y="3032708"/>
            <a:ext cx="7562850" cy="72564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445532" y="3131479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HIGIENE DEL TRABAJO.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01194" y="3887136"/>
            <a:ext cx="7562850" cy="725641"/>
          </a:xfrm>
          <a:prstGeom prst="rect">
            <a:avLst/>
          </a:prstGeom>
          <a:gradFill flip="none" rotWithShape="1">
            <a:gsLst>
              <a:gs pos="0">
                <a:srgbClr val="F77E3B">
                  <a:shade val="30000"/>
                  <a:satMod val="115000"/>
                </a:srgbClr>
              </a:gs>
              <a:gs pos="50000">
                <a:srgbClr val="F77E3B">
                  <a:shade val="67500"/>
                  <a:satMod val="115000"/>
                </a:srgbClr>
              </a:gs>
              <a:gs pos="100000">
                <a:srgbClr val="F77E3B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445530" y="3993110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ERGONOMÍA.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445529" y="4877407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PSICOLOGÍA LABORAL.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-11180763" y="315692"/>
            <a:ext cx="11393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accent1"/>
                </a:solidFill>
              </a:rPr>
              <a:t>III. EPI NECESARIOS PARA EL PUESTO DE TRABAJO.</a:t>
            </a:r>
            <a:endParaRPr lang="es-ES" sz="3200" b="1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1991911" y="1588702"/>
            <a:ext cx="1139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Los EPI son aquellos equipos destinados a ser llevados por los trabajadores para proteger de uno o varios riesgos en su puesto de trabajo.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-11463127" y="4151112"/>
            <a:ext cx="38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GAFAS DE LUZ AZUL</a:t>
            </a:r>
            <a:endParaRPr lang="es-ES" sz="2400" b="1" dirty="0"/>
          </a:p>
        </p:txBody>
      </p:sp>
      <p:sp>
        <p:nvSpPr>
          <p:cNvPr id="8" name="Flecha derecha 7"/>
          <p:cNvSpPr/>
          <p:nvPr/>
        </p:nvSpPr>
        <p:spPr>
          <a:xfrm>
            <a:off x="-7241350" y="4164955"/>
            <a:ext cx="1682163" cy="433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utoShape 2" descr="Gafas Luz Azul | 1°Expertos En Gafas Anti Luz Azul - Apricotte®"/>
          <p:cNvSpPr>
            <a:spLocks noChangeAspect="1" noChangeArrowheads="1"/>
          </p:cNvSpPr>
          <p:nvPr/>
        </p:nvSpPr>
        <p:spPr bwMode="auto">
          <a:xfrm>
            <a:off x="-334421" y="-1306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AutoShape 4" descr="Gafas Luz Azul | 1°Expertos En Gafas Anti Luz Azul - Apricotte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9109" y="3195886"/>
            <a:ext cx="2372116" cy="23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01194" y="7394948"/>
            <a:ext cx="8313761" cy="392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2614750" y="10383233"/>
            <a:ext cx="7562850" cy="7256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B3911E-C085-4CAD-0120-5A40798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B6618BB-2131-644E-A13A-9CF7F1F925B7}" type="slidenum">
              <a:rPr lang="es-ES" smtClean="0"/>
              <a:pPr algn="r"/>
              <a:t>6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12862152" y="160338"/>
            <a:ext cx="11393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" sz="3200" b="1" dirty="0" smtClean="0">
                <a:solidFill>
                  <a:schemeClr val="accent1"/>
                </a:solidFill>
              </a:rPr>
              <a:t>II. </a:t>
            </a:r>
            <a:r>
              <a:rPr lang="es-ES" sz="3200" b="1" dirty="0" smtClean="0">
                <a:solidFill>
                  <a:schemeClr val="accent1"/>
                </a:solidFill>
              </a:rPr>
              <a:t>EJEMPLOS DE LAS TÉCNICAS DE PREVENCIÓN DE RIESGOS LABORALES.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14105" y="7774101"/>
            <a:ext cx="7562850" cy="7256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2858442" y="7916519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SEGURIDAD DEL TRABAJO.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614105" y="8633408"/>
            <a:ext cx="7562850" cy="72564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858443" y="8732179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HIGIENE DEL TRABAJO.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614105" y="9487836"/>
            <a:ext cx="7562850" cy="725641"/>
          </a:xfrm>
          <a:prstGeom prst="rect">
            <a:avLst/>
          </a:prstGeom>
          <a:gradFill flip="none" rotWithShape="1">
            <a:gsLst>
              <a:gs pos="0">
                <a:srgbClr val="F77E3B">
                  <a:shade val="30000"/>
                  <a:satMod val="115000"/>
                </a:srgbClr>
              </a:gs>
              <a:gs pos="50000">
                <a:srgbClr val="F77E3B">
                  <a:shade val="67500"/>
                  <a:satMod val="115000"/>
                </a:srgbClr>
              </a:gs>
              <a:gs pos="100000">
                <a:srgbClr val="F77E3B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858441" y="9593810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ERGONOMÍA.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858440" y="10478107"/>
            <a:ext cx="6613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PSICOLOGÍA LABORAL.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215000" y="378537"/>
            <a:ext cx="11393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accent1"/>
                </a:solidFill>
              </a:rPr>
              <a:t>III. EPI NECESARIOS PARA EL PUESTO DE TRABAJO.</a:t>
            </a:r>
            <a:endParaRPr lang="es-ES" sz="3200" b="1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0375" y="1777730"/>
            <a:ext cx="1139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Los EPI son aquellos equipos destinados a ser llevados por los trabajadores para proteger de uno o varios riesgos en su puesto de trabajo.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89159" y="4340140"/>
            <a:ext cx="38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GAFAS DE LUZ AZUL</a:t>
            </a:r>
            <a:endParaRPr lang="es-ES" sz="2400" b="1" dirty="0"/>
          </a:p>
        </p:txBody>
      </p:sp>
      <p:sp>
        <p:nvSpPr>
          <p:cNvPr id="8" name="Flecha derecha 7"/>
          <p:cNvSpPr/>
          <p:nvPr/>
        </p:nvSpPr>
        <p:spPr>
          <a:xfrm>
            <a:off x="5210936" y="4353983"/>
            <a:ext cx="1682163" cy="433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utoShape 2" descr="Gafas Luz Azul | 1°Expertos En Gafas Anti Luz Azul - Apricotte®"/>
          <p:cNvSpPr>
            <a:spLocks noChangeAspect="1" noChangeArrowheads="1"/>
          </p:cNvSpPr>
          <p:nvPr/>
        </p:nvSpPr>
        <p:spPr bwMode="auto">
          <a:xfrm>
            <a:off x="11061342" y="-6776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AutoShape 4" descr="Gafas Luz Azul | 1°Expertos En Gafas Anti Luz Azul - Apricotte®"/>
          <p:cNvSpPr>
            <a:spLocks noChangeAspect="1" noChangeArrowheads="1"/>
          </p:cNvSpPr>
          <p:nvPr/>
        </p:nvSpPr>
        <p:spPr bwMode="auto">
          <a:xfrm>
            <a:off x="11551338" y="-816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839" y="3340529"/>
            <a:ext cx="2372116" cy="237211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4C92E56-A26B-C3C6-3C1D-0580CDEA0BCB}"/>
              </a:ext>
            </a:extLst>
          </p:cNvPr>
          <p:cNvSpPr txBox="1"/>
          <p:nvPr/>
        </p:nvSpPr>
        <p:spPr>
          <a:xfrm>
            <a:off x="-11926720" y="378537"/>
            <a:ext cx="11393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accent1"/>
                </a:solidFill>
              </a:rPr>
              <a:t>III. EPI NECESARIOS PARA EL PUESTO DE TRABAJO.</a:t>
            </a:r>
            <a:endParaRPr lang="es-E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2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951" y="101600"/>
            <a:ext cx="10774816" cy="688978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+mn-lt"/>
              </a:rPr>
              <a:t>IV. SEÑALES DE SEGURIDAD </a:t>
            </a:r>
            <a:endParaRPr lang="es-ES" sz="3200" dirty="0">
              <a:latin typeface="+mn-l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B6618BB-2131-644E-A13A-9CF7F1F925B7}" type="slidenum">
              <a:rPr lang="es-ES" smtClean="0"/>
              <a:pPr algn="r"/>
              <a:t>7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4" t="-2533" r="32423" b="1219"/>
          <a:stretch/>
        </p:blipFill>
        <p:spPr>
          <a:xfrm>
            <a:off x="1384300" y="1987551"/>
            <a:ext cx="1752601" cy="14033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31900" y="1397000"/>
            <a:ext cx="21336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384300" y="14536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Luminosa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13300" y="1399656"/>
            <a:ext cx="21336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965700" y="145629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Acústica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 descr="Imagen que contiene flor, sombrero&#10;&#10;Descripción generada automáticament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 t="24852" r="21893" b="23669"/>
          <a:stretch/>
        </p:blipFill>
        <p:spPr bwMode="auto">
          <a:xfrm>
            <a:off x="5192712" y="2158478"/>
            <a:ext cx="1385888" cy="1235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8363594" y="1399656"/>
            <a:ext cx="2380927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8243590" y="1504469"/>
            <a:ext cx="262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Comunicación Verbal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0" b="23990"/>
          <a:stretch/>
        </p:blipFill>
        <p:spPr bwMode="auto">
          <a:xfrm>
            <a:off x="8506307" y="1987551"/>
            <a:ext cx="2095500" cy="1635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2728912" y="3895206"/>
            <a:ext cx="21336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881312" y="39518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Gestual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9" name="Imagen 18" descr="Carácter 3D Apuntando Hacia La Izquierda Con Flecha Encima De él Stock de  ilustración - Ilustración de apuntar, concepto: 1701118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0" r="30450"/>
          <a:stretch/>
        </p:blipFill>
        <p:spPr bwMode="auto">
          <a:xfrm>
            <a:off x="3081337" y="4535170"/>
            <a:ext cx="1352550" cy="19603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6372707" y="3895206"/>
            <a:ext cx="21336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6525107" y="39518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Acústica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 t="6127" r="8637" b="18548"/>
          <a:stretch/>
        </p:blipFill>
        <p:spPr bwMode="auto">
          <a:xfrm>
            <a:off x="6290157" y="4615297"/>
            <a:ext cx="2298700" cy="1628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591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1" y="419100"/>
            <a:ext cx="10774816" cy="619128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+mn-lt"/>
              </a:rPr>
              <a:t>V. ENCARGADOS DE ACTUACIÓN.</a:t>
            </a:r>
            <a:endParaRPr lang="es-ES" sz="3200" dirty="0">
              <a:latin typeface="+mn-l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B6618BB-2131-644E-A13A-9CF7F1F925B7}" type="slidenum">
              <a:rPr lang="es-ES" smtClean="0"/>
              <a:pPr algn="r"/>
              <a:t>8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77851" y="2072046"/>
            <a:ext cx="5327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smtClean="0"/>
              <a:t>Equipo de emergencia.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smtClean="0"/>
              <a:t>Comité de emergencias.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smtClean="0"/>
              <a:t>Dirección de la empresa.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smtClean="0"/>
              <a:t>Equipo de alarma y evacuación.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smtClean="0"/>
              <a:t>Equipo de primeros auxilios.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62700" y="2127629"/>
            <a:ext cx="5829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Equipos de primera intervención.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Jefe de emergencia.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Centro de control.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Equipo de segunda intervención.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Jefe de intervención.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8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326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31EE3A-079F-C842-8D4E-A53A443C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5298869" y="2462432"/>
            <a:ext cx="1578632" cy="193946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3166CFA-D9EE-B449-BB30-37ACFBD9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18BB-2131-644E-A13A-9CF7F1F925B7}" type="slidenum">
              <a:rPr lang="es-ES_tradnl" smtClean="0"/>
              <a:t>9</a:t>
            </a:fld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64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CEAC F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282"/>
      </a:accent1>
      <a:accent2>
        <a:srgbClr val="00BBFA"/>
      </a:accent2>
      <a:accent3>
        <a:srgbClr val="F77E3B"/>
      </a:accent3>
      <a:accent4>
        <a:srgbClr val="FFC000"/>
      </a:accent4>
      <a:accent5>
        <a:srgbClr val="5B9BD5"/>
      </a:accent5>
      <a:accent6>
        <a:srgbClr val="70AD47"/>
      </a:accent6>
      <a:hlink>
        <a:srgbClr val="00BBFA"/>
      </a:hlink>
      <a:folHlink>
        <a:srgbClr val="F77E3B"/>
      </a:folHlink>
    </a:clrScheme>
    <a:fontScheme name="CEAC FP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Sólidos sutile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539</Words>
  <Application>Microsoft Office PowerPoint</Application>
  <PresentationFormat>Panorámica</PresentationFormat>
  <Paragraphs>95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Poppins</vt:lpstr>
      <vt:lpstr>Proxima Nova Semibold</vt:lpstr>
      <vt:lpstr>Roboto</vt:lpstr>
      <vt:lpstr>Wingdings</vt:lpstr>
      <vt:lpstr>Tema de Office</vt:lpstr>
      <vt:lpstr>PREVENCIÓN DE RIESGOS EN LA EMPRESA</vt:lpstr>
      <vt:lpstr>PREVENCIÓN DE RIESGOS EN LA EMPRESA</vt:lpstr>
      <vt:lpstr>Presentación de PowerPoint</vt:lpstr>
      <vt:lpstr>Presentación de PowerPoint</vt:lpstr>
      <vt:lpstr>Presentación de PowerPoint</vt:lpstr>
      <vt:lpstr>Presentación de PowerPoint</vt:lpstr>
      <vt:lpstr>IV. SEÑALES DE SEGURIDAD </vt:lpstr>
      <vt:lpstr>V. ENCARGADOS DE ACTUACIÓN.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Ivan Recio - Alumno CEAC FP</cp:lastModifiedBy>
  <cp:revision>202</cp:revision>
  <dcterms:created xsi:type="dcterms:W3CDTF">2018-06-28T14:00:38Z</dcterms:created>
  <dcterms:modified xsi:type="dcterms:W3CDTF">2023-05-04T16:26:33Z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8EB2BA9F-4434-44F8-8237-A908D4215F17</vt:lpwstr>
  </property>
  <property fmtid="{D5CDD505-2E9C-101B-9397-08002B2CF9AE}" pid="3" name="ArticulatePath">
    <vt:lpwstr>Propuesta-formacion-distancia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2023-04-28T08:38:27Z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baebe467-47d5-48b9-8830-0d54fa0099cf</vt:lpwstr>
  </property>
  <property fmtid="{D5CDD505-2E9C-101B-9397-08002B2CF9AE}" pid="9" name="MSIP_Label_defa4170-0d19-0005-0004-bc88714345d2_ActionId">
    <vt:lpwstr>b12291ab-3c40-4b86-b407-6520eea67153</vt:lpwstr>
  </property>
  <property fmtid="{D5CDD505-2E9C-101B-9397-08002B2CF9AE}" pid="10" name="MSIP_Label_defa4170-0d19-0005-0004-bc88714345d2_ContentBits">
    <vt:lpwstr>0</vt:lpwstr>
  </property>
</Properties>
</file>