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CEF6F-E9C7-5248-1CE8-8A34277DA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CFBF08-DC25-684C-F0AC-29CB60523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8B089-2A2F-6A69-9490-F4D67976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E06DDE-958F-3A29-8B91-756A9157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C925F-BB35-0E2C-740D-B3CA29E3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6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377B2-BF0D-9EB2-3CFD-85B776AB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C92E98-BC22-042C-B492-D3862CC4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46D20-80B2-E90B-913A-2314DF6A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BFF4D-09EA-DC9A-0A72-B553B027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300-96EC-03BD-3191-94702AB8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31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BFA81A-A14B-0DA5-85F9-627B45E52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BE4AED-EAD0-6BE1-A0FA-5D1CE54F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A3CDF-7585-AEE3-27B7-9D1D24A8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3BF88-DABB-EA19-EB2E-38D2D770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04BB4-7828-B53F-1168-8A3066D8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33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E196C-56FA-3979-9EFB-6B966CDB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4EC824-05BA-36E7-8575-7B2EFF4C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F5DF95-05AE-058E-1FEB-E02B03C0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973DA-BE1D-0DDA-31AA-2851C1FB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61714-5577-9FD5-2E73-FC01256F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94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0E28-07D7-EFB4-E9BC-4F252F4D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E4A93F-92C9-8970-071A-D8A81A45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9FCD5C-0DF4-E080-4D1C-A6941BD9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19294-C84E-7532-4F06-9524F28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D4C638-2957-DF08-8BA2-5633E27A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71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8FC3-B8E8-684E-4E8C-75D96F30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D4D6BA-FDE5-AB2D-C3EE-38623BB28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75B9FB-1F21-7A06-0C1D-59D0B4612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9DC4F-9206-1CF7-E80E-5B564476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77DE1D-5671-D350-8CD8-DA3DB34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7495F1-E4A1-156F-F537-99BE571A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8A1A3-4821-4617-056E-07104769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6D1DEE-E19E-B496-1032-72803BE60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26EF83-9D34-F5D0-5860-27116BA97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63D860-AF26-A8B5-8F37-6AAEEBA34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EFCCB7-6D7F-4F05-1758-836D8BED8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473861-3790-1AE8-B4F8-F57BF3D2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CCA69D-0A90-F047-8226-5C201CD8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65B8EE-FAA6-307C-BF9A-5DFE385F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63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4875E-A235-D615-0E84-8F371FE1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03BAF8-7A75-EA9B-B61A-F90A8F8D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1C714D-25AC-CE82-2931-D165DE06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84C19B-C1A3-2DEB-C557-0E2879D5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76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63B123-7BBE-CA7E-B782-67C4385F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DE8877-009F-CA93-FBB9-E42DFCF0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0D1484-6B74-4983-13FC-8520DCD1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84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3091D-0793-14F3-2EBE-8AD2BA7C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8B252-4F7C-86A9-993E-81F8C8DD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017EE6-B5F4-6114-BAFF-79D39187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F60245-C979-9B99-9E94-999FDD0E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0F0B6B-0EFA-38B4-C937-9EC9623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0AD251-C237-693E-6A64-AC6DF9E2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2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BB456-C126-BE1C-3B6F-2FDC3549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638158-00F3-21F4-26F5-216EBF388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B389E-534B-83A5-6DF9-6861DD012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38CDCF-77EB-E328-A98F-0D4E12D6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42E6FC-5C91-698A-69FB-189F3D28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5062D1-3D60-E49F-79EE-DCBE14C8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7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627067-6237-5F4F-091A-77EAF71B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41B878-CB47-56A7-D405-06385FEFF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F68BE-3A69-400F-8265-23239E72A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C7D2-253E-44CB-B5A0-48612B0F323C}" type="datetimeFigureOut">
              <a:rPr lang="es-ES" smtClean="0"/>
              <a:t>04/10/2023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F357F-954E-F964-0181-0897F2F8F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687C8F-5E4D-BC16-EFA4-9145DA64A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1DC-606B-4921-BB9B-B5172475B5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95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DB693FE9-97C1-1880-1AB8-DA5BB990FD36}"/>
              </a:ext>
            </a:extLst>
          </p:cNvPr>
          <p:cNvSpPr/>
          <p:nvPr/>
        </p:nvSpPr>
        <p:spPr>
          <a:xfrm>
            <a:off x="0" y="0"/>
            <a:ext cx="12192000" cy="13338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375A42-6A68-B5C4-217A-A73CF2F302F1}"/>
              </a:ext>
            </a:extLst>
          </p:cNvPr>
          <p:cNvSpPr txBox="1"/>
          <p:nvPr/>
        </p:nvSpPr>
        <p:spPr>
          <a:xfrm>
            <a:off x="3863130" y="436092"/>
            <a:ext cx="44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CUADERNO DEL PROFESOR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0932AD3-5FF5-150C-4B06-73C0AB8F69BD}"/>
              </a:ext>
            </a:extLst>
          </p:cNvPr>
          <p:cNvSpPr/>
          <p:nvPr/>
        </p:nvSpPr>
        <p:spPr>
          <a:xfrm>
            <a:off x="1574335" y="2223082"/>
            <a:ext cx="2474753" cy="13338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1º DAW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8A9CCDF-C73E-074E-FECE-F371BF3D4D83}"/>
              </a:ext>
            </a:extLst>
          </p:cNvPr>
          <p:cNvSpPr/>
          <p:nvPr/>
        </p:nvSpPr>
        <p:spPr>
          <a:xfrm>
            <a:off x="8014280" y="2223082"/>
            <a:ext cx="2474753" cy="13338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1º ASIR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930DBD6-6E57-4808-117C-94F6A15F328A}"/>
              </a:ext>
            </a:extLst>
          </p:cNvPr>
          <p:cNvSpPr/>
          <p:nvPr/>
        </p:nvSpPr>
        <p:spPr>
          <a:xfrm>
            <a:off x="4794308" y="2223082"/>
            <a:ext cx="2474753" cy="13338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1º DAM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999F269-E298-0DA4-24B1-DF3480383E17}"/>
              </a:ext>
            </a:extLst>
          </p:cNvPr>
          <p:cNvSpPr/>
          <p:nvPr/>
        </p:nvSpPr>
        <p:spPr>
          <a:xfrm>
            <a:off x="1574336" y="4148357"/>
            <a:ext cx="2474753" cy="1333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2º DAW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5613187-B991-35B2-BEB5-3E8C31CEC45C}"/>
              </a:ext>
            </a:extLst>
          </p:cNvPr>
          <p:cNvSpPr/>
          <p:nvPr/>
        </p:nvSpPr>
        <p:spPr>
          <a:xfrm>
            <a:off x="8014282" y="4148357"/>
            <a:ext cx="2474753" cy="13338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2º ASIR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D5B57CE-2BB8-42B4-65E9-F5B4B5E4614D}"/>
              </a:ext>
            </a:extLst>
          </p:cNvPr>
          <p:cNvSpPr/>
          <p:nvPr/>
        </p:nvSpPr>
        <p:spPr>
          <a:xfrm>
            <a:off x="4794309" y="4148357"/>
            <a:ext cx="2474753" cy="13338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2º DAM </a:t>
            </a:r>
          </a:p>
        </p:txBody>
      </p:sp>
    </p:spTree>
    <p:extLst>
      <p:ext uri="{BB962C8B-B14F-4D97-AF65-F5344CB8AC3E}">
        <p14:creationId xmlns:p14="http://schemas.microsoft.com/office/powerpoint/2010/main" val="221614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DB693FE9-97C1-1880-1AB8-DA5BB990FD36}"/>
              </a:ext>
            </a:extLst>
          </p:cNvPr>
          <p:cNvSpPr/>
          <p:nvPr/>
        </p:nvSpPr>
        <p:spPr>
          <a:xfrm>
            <a:off x="0" y="0"/>
            <a:ext cx="12192000" cy="13338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375A42-6A68-B5C4-217A-A73CF2F302F1}"/>
              </a:ext>
            </a:extLst>
          </p:cNvPr>
          <p:cNvSpPr txBox="1"/>
          <p:nvPr/>
        </p:nvSpPr>
        <p:spPr>
          <a:xfrm>
            <a:off x="3863130" y="436092"/>
            <a:ext cx="44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1º DAW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0932AD3-5FF5-150C-4B06-73C0AB8F69BD}"/>
              </a:ext>
            </a:extLst>
          </p:cNvPr>
          <p:cNvSpPr/>
          <p:nvPr/>
        </p:nvSpPr>
        <p:spPr>
          <a:xfrm>
            <a:off x="901819" y="2428812"/>
            <a:ext cx="4608351" cy="6459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Programación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8A9CCDF-C73E-074E-FECE-F371BF3D4D83}"/>
              </a:ext>
            </a:extLst>
          </p:cNvPr>
          <p:cNvSpPr/>
          <p:nvPr/>
        </p:nvSpPr>
        <p:spPr>
          <a:xfrm>
            <a:off x="901820" y="4886588"/>
            <a:ext cx="4608351" cy="6459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Base de datos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930DBD6-6E57-4808-117C-94F6A15F328A}"/>
              </a:ext>
            </a:extLst>
          </p:cNvPr>
          <p:cNvSpPr/>
          <p:nvPr/>
        </p:nvSpPr>
        <p:spPr>
          <a:xfrm>
            <a:off x="901820" y="3678707"/>
            <a:ext cx="4608351" cy="64595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Lenguaje de marcas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999F269-E298-0DA4-24B1-DF3480383E17}"/>
              </a:ext>
            </a:extLst>
          </p:cNvPr>
          <p:cNvSpPr/>
          <p:nvPr/>
        </p:nvSpPr>
        <p:spPr>
          <a:xfrm>
            <a:off x="6514053" y="2428812"/>
            <a:ext cx="4608350" cy="6459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Entornos de desarrollo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5613187-B991-35B2-BEB5-3E8C31CEC45C}"/>
              </a:ext>
            </a:extLst>
          </p:cNvPr>
          <p:cNvSpPr/>
          <p:nvPr/>
        </p:nvSpPr>
        <p:spPr>
          <a:xfrm>
            <a:off x="6514054" y="4886588"/>
            <a:ext cx="4608349" cy="6459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Formación y orientación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D5B57CE-2BB8-42B4-65E9-F5B4B5E4614D}"/>
              </a:ext>
            </a:extLst>
          </p:cNvPr>
          <p:cNvSpPr/>
          <p:nvPr/>
        </p:nvSpPr>
        <p:spPr>
          <a:xfrm>
            <a:off x="6514054" y="3678706"/>
            <a:ext cx="4608350" cy="6459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Sistemas informáticos</a:t>
            </a:r>
          </a:p>
        </p:txBody>
      </p:sp>
      <p:pic>
        <p:nvPicPr>
          <p:cNvPr id="4" name="Gráfico 3" descr="Bloquear con relleno sólido">
            <a:extLst>
              <a:ext uri="{FF2B5EF4-FFF2-40B4-BE49-F238E27FC236}">
                <a16:creationId xmlns:a16="http://schemas.microsoft.com/office/drawing/2014/main" id="{954C2618-AA65-2AA4-FA7F-2D7316507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0904" y="2551152"/>
            <a:ext cx="401272" cy="401272"/>
          </a:xfrm>
          <a:prstGeom prst="rect">
            <a:avLst/>
          </a:prstGeom>
        </p:spPr>
      </p:pic>
      <p:pic>
        <p:nvPicPr>
          <p:cNvPr id="5" name="Gráfico 4" descr="Bloquear con relleno sólido">
            <a:extLst>
              <a:ext uri="{FF2B5EF4-FFF2-40B4-BE49-F238E27FC236}">
                <a16:creationId xmlns:a16="http://schemas.microsoft.com/office/drawing/2014/main" id="{F2A648CE-BF2D-1E69-4E2B-DF6233E61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0904" y="3780040"/>
            <a:ext cx="401272" cy="401272"/>
          </a:xfrm>
          <a:prstGeom prst="rect">
            <a:avLst/>
          </a:prstGeom>
        </p:spPr>
      </p:pic>
      <p:pic>
        <p:nvPicPr>
          <p:cNvPr id="9" name="Gráfico 8" descr="Bloquear con relleno sólido">
            <a:extLst>
              <a:ext uri="{FF2B5EF4-FFF2-40B4-BE49-F238E27FC236}">
                <a16:creationId xmlns:a16="http://schemas.microsoft.com/office/drawing/2014/main" id="{118D760B-BBB0-23C5-CB10-9796FC6BD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9492" y="3801046"/>
            <a:ext cx="401272" cy="40127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9F9E867-F048-C23B-3BE7-F65D33EF867D}"/>
              </a:ext>
            </a:extLst>
          </p:cNvPr>
          <p:cNvSpPr txBox="1"/>
          <p:nvPr/>
        </p:nvSpPr>
        <p:spPr>
          <a:xfrm>
            <a:off x="369116" y="1635702"/>
            <a:ext cx="2147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El candado aparecerá en aquellas asignaturas que el profesor no imparta</a:t>
            </a:r>
          </a:p>
        </p:txBody>
      </p:sp>
    </p:spTree>
    <p:extLst>
      <p:ext uri="{BB962C8B-B14F-4D97-AF65-F5344CB8AC3E}">
        <p14:creationId xmlns:p14="http://schemas.microsoft.com/office/powerpoint/2010/main" val="4348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DB693FE9-97C1-1880-1AB8-DA5BB990FD36}"/>
              </a:ext>
            </a:extLst>
          </p:cNvPr>
          <p:cNvSpPr/>
          <p:nvPr/>
        </p:nvSpPr>
        <p:spPr>
          <a:xfrm>
            <a:off x="0" y="0"/>
            <a:ext cx="12192000" cy="13338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375A42-6A68-B5C4-217A-A73CF2F302F1}"/>
              </a:ext>
            </a:extLst>
          </p:cNvPr>
          <p:cNvSpPr txBox="1"/>
          <p:nvPr/>
        </p:nvSpPr>
        <p:spPr>
          <a:xfrm>
            <a:off x="3863130" y="436092"/>
            <a:ext cx="44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DAW - Base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AD82E2-A93C-8FCC-EF4F-F7CC47ED3771}"/>
              </a:ext>
            </a:extLst>
          </p:cNvPr>
          <p:cNvSpPr txBox="1"/>
          <p:nvPr/>
        </p:nvSpPr>
        <p:spPr>
          <a:xfrm>
            <a:off x="4597167" y="1714809"/>
            <a:ext cx="266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Alumnos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7526D77-6BD3-3D5F-0398-F32BB60AB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15100"/>
              </p:ext>
            </p:extLst>
          </p:nvPr>
        </p:nvGraphicFramePr>
        <p:xfrm>
          <a:off x="2348916" y="2348917"/>
          <a:ext cx="7491370" cy="39092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90245">
                  <a:extLst>
                    <a:ext uri="{9D8B030D-6E8A-4147-A177-3AD203B41FA5}">
                      <a16:colId xmlns:a16="http://schemas.microsoft.com/office/drawing/2014/main" val="902813779"/>
                    </a:ext>
                  </a:extLst>
                </a:gridCol>
                <a:gridCol w="4561264">
                  <a:extLst>
                    <a:ext uri="{9D8B030D-6E8A-4147-A177-3AD203B41FA5}">
                      <a16:colId xmlns:a16="http://schemas.microsoft.com/office/drawing/2014/main" val="2896724281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664347802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41663215"/>
                    </a:ext>
                  </a:extLst>
                </a:gridCol>
                <a:gridCol w="696287">
                  <a:extLst>
                    <a:ext uri="{9D8B030D-6E8A-4147-A177-3AD203B41FA5}">
                      <a16:colId xmlns:a16="http://schemas.microsoft.com/office/drawing/2014/main" val="661855562"/>
                    </a:ext>
                  </a:extLst>
                </a:gridCol>
              </a:tblGrid>
              <a:tr h="488658"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Nombre y apellidos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T3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189503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Iván Recio Heras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Calificar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193264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María Guijarro Rojo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715124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Sergio Flores 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74615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Rodrigo Martínez Ballesteros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920912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Víctor Manuel Reina Martos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470870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Marco Ripoll Carmona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880203"/>
                  </a:ext>
                </a:extLst>
              </a:tr>
              <a:tr h="488658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Alexander Yamir López Acevedo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Calificar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722051"/>
                  </a:ext>
                </a:extLst>
              </a:tr>
            </a:tbl>
          </a:graphicData>
        </a:graphic>
      </p:graphicFrame>
      <p:pic>
        <p:nvPicPr>
          <p:cNvPr id="9" name="Gráfico 8" descr="Usuario con relleno sólido">
            <a:extLst>
              <a:ext uri="{FF2B5EF4-FFF2-40B4-BE49-F238E27FC236}">
                <a16:creationId xmlns:a16="http://schemas.microsoft.com/office/drawing/2014/main" id="{D6248735-F4BA-115D-66C7-90170A37E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0811" y="2447494"/>
            <a:ext cx="295712" cy="295712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0C2830E-2395-E9D4-C099-53CEC12226C1}"/>
              </a:ext>
            </a:extLst>
          </p:cNvPr>
          <p:cNvCxnSpPr/>
          <p:nvPr/>
        </p:nvCxnSpPr>
        <p:spPr>
          <a:xfrm>
            <a:off x="2348920" y="2834433"/>
            <a:ext cx="679509" cy="469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5E315D4-55CD-8389-65B1-10851C91610A}"/>
              </a:ext>
            </a:extLst>
          </p:cNvPr>
          <p:cNvCxnSpPr/>
          <p:nvPr/>
        </p:nvCxnSpPr>
        <p:spPr>
          <a:xfrm>
            <a:off x="2348919" y="3329383"/>
            <a:ext cx="679509" cy="469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0AFCC33-26BD-2C68-8A29-017E4CAF1AFD}"/>
              </a:ext>
            </a:extLst>
          </p:cNvPr>
          <p:cNvCxnSpPr/>
          <p:nvPr/>
        </p:nvCxnSpPr>
        <p:spPr>
          <a:xfrm>
            <a:off x="2348919" y="3799166"/>
            <a:ext cx="679509" cy="469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F769CEE-D676-4AF6-B412-D7772CAAAFFF}"/>
              </a:ext>
            </a:extLst>
          </p:cNvPr>
          <p:cNvCxnSpPr/>
          <p:nvPr/>
        </p:nvCxnSpPr>
        <p:spPr>
          <a:xfrm>
            <a:off x="2348919" y="4287822"/>
            <a:ext cx="679509" cy="469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D995AD3-0C6C-9D8C-20F8-675B6D3396A1}"/>
              </a:ext>
            </a:extLst>
          </p:cNvPr>
          <p:cNvCxnSpPr/>
          <p:nvPr/>
        </p:nvCxnSpPr>
        <p:spPr>
          <a:xfrm>
            <a:off x="2348918" y="4784866"/>
            <a:ext cx="679509" cy="469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DA4A9C0-E628-96D9-09DA-AFDA876F64C4}"/>
              </a:ext>
            </a:extLst>
          </p:cNvPr>
          <p:cNvCxnSpPr/>
          <p:nvPr/>
        </p:nvCxnSpPr>
        <p:spPr>
          <a:xfrm>
            <a:off x="2348917" y="5281914"/>
            <a:ext cx="679509" cy="469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2BDAB97-AB29-215A-EA2A-9BB9BD3492A9}"/>
              </a:ext>
            </a:extLst>
          </p:cNvPr>
          <p:cNvCxnSpPr/>
          <p:nvPr/>
        </p:nvCxnSpPr>
        <p:spPr>
          <a:xfrm>
            <a:off x="2348916" y="5778960"/>
            <a:ext cx="679509" cy="469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AABD258-ED8D-80C2-4719-A69B3D399BB9}"/>
              </a:ext>
            </a:extLst>
          </p:cNvPr>
          <p:cNvCxnSpPr/>
          <p:nvPr/>
        </p:nvCxnSpPr>
        <p:spPr>
          <a:xfrm flipH="1">
            <a:off x="2348916" y="2834433"/>
            <a:ext cx="679509" cy="49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4338E67-2072-9C92-0C74-00ACBDC018DB}"/>
              </a:ext>
            </a:extLst>
          </p:cNvPr>
          <p:cNvCxnSpPr/>
          <p:nvPr/>
        </p:nvCxnSpPr>
        <p:spPr>
          <a:xfrm flipH="1">
            <a:off x="2348916" y="3323089"/>
            <a:ext cx="679509" cy="49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ACB3A3B-4044-A1E4-6509-18E9938BA3E3}"/>
              </a:ext>
            </a:extLst>
          </p:cNvPr>
          <p:cNvCxnSpPr/>
          <p:nvPr/>
        </p:nvCxnSpPr>
        <p:spPr>
          <a:xfrm flipH="1">
            <a:off x="2348913" y="3801256"/>
            <a:ext cx="679509" cy="49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3E61712-FC7D-1BC1-6639-F33D3A4C10B1}"/>
              </a:ext>
            </a:extLst>
          </p:cNvPr>
          <p:cNvCxnSpPr/>
          <p:nvPr/>
        </p:nvCxnSpPr>
        <p:spPr>
          <a:xfrm flipH="1">
            <a:off x="2348913" y="4287816"/>
            <a:ext cx="679509" cy="49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A952154-8B8D-45ED-2E18-2A7506FD901C}"/>
              </a:ext>
            </a:extLst>
          </p:cNvPr>
          <p:cNvCxnSpPr/>
          <p:nvPr/>
        </p:nvCxnSpPr>
        <p:spPr>
          <a:xfrm flipH="1">
            <a:off x="2348913" y="4781721"/>
            <a:ext cx="679509" cy="49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8568F14-87A0-8604-AEB5-24CE3FD2D455}"/>
              </a:ext>
            </a:extLst>
          </p:cNvPr>
          <p:cNvCxnSpPr/>
          <p:nvPr/>
        </p:nvCxnSpPr>
        <p:spPr>
          <a:xfrm flipH="1">
            <a:off x="2348913" y="5252543"/>
            <a:ext cx="679509" cy="49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98B7031-4871-8BF5-CC87-919F86E548B0}"/>
              </a:ext>
            </a:extLst>
          </p:cNvPr>
          <p:cNvCxnSpPr/>
          <p:nvPr/>
        </p:nvCxnSpPr>
        <p:spPr>
          <a:xfrm flipH="1">
            <a:off x="2348913" y="5763231"/>
            <a:ext cx="679509" cy="494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5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DB693FE9-97C1-1880-1AB8-DA5BB990FD36}"/>
              </a:ext>
            </a:extLst>
          </p:cNvPr>
          <p:cNvSpPr/>
          <p:nvPr/>
        </p:nvSpPr>
        <p:spPr>
          <a:xfrm>
            <a:off x="0" y="0"/>
            <a:ext cx="12192000" cy="13338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375A42-6A68-B5C4-217A-A73CF2F302F1}"/>
              </a:ext>
            </a:extLst>
          </p:cNvPr>
          <p:cNvSpPr txBox="1"/>
          <p:nvPr/>
        </p:nvSpPr>
        <p:spPr>
          <a:xfrm>
            <a:off x="3863130" y="436092"/>
            <a:ext cx="44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DAW - Base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2AD82E2-A93C-8FCC-EF4F-F7CC47ED3771}"/>
              </a:ext>
            </a:extLst>
          </p:cNvPr>
          <p:cNvSpPr txBox="1"/>
          <p:nvPr/>
        </p:nvSpPr>
        <p:spPr>
          <a:xfrm>
            <a:off x="4597167" y="1714809"/>
            <a:ext cx="266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Calificación T1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19CB0F-DE3A-A3CA-3338-F1BA7231E255}"/>
              </a:ext>
            </a:extLst>
          </p:cNvPr>
          <p:cNvSpPr/>
          <p:nvPr/>
        </p:nvSpPr>
        <p:spPr>
          <a:xfrm>
            <a:off x="1761688" y="2508308"/>
            <a:ext cx="1115736" cy="133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3A9889-E2B6-AEF7-D1FA-F72E4272FC9C}"/>
              </a:ext>
            </a:extLst>
          </p:cNvPr>
          <p:cNvCxnSpPr/>
          <p:nvPr/>
        </p:nvCxnSpPr>
        <p:spPr>
          <a:xfrm>
            <a:off x="1761688" y="2508308"/>
            <a:ext cx="1115736" cy="133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1B30C98-111B-D915-0724-F93AA51E10ED}"/>
              </a:ext>
            </a:extLst>
          </p:cNvPr>
          <p:cNvCxnSpPr/>
          <p:nvPr/>
        </p:nvCxnSpPr>
        <p:spPr>
          <a:xfrm flipH="1">
            <a:off x="1761688" y="2508308"/>
            <a:ext cx="1115736" cy="133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275B27-05F3-A794-B4AA-2BB24814C7A9}"/>
              </a:ext>
            </a:extLst>
          </p:cNvPr>
          <p:cNvSpPr txBox="1"/>
          <p:nvPr/>
        </p:nvSpPr>
        <p:spPr>
          <a:xfrm>
            <a:off x="3082954" y="2736038"/>
            <a:ext cx="156035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Iván </a:t>
            </a:r>
          </a:p>
          <a:p>
            <a:r>
              <a:rPr lang="es-E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Recio Heras</a:t>
            </a:r>
            <a:endParaRPr lang="es-ES" sz="5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s-ES" sz="5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s-ES" sz="5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s-E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1º DAW</a:t>
            </a:r>
            <a:endParaRPr lang="es-ES" sz="1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7FD017E-5D16-D570-6861-8134ECC49981}"/>
              </a:ext>
            </a:extLst>
          </p:cNvPr>
          <p:cNvSpPr/>
          <p:nvPr/>
        </p:nvSpPr>
        <p:spPr>
          <a:xfrm>
            <a:off x="5947794" y="2877199"/>
            <a:ext cx="4756557" cy="964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D25021B-66D7-0DC6-1578-8DC24BE457E3}"/>
              </a:ext>
            </a:extLst>
          </p:cNvPr>
          <p:cNvSpPr txBox="1"/>
          <p:nvPr/>
        </p:nvSpPr>
        <p:spPr>
          <a:xfrm>
            <a:off x="7050945" y="2449392"/>
            <a:ext cx="255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Observaciones para el alumno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4759A4A-4604-794A-847E-955CF2509B86}"/>
              </a:ext>
            </a:extLst>
          </p:cNvPr>
          <p:cNvSpPr/>
          <p:nvPr/>
        </p:nvSpPr>
        <p:spPr>
          <a:xfrm>
            <a:off x="5947794" y="4415225"/>
            <a:ext cx="4756557" cy="964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0D62193-A0FF-D1A9-614F-29272FA5F879}"/>
              </a:ext>
            </a:extLst>
          </p:cNvPr>
          <p:cNvSpPr txBox="1"/>
          <p:nvPr/>
        </p:nvSpPr>
        <p:spPr>
          <a:xfrm>
            <a:off x="7050945" y="3992741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Observaciones para el boletín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ED5C80-3E71-7239-D47B-9F0AAB2E0630}"/>
              </a:ext>
            </a:extLst>
          </p:cNvPr>
          <p:cNvSpPr txBox="1"/>
          <p:nvPr/>
        </p:nvSpPr>
        <p:spPr>
          <a:xfrm>
            <a:off x="2753942" y="4494055"/>
            <a:ext cx="1482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Nota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E184AC8-C7EE-BA56-803D-3DEDC86355C9}"/>
              </a:ext>
            </a:extLst>
          </p:cNvPr>
          <p:cNvSpPr/>
          <p:nvPr/>
        </p:nvSpPr>
        <p:spPr>
          <a:xfrm>
            <a:off x="2292743" y="4897592"/>
            <a:ext cx="1543574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465B151-B97D-7965-56DA-55DFBA1668BA}"/>
              </a:ext>
            </a:extLst>
          </p:cNvPr>
          <p:cNvSpPr/>
          <p:nvPr/>
        </p:nvSpPr>
        <p:spPr>
          <a:xfrm>
            <a:off x="3656757" y="5973573"/>
            <a:ext cx="188081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Guardar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C66BB5F-334D-AF9B-CC58-418A3CD467C4}"/>
              </a:ext>
            </a:extLst>
          </p:cNvPr>
          <p:cNvSpPr/>
          <p:nvPr/>
        </p:nvSpPr>
        <p:spPr>
          <a:xfrm>
            <a:off x="5819607" y="5973699"/>
            <a:ext cx="1880819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1106323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Panorámica</PresentationFormat>
  <Paragraphs>61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ADLaM Display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Guijarro - Alumno CEAC FP</dc:creator>
  <cp:lastModifiedBy>Maria Guijarro - Alumno CEAC FP</cp:lastModifiedBy>
  <cp:revision>1</cp:revision>
  <dcterms:created xsi:type="dcterms:W3CDTF">2023-10-04T08:14:38Z</dcterms:created>
  <dcterms:modified xsi:type="dcterms:W3CDTF">2023-10-04T09:08:09Z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2023-10-04T09:07:53Z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baebe467-47d5-48b9-8830-0d54fa0099cf</vt:lpwstr>
  </property>
  <property fmtid="{D5CDD505-2E9C-101B-9397-08002B2CF9AE}" pid="7" name="MSIP_Label_defa4170-0d19-0005-0004-bc88714345d2_ActionId">
    <vt:lpwstr>b02213d0-4aad-40f7-96c8-fce0d013ed65</vt:lpwstr>
  </property>
  <property fmtid="{D5CDD505-2E9C-101B-9397-08002B2CF9AE}" pid="8" name="MSIP_Label_defa4170-0d19-0005-0004-bc88714345d2_ContentBits">
    <vt:lpwstr>0</vt:lpwstr>
  </property>
</Properties>
</file>