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e Souza Rehder" initials="IdSR" lastIdx="1" clrIdx="0">
    <p:extLst>
      <p:ext uri="{19B8F6BF-5375-455C-9EA6-DF929625EA0E}">
        <p15:presenceInfo xmlns:p15="http://schemas.microsoft.com/office/powerpoint/2012/main" userId="S-1-5-21-2780551464-3770073329-3521026474-53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6943" autoAdjust="0"/>
  </p:normalViewPr>
  <p:slideViewPr>
    <p:cSldViewPr snapToGrid="0">
      <p:cViewPr varScale="1">
        <p:scale>
          <a:sx n="103" d="100"/>
          <a:sy n="103" d="100"/>
        </p:scale>
        <p:origin x="13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C38A2-B4DF-4AC4-B20E-63A0A692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A77B45-5B23-4187-981E-DBED841EE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D6556-22FE-4C29-B513-B2BC427E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70F77-8F12-447D-B437-A1F8FF08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4CC76-1B43-4C93-B663-2F60515B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6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E2AE6-D37C-4C45-85F5-AB4A7428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07E55C-3E4A-4857-AFF6-8BE77A2B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FC5D7B-147E-47E3-9D34-2EFF50BE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8A827-904E-4B80-B7DF-43794B66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AE2D9-F30C-4B60-B86E-B781071A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CDCEFF-C52A-478A-8C05-2DE41A485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66FDD6-E02E-4B13-B8CA-24BEF9A4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A7BA70-07E5-458F-B649-32CC4C15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71E1D-70D8-4376-99A9-D69DEA03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E9D9D-95CD-4D43-A54D-08B3B04F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E7DB5-81FD-49A5-BFA9-41A42381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70174-84F0-4E41-98BA-158F9919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782D51-AEA5-4B92-A8A8-10F7398D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DD1C4B-4B81-4F50-B2AC-98AE871A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39E37-EA81-4FA5-A691-B06855D4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7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6CC57-3E0A-45DE-95AD-692AAA5B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6DBE61-23B9-4962-972F-2E591EDA0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CB3951-852C-41D9-AFD0-AF1F0B6E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AB8D4-423E-4DA1-A745-C3556DF8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7477BD-51FD-4B2B-AB63-1CDDF566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EB96F-E484-4A94-9524-59E1FA45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113240-6F30-49DA-AA6C-8BF18C3B0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A15CCF-71CC-4EED-810F-75820C3B6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B4E359-3FAA-4797-BB1C-148CE67D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D063FD-B6BD-4ABF-A2E4-B1B3805B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360D11-8A41-4CE7-A46D-B3A16316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07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D022A-05BC-4FC6-8B7C-41D349D1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4B1963-8798-4C90-A9C4-AF557EA3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D1FA98-C95E-4714-BBB9-9B1162A1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17D42-557A-4D67-9996-55766F34C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77891F-542C-4838-840A-6A513C399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39FABC-4D25-4285-BA2B-823F037B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CF4C10-408F-4E28-BDC7-D19E3223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0B1ECD-8090-46F5-8513-C3C60E84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20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FD851-C677-4CD2-A064-D11D0579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C43101-3093-4310-B446-21E76F3A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B0394D-ED69-41B1-AE53-1FC51DEB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74E6BB-F03F-454F-BC03-2EBBC1C8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70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0CE6C0-78C7-40F6-AE91-44E982C5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5A37D0-948B-4CF0-8CA0-A5B160CB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4041E5-C2D1-4F8C-BE1E-57670C1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8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5E188-FCB4-4E60-8BCF-5B33FB3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B1AA1-83C9-47DE-A9F5-7759754E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DEFC0A-79CE-41E1-B2A1-E349F6FF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5FB940-66BC-4596-92E0-45B58C92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9553DF-85F5-41E8-829B-12924BD2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C8D7F-A3B5-4CDA-B4AC-5A410CCE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44A5A-0E57-43EA-9D39-FF00C9C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354BBB-BD7B-40A8-8CBE-0AD729563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35011C-E2B9-4363-BA70-129441C8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483BF7-5331-49D3-BEA9-17AB620E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E35ED-7482-4170-9AFF-7CD0E098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0A4459-B7E9-4A26-B8E9-337C6561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64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F260C6-DCD9-48A7-9559-7896425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BD2A56-19EF-4693-8CD6-FF4459A6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685457-123F-464E-B54D-ADAAD2A89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4ACE-56D2-4317-B333-3F40B661C72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AEF649-09D3-41D5-9AD6-786EA855C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5323D6-2E73-4B0C-AE85-4DB159AC2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2F5E-9ECF-4FDC-97BF-D06A44013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60D89DC-F5B4-47CB-BF4A-7DDE9DCEFC60}"/>
              </a:ext>
            </a:extLst>
          </p:cNvPr>
          <p:cNvGrpSpPr/>
          <p:nvPr/>
        </p:nvGrpSpPr>
        <p:grpSpPr>
          <a:xfrm>
            <a:off x="2197360" y="45616"/>
            <a:ext cx="6623130" cy="6628580"/>
            <a:chOff x="2197360" y="45616"/>
            <a:chExt cx="6623130" cy="662858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CA5D937-F7AF-4CBA-8DAD-2294D09DB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90" r="22190"/>
            <a:stretch/>
          </p:blipFill>
          <p:spPr>
            <a:xfrm>
              <a:off x="2197360" y="1798006"/>
              <a:ext cx="2712098" cy="4876190"/>
            </a:xfrm>
            <a:prstGeom prst="rect">
              <a:avLst/>
            </a:prstGeom>
          </p:spPr>
        </p:pic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66B2B91A-650B-4674-A580-E5FF44E5A147}"/>
                </a:ext>
              </a:extLst>
            </p:cNvPr>
            <p:cNvGrpSpPr/>
            <p:nvPr/>
          </p:nvGrpSpPr>
          <p:grpSpPr>
            <a:xfrm>
              <a:off x="2323323" y="4057524"/>
              <a:ext cx="2453949" cy="1767589"/>
              <a:chOff x="9136068" y="2933614"/>
              <a:chExt cx="1794125" cy="1292315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B8B30643-405F-4FF9-81BB-97983DD3C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9708" y="2933614"/>
                <a:ext cx="1094188" cy="1094188"/>
              </a:xfrm>
              <a:prstGeom prst="rect">
                <a:avLst/>
              </a:prstGeom>
            </p:spPr>
          </p:pic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BCE94617-B758-46B2-8F8E-9D6B80924D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55" t="43363" r="28272" b="44189"/>
              <a:stretch/>
            </p:blipFill>
            <p:spPr>
              <a:xfrm>
                <a:off x="9136068" y="3853542"/>
                <a:ext cx="1794125" cy="372387"/>
              </a:xfrm>
              <a:prstGeom prst="rect">
                <a:avLst/>
              </a:prstGeom>
            </p:spPr>
          </p:pic>
        </p:grp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D7D1696-2A08-4A69-AFA3-7D52DE25A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724" y="3177680"/>
              <a:ext cx="1005979" cy="100597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8F11DDF8-DEC0-405D-A623-46EA0829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397" y="2822080"/>
              <a:ext cx="344632" cy="344632"/>
            </a:xfrm>
            <a:prstGeom prst="rect">
              <a:avLst/>
            </a:prstGeom>
          </p:spPr>
        </p:pic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8089A73-CAFC-4015-AEC1-45ECC99F0C14}"/>
                </a:ext>
              </a:extLst>
            </p:cNvPr>
            <p:cNvGrpSpPr/>
            <p:nvPr/>
          </p:nvGrpSpPr>
          <p:grpSpPr>
            <a:xfrm>
              <a:off x="4909457" y="45616"/>
              <a:ext cx="3911033" cy="4539309"/>
              <a:chOff x="4909458" y="-336942"/>
              <a:chExt cx="3095981" cy="3593325"/>
            </a:xfrm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ADA766F0-FE6B-47E9-B42B-CB046C3200E3}"/>
                  </a:ext>
                </a:extLst>
              </p:cNvPr>
              <p:cNvGrpSpPr/>
              <p:nvPr/>
            </p:nvGrpSpPr>
            <p:grpSpPr>
              <a:xfrm>
                <a:off x="4909458" y="1003906"/>
                <a:ext cx="2911151" cy="2252477"/>
                <a:chOff x="5309118" y="1287624"/>
                <a:chExt cx="2911151" cy="2252477"/>
              </a:xfrm>
            </p:grpSpPr>
            <p:pic>
              <p:nvPicPr>
                <p:cNvPr id="29" name="Imagem 28">
                  <a:extLst>
                    <a:ext uri="{FF2B5EF4-FFF2-40B4-BE49-F238E27FC236}">
                      <a16:creationId xmlns:a16="http://schemas.microsoft.com/office/drawing/2014/main" id="{641D9DF5-65C4-4656-B42D-4CCA743A9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3385" y="1287624"/>
                  <a:ext cx="1094188" cy="1094188"/>
                </a:xfrm>
                <a:prstGeom prst="rect">
                  <a:avLst/>
                </a:prstGeom>
              </p:spPr>
            </p:pic>
            <p:pic>
              <p:nvPicPr>
                <p:cNvPr id="30" name="Imagem 29">
                  <a:extLst>
                    <a:ext uri="{FF2B5EF4-FFF2-40B4-BE49-F238E27FC236}">
                      <a16:creationId xmlns:a16="http://schemas.microsoft.com/office/drawing/2014/main" id="{94F258D8-FB37-422A-A33E-EFDF332BBB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00" t="43363" r="2985" b="12092"/>
                <a:stretch/>
              </p:blipFill>
              <p:spPr>
                <a:xfrm>
                  <a:off x="5309118" y="2207552"/>
                  <a:ext cx="2911151" cy="1332549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0EDE7726-23C7-4DDD-B10A-137DCC4198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128" t="2154" r="10141" b="58045"/>
              <a:stretch/>
            </p:blipFill>
            <p:spPr>
              <a:xfrm>
                <a:off x="6578920" y="-336942"/>
                <a:ext cx="1426519" cy="14659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82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A6366E2-6B66-4B64-91D1-E7BA0D9A9998}"/>
              </a:ext>
            </a:extLst>
          </p:cNvPr>
          <p:cNvGrpSpPr/>
          <p:nvPr/>
        </p:nvGrpSpPr>
        <p:grpSpPr>
          <a:xfrm>
            <a:off x="1110396" y="69984"/>
            <a:ext cx="7710095" cy="6604214"/>
            <a:chOff x="634786" y="0"/>
            <a:chExt cx="7710095" cy="6604214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1122B42C-F70C-4178-881B-8F04795D89C4}"/>
                </a:ext>
              </a:extLst>
            </p:cNvPr>
            <p:cNvGrpSpPr/>
            <p:nvPr/>
          </p:nvGrpSpPr>
          <p:grpSpPr>
            <a:xfrm>
              <a:off x="4320073" y="0"/>
              <a:ext cx="4024808" cy="4348066"/>
              <a:chOff x="4320073" y="0"/>
              <a:chExt cx="4024808" cy="4348066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FAAD251E-2F23-4D4F-93CC-0AB2ED3996ED}"/>
                  </a:ext>
                </a:extLst>
              </p:cNvPr>
              <p:cNvGrpSpPr/>
              <p:nvPr/>
            </p:nvGrpSpPr>
            <p:grpSpPr>
              <a:xfrm>
                <a:off x="4780384" y="0"/>
                <a:ext cx="2967339" cy="4348066"/>
                <a:chOff x="5676123" y="-1918190"/>
                <a:chExt cx="5314338" cy="7787143"/>
              </a:xfrm>
            </p:grpSpPr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E18B99FA-2092-42FA-BBC6-B792A1D86C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8090" y="-1918190"/>
                  <a:ext cx="5202371" cy="5202371"/>
                </a:xfrm>
                <a:prstGeom prst="rect">
                  <a:avLst/>
                </a:prstGeom>
              </p:spPr>
            </p:pic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id="{13CEDCD8-1162-4794-B62C-D348732EB17A}"/>
                    </a:ext>
                  </a:extLst>
                </p:cNvPr>
                <p:cNvGrpSpPr/>
                <p:nvPr/>
              </p:nvGrpSpPr>
              <p:grpSpPr>
                <a:xfrm>
                  <a:off x="5676123" y="1632855"/>
                  <a:ext cx="4236098" cy="4236098"/>
                  <a:chOff x="5335556" y="2519264"/>
                  <a:chExt cx="4236098" cy="4236098"/>
                </a:xfrm>
              </p:grpSpPr>
              <p:sp>
                <p:nvSpPr>
                  <p:cNvPr id="7" name="Retângulo 6">
                    <a:extLst>
                      <a:ext uri="{FF2B5EF4-FFF2-40B4-BE49-F238E27FC236}">
                        <a16:creationId xmlns:a16="http://schemas.microsoft.com/office/drawing/2014/main" id="{7EC5E4AD-3353-4B73-BE5E-F4BF7DD5543A}"/>
                      </a:ext>
                    </a:extLst>
                  </p:cNvPr>
                  <p:cNvSpPr/>
                  <p:nvPr/>
                </p:nvSpPr>
                <p:spPr>
                  <a:xfrm>
                    <a:off x="6475446" y="3862809"/>
                    <a:ext cx="2120998" cy="429272"/>
                  </a:xfrm>
                  <a:custGeom>
                    <a:avLst/>
                    <a:gdLst>
                      <a:gd name="connsiteX0" fmla="*/ 0 w 2183363"/>
                      <a:gd name="connsiteY0" fmla="*/ 0 h 494523"/>
                      <a:gd name="connsiteX1" fmla="*/ 2183363 w 2183363"/>
                      <a:gd name="connsiteY1" fmla="*/ 0 h 494523"/>
                      <a:gd name="connsiteX2" fmla="*/ 2183363 w 2183363"/>
                      <a:gd name="connsiteY2" fmla="*/ 494523 h 494523"/>
                      <a:gd name="connsiteX3" fmla="*/ 0 w 2183363"/>
                      <a:gd name="connsiteY3" fmla="*/ 494523 h 494523"/>
                      <a:gd name="connsiteX4" fmla="*/ 0 w 2183363"/>
                      <a:gd name="connsiteY4" fmla="*/ 0 h 494523"/>
                      <a:gd name="connsiteX0" fmla="*/ 167951 w 2183363"/>
                      <a:gd name="connsiteY0" fmla="*/ 214604 h 494523"/>
                      <a:gd name="connsiteX1" fmla="*/ 2183363 w 2183363"/>
                      <a:gd name="connsiteY1" fmla="*/ 0 h 494523"/>
                      <a:gd name="connsiteX2" fmla="*/ 2183363 w 2183363"/>
                      <a:gd name="connsiteY2" fmla="*/ 494523 h 494523"/>
                      <a:gd name="connsiteX3" fmla="*/ 0 w 2183363"/>
                      <a:gd name="connsiteY3" fmla="*/ 494523 h 494523"/>
                      <a:gd name="connsiteX4" fmla="*/ 167951 w 2183363"/>
                      <a:gd name="connsiteY4" fmla="*/ 214604 h 494523"/>
                      <a:gd name="connsiteX0" fmla="*/ 457200 w 2183363"/>
                      <a:gd name="connsiteY0" fmla="*/ 149289 h 494523"/>
                      <a:gd name="connsiteX1" fmla="*/ 2183363 w 2183363"/>
                      <a:gd name="connsiteY1" fmla="*/ 0 h 494523"/>
                      <a:gd name="connsiteX2" fmla="*/ 2183363 w 2183363"/>
                      <a:gd name="connsiteY2" fmla="*/ 494523 h 494523"/>
                      <a:gd name="connsiteX3" fmla="*/ 0 w 2183363"/>
                      <a:gd name="connsiteY3" fmla="*/ 494523 h 494523"/>
                      <a:gd name="connsiteX4" fmla="*/ 457200 w 2183363"/>
                      <a:gd name="connsiteY4" fmla="*/ 149289 h 494523"/>
                      <a:gd name="connsiteX0" fmla="*/ 261257 w 2183363"/>
                      <a:gd name="connsiteY0" fmla="*/ 223934 h 494523"/>
                      <a:gd name="connsiteX1" fmla="*/ 2183363 w 2183363"/>
                      <a:gd name="connsiteY1" fmla="*/ 0 h 494523"/>
                      <a:gd name="connsiteX2" fmla="*/ 2183363 w 2183363"/>
                      <a:gd name="connsiteY2" fmla="*/ 494523 h 494523"/>
                      <a:gd name="connsiteX3" fmla="*/ 0 w 2183363"/>
                      <a:gd name="connsiteY3" fmla="*/ 494523 h 494523"/>
                      <a:gd name="connsiteX4" fmla="*/ 261257 w 2183363"/>
                      <a:gd name="connsiteY4" fmla="*/ 223934 h 494523"/>
                      <a:gd name="connsiteX0" fmla="*/ 261257 w 2183363"/>
                      <a:gd name="connsiteY0" fmla="*/ 102636 h 373225"/>
                      <a:gd name="connsiteX1" fmla="*/ 1856792 w 2183363"/>
                      <a:gd name="connsiteY1" fmla="*/ 0 h 373225"/>
                      <a:gd name="connsiteX2" fmla="*/ 2183363 w 2183363"/>
                      <a:gd name="connsiteY2" fmla="*/ 373225 h 373225"/>
                      <a:gd name="connsiteX3" fmla="*/ 0 w 2183363"/>
                      <a:gd name="connsiteY3" fmla="*/ 373225 h 373225"/>
                      <a:gd name="connsiteX4" fmla="*/ 261257 w 2183363"/>
                      <a:gd name="connsiteY4" fmla="*/ 102636 h 373225"/>
                      <a:gd name="connsiteX0" fmla="*/ 261257 w 2062065"/>
                      <a:gd name="connsiteY0" fmla="*/ 102636 h 373225"/>
                      <a:gd name="connsiteX1" fmla="*/ 1856792 w 2062065"/>
                      <a:gd name="connsiteY1" fmla="*/ 0 h 373225"/>
                      <a:gd name="connsiteX2" fmla="*/ 2062065 w 2062065"/>
                      <a:gd name="connsiteY2" fmla="*/ 326572 h 373225"/>
                      <a:gd name="connsiteX3" fmla="*/ 0 w 2062065"/>
                      <a:gd name="connsiteY3" fmla="*/ 373225 h 373225"/>
                      <a:gd name="connsiteX4" fmla="*/ 261257 w 2062065"/>
                      <a:gd name="connsiteY4" fmla="*/ 102636 h 373225"/>
                      <a:gd name="connsiteX0" fmla="*/ 261257 w 2099854"/>
                      <a:gd name="connsiteY0" fmla="*/ 102636 h 373225"/>
                      <a:gd name="connsiteX1" fmla="*/ 1856792 w 2099854"/>
                      <a:gd name="connsiteY1" fmla="*/ 0 h 373225"/>
                      <a:gd name="connsiteX2" fmla="*/ 2062065 w 2099854"/>
                      <a:gd name="connsiteY2" fmla="*/ 326572 h 373225"/>
                      <a:gd name="connsiteX3" fmla="*/ 0 w 2099854"/>
                      <a:gd name="connsiteY3" fmla="*/ 373225 h 373225"/>
                      <a:gd name="connsiteX4" fmla="*/ 261257 w 2099854"/>
                      <a:gd name="connsiteY4" fmla="*/ 102636 h 373225"/>
                      <a:gd name="connsiteX0" fmla="*/ 261257 w 2099854"/>
                      <a:gd name="connsiteY0" fmla="*/ 103809 h 374398"/>
                      <a:gd name="connsiteX1" fmla="*/ 1856792 w 2099854"/>
                      <a:gd name="connsiteY1" fmla="*/ 1173 h 374398"/>
                      <a:gd name="connsiteX2" fmla="*/ 2062065 w 2099854"/>
                      <a:gd name="connsiteY2" fmla="*/ 327745 h 374398"/>
                      <a:gd name="connsiteX3" fmla="*/ 0 w 2099854"/>
                      <a:gd name="connsiteY3" fmla="*/ 374398 h 374398"/>
                      <a:gd name="connsiteX4" fmla="*/ 261257 w 2099854"/>
                      <a:gd name="connsiteY4" fmla="*/ 103809 h 374398"/>
                      <a:gd name="connsiteX0" fmla="*/ 391885 w 2099854"/>
                      <a:gd name="connsiteY0" fmla="*/ 85243 h 402485"/>
                      <a:gd name="connsiteX1" fmla="*/ 1856792 w 2099854"/>
                      <a:gd name="connsiteY1" fmla="*/ 29260 h 402485"/>
                      <a:gd name="connsiteX2" fmla="*/ 2062065 w 2099854"/>
                      <a:gd name="connsiteY2" fmla="*/ 355832 h 402485"/>
                      <a:gd name="connsiteX3" fmla="*/ 0 w 2099854"/>
                      <a:gd name="connsiteY3" fmla="*/ 402485 h 402485"/>
                      <a:gd name="connsiteX4" fmla="*/ 391885 w 2099854"/>
                      <a:gd name="connsiteY4" fmla="*/ 85243 h 402485"/>
                      <a:gd name="connsiteX0" fmla="*/ 391885 w 2099854"/>
                      <a:gd name="connsiteY0" fmla="*/ 112030 h 429272"/>
                      <a:gd name="connsiteX1" fmla="*/ 1856792 w 2099854"/>
                      <a:gd name="connsiteY1" fmla="*/ 56047 h 429272"/>
                      <a:gd name="connsiteX2" fmla="*/ 2062065 w 2099854"/>
                      <a:gd name="connsiteY2" fmla="*/ 382619 h 429272"/>
                      <a:gd name="connsiteX3" fmla="*/ 0 w 2099854"/>
                      <a:gd name="connsiteY3" fmla="*/ 429272 h 429272"/>
                      <a:gd name="connsiteX4" fmla="*/ 391885 w 2099854"/>
                      <a:gd name="connsiteY4" fmla="*/ 112030 h 429272"/>
                      <a:gd name="connsiteX0" fmla="*/ 391885 w 2120998"/>
                      <a:gd name="connsiteY0" fmla="*/ 112030 h 429272"/>
                      <a:gd name="connsiteX1" fmla="*/ 1856792 w 2120998"/>
                      <a:gd name="connsiteY1" fmla="*/ 56047 h 429272"/>
                      <a:gd name="connsiteX2" fmla="*/ 2062065 w 2120998"/>
                      <a:gd name="connsiteY2" fmla="*/ 382619 h 429272"/>
                      <a:gd name="connsiteX3" fmla="*/ 0 w 2120998"/>
                      <a:gd name="connsiteY3" fmla="*/ 429272 h 429272"/>
                      <a:gd name="connsiteX4" fmla="*/ 391885 w 2120998"/>
                      <a:gd name="connsiteY4" fmla="*/ 112030 h 42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0998" h="429272">
                        <a:moveTo>
                          <a:pt x="391885" y="112030"/>
                        </a:moveTo>
                        <a:cubicBezTo>
                          <a:pt x="1110342" y="-62141"/>
                          <a:pt x="1287624" y="6284"/>
                          <a:pt x="1856792" y="56047"/>
                        </a:cubicBezTo>
                        <a:cubicBezTo>
                          <a:pt x="2083836" y="146243"/>
                          <a:pt x="2198914" y="171125"/>
                          <a:pt x="2062065" y="382619"/>
                        </a:cubicBezTo>
                        <a:lnTo>
                          <a:pt x="0" y="429272"/>
                        </a:lnTo>
                        <a:lnTo>
                          <a:pt x="391885" y="1120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" name="Imagem 2">
                    <a:extLst>
                      <a:ext uri="{FF2B5EF4-FFF2-40B4-BE49-F238E27FC236}">
                        <a16:creationId xmlns:a16="http://schemas.microsoft.com/office/drawing/2014/main" id="{E6CECF5E-CA89-4EE2-BEE8-547FDD589E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35556" y="2519264"/>
                    <a:ext cx="4236098" cy="4236098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4FB5E1A8-C8F1-4144-98FD-1BCE6CDCEB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073" y="2852811"/>
                <a:ext cx="634482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1086C36A-7909-440F-87A3-1873FE6DF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0399" y="2853565"/>
                <a:ext cx="634482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B8298384-87C4-42A0-A5FD-6DC5D2971C02}"/>
                </a:ext>
              </a:extLst>
            </p:cNvPr>
            <p:cNvGrpSpPr/>
            <p:nvPr/>
          </p:nvGrpSpPr>
          <p:grpSpPr>
            <a:xfrm>
              <a:off x="634786" y="1728024"/>
              <a:ext cx="4876190" cy="4876190"/>
              <a:chOff x="634786" y="1728024"/>
              <a:chExt cx="4876190" cy="487619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FCA5D937-F7AF-4CBA-8DAD-2294D09DB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786" y="1728024"/>
                <a:ext cx="4876190" cy="4876190"/>
              </a:xfrm>
              <a:prstGeom prst="rect">
                <a:avLst/>
              </a:prstGeom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74453373-619A-4063-8C9E-3D1D5C709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2056" y="3721381"/>
                <a:ext cx="1990531" cy="1990531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1461E1E7-BF72-4923-A795-718D728F4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134" y="2749519"/>
                <a:ext cx="933006" cy="933006"/>
              </a:xfrm>
              <a:prstGeom prst="rect">
                <a:avLst/>
              </a:prstGeom>
            </p:spPr>
          </p:pic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7828C8C1-A36B-43F8-92F1-6D1031376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595" y="2791507"/>
                <a:ext cx="855023" cy="8550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7107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9674C8E-DF5F-44AA-A1B7-AB1E5C61BA9A}"/>
              </a:ext>
            </a:extLst>
          </p:cNvPr>
          <p:cNvGrpSpPr/>
          <p:nvPr/>
        </p:nvGrpSpPr>
        <p:grpSpPr>
          <a:xfrm>
            <a:off x="2069515" y="148261"/>
            <a:ext cx="6597375" cy="6521270"/>
            <a:chOff x="2069515" y="148261"/>
            <a:chExt cx="6597375" cy="6521270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ABAB7CF9-3D32-40BB-9839-441006450654}"/>
                </a:ext>
              </a:extLst>
            </p:cNvPr>
            <p:cNvGrpSpPr/>
            <p:nvPr/>
          </p:nvGrpSpPr>
          <p:grpSpPr>
            <a:xfrm>
              <a:off x="2311788" y="2230797"/>
              <a:ext cx="3252296" cy="3426252"/>
              <a:chOff x="4671655" y="-32816"/>
              <a:chExt cx="5287432" cy="5570241"/>
            </a:xfrm>
          </p:grpSpPr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51DACEE8-9787-42B5-965E-CB527418A69B}"/>
                  </a:ext>
                </a:extLst>
              </p:cNvPr>
              <p:cNvGrpSpPr/>
              <p:nvPr/>
            </p:nvGrpSpPr>
            <p:grpSpPr>
              <a:xfrm>
                <a:off x="4671655" y="-32816"/>
                <a:ext cx="4024913" cy="4611842"/>
                <a:chOff x="1700641" y="-556279"/>
                <a:chExt cx="6624931" cy="7591009"/>
              </a:xfrm>
            </p:grpSpPr>
            <p:cxnSp>
              <p:nvCxnSpPr>
                <p:cNvPr id="60" name="Conector reto 59">
                  <a:extLst>
                    <a:ext uri="{FF2B5EF4-FFF2-40B4-BE49-F238E27FC236}">
                      <a16:creationId xmlns:a16="http://schemas.microsoft.com/office/drawing/2014/main" id="{6F5C12B3-3FF7-4641-8683-4F7924B15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78082" y="-556279"/>
                  <a:ext cx="0" cy="51842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to 60">
                  <a:extLst>
                    <a:ext uri="{FF2B5EF4-FFF2-40B4-BE49-F238E27FC236}">
                      <a16:creationId xmlns:a16="http://schemas.microsoft.com/office/drawing/2014/main" id="{ACD161EE-BAFC-48BB-B848-78CB20A0E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1192" y="4627983"/>
                  <a:ext cx="1744380" cy="90402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to 61">
                  <a:extLst>
                    <a:ext uri="{FF2B5EF4-FFF2-40B4-BE49-F238E27FC236}">
                      <a16:creationId xmlns:a16="http://schemas.microsoft.com/office/drawing/2014/main" id="{5024350A-20B5-4F77-AEA5-46A480870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0641" y="4627981"/>
                  <a:ext cx="4875887" cy="240674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9720B6A0-803D-4D48-AB63-AAAFE60EAA05}"/>
                  </a:ext>
                </a:extLst>
              </p:cNvPr>
              <p:cNvGrpSpPr/>
              <p:nvPr/>
            </p:nvGrpSpPr>
            <p:grpSpPr>
              <a:xfrm>
                <a:off x="7273329" y="2671720"/>
                <a:ext cx="2685758" cy="2865705"/>
                <a:chOff x="7273329" y="2671720"/>
                <a:chExt cx="2685758" cy="2865705"/>
              </a:xfrm>
            </p:grpSpPr>
            <p:sp>
              <p:nvSpPr>
                <p:cNvPr id="55" name="Retângulo 54">
                  <a:extLst>
                    <a:ext uri="{FF2B5EF4-FFF2-40B4-BE49-F238E27FC236}">
                      <a16:creationId xmlns:a16="http://schemas.microsoft.com/office/drawing/2014/main" id="{AB543915-5081-4655-844B-BDB610B21C4C}"/>
                    </a:ext>
                  </a:extLst>
                </p:cNvPr>
                <p:cNvSpPr/>
                <p:nvPr/>
              </p:nvSpPr>
              <p:spPr>
                <a:xfrm>
                  <a:off x="9746339" y="4136231"/>
                  <a:ext cx="97749" cy="238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55">
                  <a:extLst>
                    <a:ext uri="{FF2B5EF4-FFF2-40B4-BE49-F238E27FC236}">
                      <a16:creationId xmlns:a16="http://schemas.microsoft.com/office/drawing/2014/main" id="{54DA31B5-095E-413C-9644-A5BAED7B52AB}"/>
                    </a:ext>
                  </a:extLst>
                </p:cNvPr>
                <p:cNvSpPr/>
                <p:nvPr/>
              </p:nvSpPr>
              <p:spPr>
                <a:xfrm>
                  <a:off x="9861338" y="4136230"/>
                  <a:ext cx="97749" cy="288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 19">
                  <a:extLst>
                    <a:ext uri="{FF2B5EF4-FFF2-40B4-BE49-F238E27FC236}">
                      <a16:creationId xmlns:a16="http://schemas.microsoft.com/office/drawing/2014/main" id="{082B445F-6028-4A9D-86E4-A2FCA8A53C3C}"/>
                    </a:ext>
                  </a:extLst>
                </p:cNvPr>
                <p:cNvSpPr/>
                <p:nvPr/>
              </p:nvSpPr>
              <p:spPr>
                <a:xfrm>
                  <a:off x="7356889" y="2860184"/>
                  <a:ext cx="1375674" cy="1170353"/>
                </a:xfrm>
                <a:custGeom>
                  <a:avLst/>
                  <a:gdLst>
                    <a:gd name="connsiteX0" fmla="*/ 0 w 1940766"/>
                    <a:gd name="connsiteY0" fmla="*/ 0 h 867191"/>
                    <a:gd name="connsiteX1" fmla="*/ 1940766 w 1940766"/>
                    <a:gd name="connsiteY1" fmla="*/ 0 h 867191"/>
                    <a:gd name="connsiteX2" fmla="*/ 1940766 w 1940766"/>
                    <a:gd name="connsiteY2" fmla="*/ 867191 h 867191"/>
                    <a:gd name="connsiteX3" fmla="*/ 0 w 1940766"/>
                    <a:gd name="connsiteY3" fmla="*/ 867191 h 867191"/>
                    <a:gd name="connsiteX4" fmla="*/ 0 w 1940766"/>
                    <a:gd name="connsiteY4" fmla="*/ 0 h 867191"/>
                    <a:gd name="connsiteX0" fmla="*/ 998376 w 2939142"/>
                    <a:gd name="connsiteY0" fmla="*/ 0 h 867191"/>
                    <a:gd name="connsiteX1" fmla="*/ 2939142 w 2939142"/>
                    <a:gd name="connsiteY1" fmla="*/ 0 h 867191"/>
                    <a:gd name="connsiteX2" fmla="*/ 2939142 w 2939142"/>
                    <a:gd name="connsiteY2" fmla="*/ 867191 h 867191"/>
                    <a:gd name="connsiteX3" fmla="*/ 0 w 2939142"/>
                    <a:gd name="connsiteY3" fmla="*/ 493966 h 867191"/>
                    <a:gd name="connsiteX4" fmla="*/ 998376 w 2939142"/>
                    <a:gd name="connsiteY4" fmla="*/ 0 h 867191"/>
                    <a:gd name="connsiteX0" fmla="*/ 998376 w 2939142"/>
                    <a:gd name="connsiteY0" fmla="*/ 0 h 1352383"/>
                    <a:gd name="connsiteX1" fmla="*/ 2939142 w 2939142"/>
                    <a:gd name="connsiteY1" fmla="*/ 0 h 1352383"/>
                    <a:gd name="connsiteX2" fmla="*/ 1688839 w 2939142"/>
                    <a:gd name="connsiteY2" fmla="*/ 1352383 h 1352383"/>
                    <a:gd name="connsiteX3" fmla="*/ 0 w 2939142"/>
                    <a:gd name="connsiteY3" fmla="*/ 493966 h 1352383"/>
                    <a:gd name="connsiteX4" fmla="*/ 998376 w 2939142"/>
                    <a:gd name="connsiteY4" fmla="*/ 0 h 1352383"/>
                    <a:gd name="connsiteX0" fmla="*/ 998376 w 2649893"/>
                    <a:gd name="connsiteY0" fmla="*/ 0 h 1352383"/>
                    <a:gd name="connsiteX1" fmla="*/ 2649893 w 2649893"/>
                    <a:gd name="connsiteY1" fmla="*/ 811763 h 1352383"/>
                    <a:gd name="connsiteX2" fmla="*/ 1688839 w 2649893"/>
                    <a:gd name="connsiteY2" fmla="*/ 1352383 h 1352383"/>
                    <a:gd name="connsiteX3" fmla="*/ 0 w 2649893"/>
                    <a:gd name="connsiteY3" fmla="*/ 493966 h 1352383"/>
                    <a:gd name="connsiteX4" fmla="*/ 998376 w 2649893"/>
                    <a:gd name="connsiteY4" fmla="*/ 0 h 1352383"/>
                    <a:gd name="connsiteX0" fmla="*/ 998376 w 2649893"/>
                    <a:gd name="connsiteY0" fmla="*/ 0 h 1170352"/>
                    <a:gd name="connsiteX1" fmla="*/ 2649893 w 2649893"/>
                    <a:gd name="connsiteY1" fmla="*/ 811763 h 1170352"/>
                    <a:gd name="connsiteX2" fmla="*/ 1248930 w 2649893"/>
                    <a:gd name="connsiteY2" fmla="*/ 1170352 h 1170352"/>
                    <a:gd name="connsiteX3" fmla="*/ 0 w 2649893"/>
                    <a:gd name="connsiteY3" fmla="*/ 493966 h 1170352"/>
                    <a:gd name="connsiteX4" fmla="*/ 998376 w 2649893"/>
                    <a:gd name="connsiteY4" fmla="*/ 0 h 1170352"/>
                    <a:gd name="connsiteX0" fmla="*/ 998376 w 1375673"/>
                    <a:gd name="connsiteY0" fmla="*/ 0 h 1170352"/>
                    <a:gd name="connsiteX1" fmla="*/ 1375673 w 1375673"/>
                    <a:gd name="connsiteY1" fmla="*/ 250499 h 1170352"/>
                    <a:gd name="connsiteX2" fmla="*/ 1248930 w 1375673"/>
                    <a:gd name="connsiteY2" fmla="*/ 1170352 h 1170352"/>
                    <a:gd name="connsiteX3" fmla="*/ 0 w 1375673"/>
                    <a:gd name="connsiteY3" fmla="*/ 493966 h 1170352"/>
                    <a:gd name="connsiteX4" fmla="*/ 998376 w 1375673"/>
                    <a:gd name="connsiteY4" fmla="*/ 0 h 1170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5673" h="1170352">
                      <a:moveTo>
                        <a:pt x="998376" y="0"/>
                      </a:moveTo>
                      <a:lnTo>
                        <a:pt x="1375673" y="250499"/>
                      </a:lnTo>
                      <a:lnTo>
                        <a:pt x="1248930" y="1170352"/>
                      </a:lnTo>
                      <a:lnTo>
                        <a:pt x="0" y="493966"/>
                      </a:lnTo>
                      <a:lnTo>
                        <a:pt x="99837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8" name="Retângulo 23">
                  <a:extLst>
                    <a:ext uri="{FF2B5EF4-FFF2-40B4-BE49-F238E27FC236}">
                      <a16:creationId xmlns:a16="http://schemas.microsoft.com/office/drawing/2014/main" id="{BCB9A5BF-7004-4690-B2EE-90333F54DAE1}"/>
                    </a:ext>
                  </a:extLst>
                </p:cNvPr>
                <p:cNvSpPr/>
                <p:nvPr/>
              </p:nvSpPr>
              <p:spPr>
                <a:xfrm>
                  <a:off x="9355815" y="3941395"/>
                  <a:ext cx="332722" cy="302420"/>
                </a:xfrm>
                <a:custGeom>
                  <a:avLst/>
                  <a:gdLst>
                    <a:gd name="connsiteX0" fmla="*/ 0 w 287479"/>
                    <a:gd name="connsiteY0" fmla="*/ 0 h 288133"/>
                    <a:gd name="connsiteX1" fmla="*/ 287479 w 287479"/>
                    <a:gd name="connsiteY1" fmla="*/ 0 h 288133"/>
                    <a:gd name="connsiteX2" fmla="*/ 287479 w 287479"/>
                    <a:gd name="connsiteY2" fmla="*/ 288133 h 288133"/>
                    <a:gd name="connsiteX3" fmla="*/ 0 w 287479"/>
                    <a:gd name="connsiteY3" fmla="*/ 288133 h 288133"/>
                    <a:gd name="connsiteX4" fmla="*/ 0 w 287479"/>
                    <a:gd name="connsiteY4" fmla="*/ 0 h 288133"/>
                    <a:gd name="connsiteX0" fmla="*/ 0 w 325579"/>
                    <a:gd name="connsiteY0" fmla="*/ 119063 h 288133"/>
                    <a:gd name="connsiteX1" fmla="*/ 325579 w 325579"/>
                    <a:gd name="connsiteY1" fmla="*/ 0 h 288133"/>
                    <a:gd name="connsiteX2" fmla="*/ 325579 w 325579"/>
                    <a:gd name="connsiteY2" fmla="*/ 288133 h 288133"/>
                    <a:gd name="connsiteX3" fmla="*/ 38100 w 325579"/>
                    <a:gd name="connsiteY3" fmla="*/ 288133 h 288133"/>
                    <a:gd name="connsiteX4" fmla="*/ 0 w 325579"/>
                    <a:gd name="connsiteY4" fmla="*/ 119063 h 288133"/>
                    <a:gd name="connsiteX0" fmla="*/ 0 w 332722"/>
                    <a:gd name="connsiteY0" fmla="*/ 119063 h 288133"/>
                    <a:gd name="connsiteX1" fmla="*/ 325579 w 332722"/>
                    <a:gd name="connsiteY1" fmla="*/ 0 h 288133"/>
                    <a:gd name="connsiteX2" fmla="*/ 332722 w 332722"/>
                    <a:gd name="connsiteY2" fmla="*/ 157164 h 288133"/>
                    <a:gd name="connsiteX3" fmla="*/ 38100 w 332722"/>
                    <a:gd name="connsiteY3" fmla="*/ 288133 h 288133"/>
                    <a:gd name="connsiteX4" fmla="*/ 0 w 332722"/>
                    <a:gd name="connsiteY4" fmla="*/ 119063 h 288133"/>
                    <a:gd name="connsiteX0" fmla="*/ 0 w 332722"/>
                    <a:gd name="connsiteY0" fmla="*/ 133350 h 302420"/>
                    <a:gd name="connsiteX1" fmla="*/ 275572 w 332722"/>
                    <a:gd name="connsiteY1" fmla="*/ 0 h 302420"/>
                    <a:gd name="connsiteX2" fmla="*/ 332722 w 332722"/>
                    <a:gd name="connsiteY2" fmla="*/ 171451 h 302420"/>
                    <a:gd name="connsiteX3" fmla="*/ 38100 w 332722"/>
                    <a:gd name="connsiteY3" fmla="*/ 302420 h 302420"/>
                    <a:gd name="connsiteX4" fmla="*/ 0 w 332722"/>
                    <a:gd name="connsiteY4" fmla="*/ 133350 h 30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722" h="302420">
                      <a:moveTo>
                        <a:pt x="0" y="133350"/>
                      </a:moveTo>
                      <a:lnTo>
                        <a:pt x="275572" y="0"/>
                      </a:lnTo>
                      <a:lnTo>
                        <a:pt x="332722" y="171451"/>
                      </a:lnTo>
                      <a:lnTo>
                        <a:pt x="38100" y="302420"/>
                      </a:lnTo>
                      <a:lnTo>
                        <a:pt x="0" y="133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59" name="Imagem 58">
                  <a:extLst>
                    <a:ext uri="{FF2B5EF4-FFF2-40B4-BE49-F238E27FC236}">
                      <a16:creationId xmlns:a16="http://schemas.microsoft.com/office/drawing/2014/main" id="{C08D67F1-6B52-4756-B2DE-D4F80A7BBD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314"/>
                <a:stretch/>
              </p:blipFill>
              <p:spPr>
                <a:xfrm>
                  <a:off x="7273329" y="2671720"/>
                  <a:ext cx="1395196" cy="2865705"/>
                </a:xfrm>
                <a:prstGeom prst="rect">
                  <a:avLst/>
                </a:prstGeom>
              </p:spPr>
            </p:pic>
          </p:grp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DBC90B5D-35C7-4C6D-93D1-2E0BF86AA7EF}"/>
                  </a:ext>
                </a:extLst>
              </p:cNvPr>
              <p:cNvGrpSpPr/>
              <p:nvPr/>
            </p:nvGrpSpPr>
            <p:grpSpPr>
              <a:xfrm>
                <a:off x="7717516" y="2136250"/>
                <a:ext cx="1647151" cy="1869440"/>
                <a:chOff x="7717516" y="2136250"/>
                <a:chExt cx="1647151" cy="1869440"/>
              </a:xfrm>
            </p:grpSpPr>
            <p:sp>
              <p:nvSpPr>
                <p:cNvPr id="53" name="Retângulo 29">
                  <a:extLst>
                    <a:ext uri="{FF2B5EF4-FFF2-40B4-BE49-F238E27FC236}">
                      <a16:creationId xmlns:a16="http://schemas.microsoft.com/office/drawing/2014/main" id="{A1465B0D-E24C-486F-AE1C-2C10F2742EA4}"/>
                    </a:ext>
                  </a:extLst>
                </p:cNvPr>
                <p:cNvSpPr/>
                <p:nvPr/>
              </p:nvSpPr>
              <p:spPr>
                <a:xfrm>
                  <a:off x="8429603" y="2731863"/>
                  <a:ext cx="935064" cy="696886"/>
                </a:xfrm>
                <a:custGeom>
                  <a:avLst/>
                  <a:gdLst>
                    <a:gd name="connsiteX0" fmla="*/ 0 w 349277"/>
                    <a:gd name="connsiteY0" fmla="*/ 0 h 225399"/>
                    <a:gd name="connsiteX1" fmla="*/ 349277 w 349277"/>
                    <a:gd name="connsiteY1" fmla="*/ 0 h 225399"/>
                    <a:gd name="connsiteX2" fmla="*/ 349277 w 349277"/>
                    <a:gd name="connsiteY2" fmla="*/ 225399 h 225399"/>
                    <a:gd name="connsiteX3" fmla="*/ 0 w 349277"/>
                    <a:gd name="connsiteY3" fmla="*/ 225399 h 225399"/>
                    <a:gd name="connsiteX4" fmla="*/ 0 w 349277"/>
                    <a:gd name="connsiteY4" fmla="*/ 0 h 225399"/>
                    <a:gd name="connsiteX0" fmla="*/ 0 w 932683"/>
                    <a:gd name="connsiteY0" fmla="*/ 0 h 696886"/>
                    <a:gd name="connsiteX1" fmla="*/ 349277 w 932683"/>
                    <a:gd name="connsiteY1" fmla="*/ 0 h 696886"/>
                    <a:gd name="connsiteX2" fmla="*/ 932683 w 932683"/>
                    <a:gd name="connsiteY2" fmla="*/ 696886 h 696886"/>
                    <a:gd name="connsiteX3" fmla="*/ 0 w 932683"/>
                    <a:gd name="connsiteY3" fmla="*/ 225399 h 696886"/>
                    <a:gd name="connsiteX4" fmla="*/ 0 w 932683"/>
                    <a:gd name="connsiteY4" fmla="*/ 0 h 696886"/>
                    <a:gd name="connsiteX0" fmla="*/ 0 w 935064"/>
                    <a:gd name="connsiteY0" fmla="*/ 0 h 696886"/>
                    <a:gd name="connsiteX1" fmla="*/ 935064 w 935064"/>
                    <a:gd name="connsiteY1" fmla="*/ 519112 h 696886"/>
                    <a:gd name="connsiteX2" fmla="*/ 932683 w 935064"/>
                    <a:gd name="connsiteY2" fmla="*/ 696886 h 696886"/>
                    <a:gd name="connsiteX3" fmla="*/ 0 w 935064"/>
                    <a:gd name="connsiteY3" fmla="*/ 225399 h 696886"/>
                    <a:gd name="connsiteX4" fmla="*/ 0 w 935064"/>
                    <a:gd name="connsiteY4" fmla="*/ 0 h 696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064" h="696886">
                      <a:moveTo>
                        <a:pt x="0" y="0"/>
                      </a:moveTo>
                      <a:lnTo>
                        <a:pt x="935064" y="519112"/>
                      </a:lnTo>
                      <a:cubicBezTo>
                        <a:pt x="934270" y="578370"/>
                        <a:pt x="933477" y="637628"/>
                        <a:pt x="932683" y="696886"/>
                      </a:cubicBezTo>
                      <a:lnTo>
                        <a:pt x="0" y="225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54" name="Imagem 53">
                  <a:extLst>
                    <a:ext uri="{FF2B5EF4-FFF2-40B4-BE49-F238E27FC236}">
                      <a16:creationId xmlns:a16="http://schemas.microsoft.com/office/drawing/2014/main" id="{35E585E2-AD7D-481B-BD7D-FB2CDAB291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7629"/>
                <a:stretch/>
              </p:blipFill>
              <p:spPr>
                <a:xfrm>
                  <a:off x="7717516" y="2136250"/>
                  <a:ext cx="979054" cy="186944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14ADDC43-22D7-48B6-9BB8-AE37C8A1D20C}"/>
                </a:ext>
              </a:extLst>
            </p:cNvPr>
            <p:cNvGrpSpPr/>
            <p:nvPr/>
          </p:nvGrpSpPr>
          <p:grpSpPr>
            <a:xfrm>
              <a:off x="2069515" y="148261"/>
              <a:ext cx="6597375" cy="6521270"/>
              <a:chOff x="2069515" y="148261"/>
              <a:chExt cx="6597375" cy="6521270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5B945E25-285B-40E9-9ADE-194A5F5842EF}"/>
                  </a:ext>
                </a:extLst>
              </p:cNvPr>
              <p:cNvGrpSpPr/>
              <p:nvPr/>
            </p:nvGrpSpPr>
            <p:grpSpPr>
              <a:xfrm>
                <a:off x="2069515" y="1793341"/>
                <a:ext cx="2838200" cy="4876190"/>
                <a:chOff x="2069515" y="1793341"/>
                <a:chExt cx="2838200" cy="4876190"/>
              </a:xfrm>
            </p:grpSpPr>
            <p:sp>
              <p:nvSpPr>
                <p:cNvPr id="65" name="Retângulo 64">
                  <a:extLst>
                    <a:ext uri="{FF2B5EF4-FFF2-40B4-BE49-F238E27FC236}">
                      <a16:creationId xmlns:a16="http://schemas.microsoft.com/office/drawing/2014/main" id="{A06750AA-A3B9-4F6B-9D2F-F0A44DBFD040}"/>
                    </a:ext>
                  </a:extLst>
                </p:cNvPr>
                <p:cNvSpPr/>
                <p:nvPr/>
              </p:nvSpPr>
              <p:spPr>
                <a:xfrm>
                  <a:off x="2739221" y="4357835"/>
                  <a:ext cx="1018531" cy="510095"/>
                </a:xfrm>
                <a:custGeom>
                  <a:avLst/>
                  <a:gdLst>
                    <a:gd name="connsiteX0" fmla="*/ 0 w 1030437"/>
                    <a:gd name="connsiteY0" fmla="*/ 0 h 598201"/>
                    <a:gd name="connsiteX1" fmla="*/ 1030437 w 1030437"/>
                    <a:gd name="connsiteY1" fmla="*/ 0 h 598201"/>
                    <a:gd name="connsiteX2" fmla="*/ 1030437 w 1030437"/>
                    <a:gd name="connsiteY2" fmla="*/ 598201 h 598201"/>
                    <a:gd name="connsiteX3" fmla="*/ 0 w 1030437"/>
                    <a:gd name="connsiteY3" fmla="*/ 598201 h 598201"/>
                    <a:gd name="connsiteX4" fmla="*/ 0 w 1030437"/>
                    <a:gd name="connsiteY4" fmla="*/ 0 h 598201"/>
                    <a:gd name="connsiteX0" fmla="*/ 28575 w 1059012"/>
                    <a:gd name="connsiteY0" fmla="*/ 0 h 598201"/>
                    <a:gd name="connsiteX1" fmla="*/ 1059012 w 1059012"/>
                    <a:gd name="connsiteY1" fmla="*/ 0 h 598201"/>
                    <a:gd name="connsiteX2" fmla="*/ 1059012 w 1059012"/>
                    <a:gd name="connsiteY2" fmla="*/ 598201 h 598201"/>
                    <a:gd name="connsiteX3" fmla="*/ 0 w 1059012"/>
                    <a:gd name="connsiteY3" fmla="*/ 402939 h 598201"/>
                    <a:gd name="connsiteX4" fmla="*/ 28575 w 1059012"/>
                    <a:gd name="connsiteY4" fmla="*/ 0 h 598201"/>
                    <a:gd name="connsiteX0" fmla="*/ 0 w 1194743"/>
                    <a:gd name="connsiteY0" fmla="*/ 328613 h 598201"/>
                    <a:gd name="connsiteX1" fmla="*/ 1194743 w 1194743"/>
                    <a:gd name="connsiteY1" fmla="*/ 0 h 598201"/>
                    <a:gd name="connsiteX2" fmla="*/ 1194743 w 1194743"/>
                    <a:gd name="connsiteY2" fmla="*/ 598201 h 598201"/>
                    <a:gd name="connsiteX3" fmla="*/ 135731 w 1194743"/>
                    <a:gd name="connsiteY3" fmla="*/ 402939 h 598201"/>
                    <a:gd name="connsiteX4" fmla="*/ 0 w 1194743"/>
                    <a:gd name="connsiteY4" fmla="*/ 328613 h 598201"/>
                    <a:gd name="connsiteX0" fmla="*/ 0 w 1194743"/>
                    <a:gd name="connsiteY0" fmla="*/ 73819 h 343407"/>
                    <a:gd name="connsiteX1" fmla="*/ 130324 w 1194743"/>
                    <a:gd name="connsiteY1" fmla="*/ 0 h 343407"/>
                    <a:gd name="connsiteX2" fmla="*/ 1194743 w 1194743"/>
                    <a:gd name="connsiteY2" fmla="*/ 343407 h 343407"/>
                    <a:gd name="connsiteX3" fmla="*/ 135731 w 1194743"/>
                    <a:gd name="connsiteY3" fmla="*/ 148145 h 343407"/>
                    <a:gd name="connsiteX4" fmla="*/ 0 w 1194743"/>
                    <a:gd name="connsiteY4" fmla="*/ 73819 h 343407"/>
                    <a:gd name="connsiteX0" fmla="*/ 0 w 244624"/>
                    <a:gd name="connsiteY0" fmla="*/ 73819 h 148145"/>
                    <a:gd name="connsiteX1" fmla="*/ 130324 w 244624"/>
                    <a:gd name="connsiteY1" fmla="*/ 0 h 148145"/>
                    <a:gd name="connsiteX2" fmla="*/ 244624 w 244624"/>
                    <a:gd name="connsiteY2" fmla="*/ 81470 h 148145"/>
                    <a:gd name="connsiteX3" fmla="*/ 135731 w 244624"/>
                    <a:gd name="connsiteY3" fmla="*/ 148145 h 148145"/>
                    <a:gd name="connsiteX4" fmla="*/ 0 w 244624"/>
                    <a:gd name="connsiteY4" fmla="*/ 73819 h 148145"/>
                    <a:gd name="connsiteX0" fmla="*/ 0 w 277962"/>
                    <a:gd name="connsiteY0" fmla="*/ 73819 h 148145"/>
                    <a:gd name="connsiteX1" fmla="*/ 130324 w 277962"/>
                    <a:gd name="connsiteY1" fmla="*/ 0 h 148145"/>
                    <a:gd name="connsiteX2" fmla="*/ 277962 w 277962"/>
                    <a:gd name="connsiteY2" fmla="*/ 74326 h 148145"/>
                    <a:gd name="connsiteX3" fmla="*/ 135731 w 277962"/>
                    <a:gd name="connsiteY3" fmla="*/ 148145 h 148145"/>
                    <a:gd name="connsiteX4" fmla="*/ 0 w 277962"/>
                    <a:gd name="connsiteY4" fmla="*/ 73819 h 148145"/>
                    <a:gd name="connsiteX0" fmla="*/ 0 w 913755"/>
                    <a:gd name="connsiteY0" fmla="*/ 433388 h 507714"/>
                    <a:gd name="connsiteX1" fmla="*/ 913755 w 913755"/>
                    <a:gd name="connsiteY1" fmla="*/ 0 h 507714"/>
                    <a:gd name="connsiteX2" fmla="*/ 277962 w 913755"/>
                    <a:gd name="connsiteY2" fmla="*/ 433895 h 507714"/>
                    <a:gd name="connsiteX3" fmla="*/ 135731 w 913755"/>
                    <a:gd name="connsiteY3" fmla="*/ 507714 h 507714"/>
                    <a:gd name="connsiteX4" fmla="*/ 0 w 913755"/>
                    <a:gd name="connsiteY4" fmla="*/ 433388 h 507714"/>
                    <a:gd name="connsiteX0" fmla="*/ 0 w 920899"/>
                    <a:gd name="connsiteY0" fmla="*/ 435769 h 510095"/>
                    <a:gd name="connsiteX1" fmla="*/ 920899 w 920899"/>
                    <a:gd name="connsiteY1" fmla="*/ 0 h 510095"/>
                    <a:gd name="connsiteX2" fmla="*/ 277962 w 920899"/>
                    <a:gd name="connsiteY2" fmla="*/ 436276 h 510095"/>
                    <a:gd name="connsiteX3" fmla="*/ 135731 w 920899"/>
                    <a:gd name="connsiteY3" fmla="*/ 510095 h 510095"/>
                    <a:gd name="connsiteX4" fmla="*/ 0 w 920899"/>
                    <a:gd name="connsiteY4" fmla="*/ 435769 h 510095"/>
                    <a:gd name="connsiteX0" fmla="*/ 0 w 1018531"/>
                    <a:gd name="connsiteY0" fmla="*/ 435769 h 510095"/>
                    <a:gd name="connsiteX1" fmla="*/ 920899 w 1018531"/>
                    <a:gd name="connsiteY1" fmla="*/ 0 h 510095"/>
                    <a:gd name="connsiteX2" fmla="*/ 1018531 w 1018531"/>
                    <a:gd name="connsiteY2" fmla="*/ 50514 h 510095"/>
                    <a:gd name="connsiteX3" fmla="*/ 135731 w 1018531"/>
                    <a:gd name="connsiteY3" fmla="*/ 510095 h 510095"/>
                    <a:gd name="connsiteX4" fmla="*/ 0 w 1018531"/>
                    <a:gd name="connsiteY4" fmla="*/ 435769 h 510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8531" h="510095">
                      <a:moveTo>
                        <a:pt x="0" y="435769"/>
                      </a:moveTo>
                      <a:lnTo>
                        <a:pt x="920899" y="0"/>
                      </a:lnTo>
                      <a:lnTo>
                        <a:pt x="1018531" y="50514"/>
                      </a:lnTo>
                      <a:lnTo>
                        <a:pt x="135731" y="510095"/>
                      </a:lnTo>
                      <a:lnTo>
                        <a:pt x="0" y="43576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 65">
                  <a:extLst>
                    <a:ext uri="{FF2B5EF4-FFF2-40B4-BE49-F238E27FC236}">
                      <a16:creationId xmlns:a16="http://schemas.microsoft.com/office/drawing/2014/main" id="{EE69D3F7-699B-4200-AAC2-883CD6D4E05B}"/>
                    </a:ext>
                  </a:extLst>
                </p:cNvPr>
                <p:cNvSpPr/>
                <p:nvPr/>
              </p:nvSpPr>
              <p:spPr>
                <a:xfrm>
                  <a:off x="2546280" y="4822932"/>
                  <a:ext cx="201763" cy="167196"/>
                </a:xfrm>
                <a:custGeom>
                  <a:avLst/>
                  <a:gdLst>
                    <a:gd name="connsiteX0" fmla="*/ 0 w 1030437"/>
                    <a:gd name="connsiteY0" fmla="*/ 0 h 598201"/>
                    <a:gd name="connsiteX1" fmla="*/ 1030437 w 1030437"/>
                    <a:gd name="connsiteY1" fmla="*/ 0 h 598201"/>
                    <a:gd name="connsiteX2" fmla="*/ 1030437 w 1030437"/>
                    <a:gd name="connsiteY2" fmla="*/ 598201 h 598201"/>
                    <a:gd name="connsiteX3" fmla="*/ 0 w 1030437"/>
                    <a:gd name="connsiteY3" fmla="*/ 598201 h 598201"/>
                    <a:gd name="connsiteX4" fmla="*/ 0 w 1030437"/>
                    <a:gd name="connsiteY4" fmla="*/ 0 h 598201"/>
                    <a:gd name="connsiteX0" fmla="*/ 473869 w 1030437"/>
                    <a:gd name="connsiteY0" fmla="*/ 107156 h 598201"/>
                    <a:gd name="connsiteX1" fmla="*/ 1030437 w 1030437"/>
                    <a:gd name="connsiteY1" fmla="*/ 0 h 598201"/>
                    <a:gd name="connsiteX2" fmla="*/ 1030437 w 1030437"/>
                    <a:gd name="connsiteY2" fmla="*/ 598201 h 598201"/>
                    <a:gd name="connsiteX3" fmla="*/ 0 w 1030437"/>
                    <a:gd name="connsiteY3" fmla="*/ 598201 h 598201"/>
                    <a:gd name="connsiteX4" fmla="*/ 473869 w 1030437"/>
                    <a:gd name="connsiteY4" fmla="*/ 107156 h 598201"/>
                    <a:gd name="connsiteX0" fmla="*/ 473869 w 1030437"/>
                    <a:gd name="connsiteY0" fmla="*/ 0 h 491045"/>
                    <a:gd name="connsiteX1" fmla="*/ 637531 w 1030437"/>
                    <a:gd name="connsiteY1" fmla="*/ 185737 h 491045"/>
                    <a:gd name="connsiteX2" fmla="*/ 1030437 w 1030437"/>
                    <a:gd name="connsiteY2" fmla="*/ 491045 h 491045"/>
                    <a:gd name="connsiteX3" fmla="*/ 0 w 1030437"/>
                    <a:gd name="connsiteY3" fmla="*/ 491045 h 491045"/>
                    <a:gd name="connsiteX4" fmla="*/ 473869 w 1030437"/>
                    <a:gd name="connsiteY4" fmla="*/ 0 h 491045"/>
                    <a:gd name="connsiteX0" fmla="*/ 502444 w 1030437"/>
                    <a:gd name="connsiteY0" fmla="*/ 9526 h 305308"/>
                    <a:gd name="connsiteX1" fmla="*/ 637531 w 1030437"/>
                    <a:gd name="connsiteY1" fmla="*/ 0 h 305308"/>
                    <a:gd name="connsiteX2" fmla="*/ 1030437 w 1030437"/>
                    <a:gd name="connsiteY2" fmla="*/ 305308 h 305308"/>
                    <a:gd name="connsiteX3" fmla="*/ 0 w 1030437"/>
                    <a:gd name="connsiteY3" fmla="*/ 305308 h 305308"/>
                    <a:gd name="connsiteX4" fmla="*/ 502444 w 1030437"/>
                    <a:gd name="connsiteY4" fmla="*/ 9526 h 305308"/>
                    <a:gd name="connsiteX0" fmla="*/ 490538 w 1030437"/>
                    <a:gd name="connsiteY0" fmla="*/ 92869 h 305308"/>
                    <a:gd name="connsiteX1" fmla="*/ 637531 w 1030437"/>
                    <a:gd name="connsiteY1" fmla="*/ 0 h 305308"/>
                    <a:gd name="connsiteX2" fmla="*/ 1030437 w 1030437"/>
                    <a:gd name="connsiteY2" fmla="*/ 305308 h 305308"/>
                    <a:gd name="connsiteX3" fmla="*/ 0 w 1030437"/>
                    <a:gd name="connsiteY3" fmla="*/ 305308 h 305308"/>
                    <a:gd name="connsiteX4" fmla="*/ 490538 w 1030437"/>
                    <a:gd name="connsiteY4" fmla="*/ 92869 h 305308"/>
                    <a:gd name="connsiteX0" fmla="*/ 481013 w 1030437"/>
                    <a:gd name="connsiteY0" fmla="*/ 7144 h 305308"/>
                    <a:gd name="connsiteX1" fmla="*/ 637531 w 1030437"/>
                    <a:gd name="connsiteY1" fmla="*/ 0 h 305308"/>
                    <a:gd name="connsiteX2" fmla="*/ 1030437 w 1030437"/>
                    <a:gd name="connsiteY2" fmla="*/ 305308 h 305308"/>
                    <a:gd name="connsiteX3" fmla="*/ 0 w 1030437"/>
                    <a:gd name="connsiteY3" fmla="*/ 305308 h 305308"/>
                    <a:gd name="connsiteX4" fmla="*/ 481013 w 1030437"/>
                    <a:gd name="connsiteY4" fmla="*/ 7144 h 305308"/>
                    <a:gd name="connsiteX0" fmla="*/ 481013 w 1030437"/>
                    <a:gd name="connsiteY0" fmla="*/ 21432 h 319596"/>
                    <a:gd name="connsiteX1" fmla="*/ 578000 w 1030437"/>
                    <a:gd name="connsiteY1" fmla="*/ 0 h 319596"/>
                    <a:gd name="connsiteX2" fmla="*/ 1030437 w 1030437"/>
                    <a:gd name="connsiteY2" fmla="*/ 319596 h 319596"/>
                    <a:gd name="connsiteX3" fmla="*/ 0 w 1030437"/>
                    <a:gd name="connsiteY3" fmla="*/ 319596 h 319596"/>
                    <a:gd name="connsiteX4" fmla="*/ 481013 w 1030437"/>
                    <a:gd name="connsiteY4" fmla="*/ 21432 h 319596"/>
                    <a:gd name="connsiteX0" fmla="*/ 481013 w 578000"/>
                    <a:gd name="connsiteY0" fmla="*/ 21432 h 319596"/>
                    <a:gd name="connsiteX1" fmla="*/ 578000 w 578000"/>
                    <a:gd name="connsiteY1" fmla="*/ 0 h 319596"/>
                    <a:gd name="connsiteX2" fmla="*/ 573237 w 578000"/>
                    <a:gd name="connsiteY2" fmla="*/ 226727 h 319596"/>
                    <a:gd name="connsiteX3" fmla="*/ 0 w 578000"/>
                    <a:gd name="connsiteY3" fmla="*/ 319596 h 319596"/>
                    <a:gd name="connsiteX4" fmla="*/ 481013 w 578000"/>
                    <a:gd name="connsiteY4" fmla="*/ 21432 h 319596"/>
                    <a:gd name="connsiteX0" fmla="*/ 104776 w 201763"/>
                    <a:gd name="connsiteY0" fmla="*/ 21432 h 226727"/>
                    <a:gd name="connsiteX1" fmla="*/ 201763 w 201763"/>
                    <a:gd name="connsiteY1" fmla="*/ 0 h 226727"/>
                    <a:gd name="connsiteX2" fmla="*/ 197000 w 201763"/>
                    <a:gd name="connsiteY2" fmla="*/ 226727 h 226727"/>
                    <a:gd name="connsiteX3" fmla="*/ 0 w 201763"/>
                    <a:gd name="connsiteY3" fmla="*/ 167196 h 226727"/>
                    <a:gd name="connsiteX4" fmla="*/ 104776 w 201763"/>
                    <a:gd name="connsiteY4" fmla="*/ 21432 h 226727"/>
                    <a:gd name="connsiteX0" fmla="*/ 42864 w 201763"/>
                    <a:gd name="connsiteY0" fmla="*/ 40482 h 226727"/>
                    <a:gd name="connsiteX1" fmla="*/ 201763 w 201763"/>
                    <a:gd name="connsiteY1" fmla="*/ 0 h 226727"/>
                    <a:gd name="connsiteX2" fmla="*/ 197000 w 201763"/>
                    <a:gd name="connsiteY2" fmla="*/ 226727 h 226727"/>
                    <a:gd name="connsiteX3" fmla="*/ 0 w 201763"/>
                    <a:gd name="connsiteY3" fmla="*/ 167196 h 226727"/>
                    <a:gd name="connsiteX4" fmla="*/ 42864 w 201763"/>
                    <a:gd name="connsiteY4" fmla="*/ 40482 h 226727"/>
                    <a:gd name="connsiteX0" fmla="*/ 42864 w 201763"/>
                    <a:gd name="connsiteY0" fmla="*/ 40482 h 167196"/>
                    <a:gd name="connsiteX1" fmla="*/ 201763 w 201763"/>
                    <a:gd name="connsiteY1" fmla="*/ 0 h 167196"/>
                    <a:gd name="connsiteX2" fmla="*/ 199382 w 201763"/>
                    <a:gd name="connsiteY2" fmla="*/ 152908 h 167196"/>
                    <a:gd name="connsiteX3" fmla="*/ 0 w 201763"/>
                    <a:gd name="connsiteY3" fmla="*/ 167196 h 167196"/>
                    <a:gd name="connsiteX4" fmla="*/ 42864 w 201763"/>
                    <a:gd name="connsiteY4" fmla="*/ 40482 h 16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763" h="167196">
                      <a:moveTo>
                        <a:pt x="42864" y="40482"/>
                      </a:moveTo>
                      <a:lnTo>
                        <a:pt x="201763" y="0"/>
                      </a:lnTo>
                      <a:cubicBezTo>
                        <a:pt x="200969" y="50969"/>
                        <a:pt x="200176" y="101939"/>
                        <a:pt x="199382" y="152908"/>
                      </a:cubicBezTo>
                      <a:lnTo>
                        <a:pt x="0" y="167196"/>
                      </a:lnTo>
                      <a:lnTo>
                        <a:pt x="42864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6" name="Imagem 35">
                  <a:extLst>
                    <a:ext uri="{FF2B5EF4-FFF2-40B4-BE49-F238E27FC236}">
                      <a16:creationId xmlns:a16="http://schemas.microsoft.com/office/drawing/2014/main" id="{BC7A00E8-B8E1-4709-9396-F535D2308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9515" y="3326701"/>
                  <a:ext cx="2484552" cy="2484552"/>
                </a:xfrm>
                <a:prstGeom prst="rect">
                  <a:avLst/>
                </a:prstGeom>
              </p:spPr>
            </p:pic>
            <p:pic>
              <p:nvPicPr>
                <p:cNvPr id="38" name="Imagem 37">
                  <a:extLst>
                    <a:ext uri="{FF2B5EF4-FFF2-40B4-BE49-F238E27FC236}">
                      <a16:creationId xmlns:a16="http://schemas.microsoft.com/office/drawing/2014/main" id="{1F258B4D-2904-4F68-A8F2-E736D80263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30" r="22130"/>
                <a:stretch/>
              </p:blipFill>
              <p:spPr>
                <a:xfrm>
                  <a:off x="2189769" y="1793341"/>
                  <a:ext cx="2717946" cy="4876190"/>
                </a:xfrm>
                <a:prstGeom prst="rect">
                  <a:avLst/>
                </a:prstGeom>
              </p:spPr>
            </p:pic>
            <p:pic>
              <p:nvPicPr>
                <p:cNvPr id="14" name="Imagem 13">
                  <a:extLst>
                    <a:ext uri="{FF2B5EF4-FFF2-40B4-BE49-F238E27FC236}">
                      <a16:creationId xmlns:a16="http://schemas.microsoft.com/office/drawing/2014/main" id="{FE416471-4C8C-4A35-8BCC-A2EADFAFD3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4011" b="95989" l="9275" r="89275">
                              <a14:foregroundMark x1="47536" y1="12607" x2="36522" y2="27221"/>
                              <a14:foregroundMark x1="36522" y1="27221" x2="36237" y2="41866"/>
                              <a14:foregroundMark x1="27536" y1="57593" x2="27246" y2="73926"/>
                              <a14:foregroundMark x1="27246" y1="73926" x2="40000" y2="89112"/>
                              <a14:foregroundMark x1="40000" y1="89112" x2="60580" y2="95989"/>
                              <a14:foregroundMark x1="60580" y1="95989" x2="79130" y2="84241"/>
                              <a14:foregroundMark x1="79130" y1="84241" x2="87085" y2="64337"/>
                              <a14:foregroundMark x1="87770" y1="57706" x2="83478" y2="35244"/>
                              <a14:foregroundMark x1="83478" y1="35244" x2="72754" y2="44699"/>
                              <a14:foregroundMark x1="72754" y1="44699" x2="67246" y2="27507"/>
                              <a14:foregroundMark x1="67246" y1="27507" x2="59130" y2="48138"/>
                              <a14:foregroundMark x1="59130" y1="48138" x2="57391" y2="26361"/>
                              <a14:foregroundMark x1="57391" y1="26361" x2="48116" y2="46132"/>
                              <a14:foregroundMark x1="48116" y1="46132" x2="48116" y2="10315"/>
                              <a14:foregroundMark x1="40580" y1="7450" x2="47246" y2="52149"/>
                              <a14:foregroundMark x1="47246" y1="52149" x2="46377" y2="54155"/>
                              <a14:foregroundMark x1="46377" y1="29513" x2="46957" y2="69914"/>
                              <a14:foregroundMark x1="46957" y1="69914" x2="46957" y2="69914"/>
                              <a14:foregroundMark x1="58841" y1="38109" x2="57101" y2="74212"/>
                              <a14:foregroundMark x1="76232" y1="46132" x2="68116" y2="77364"/>
                              <a14:foregroundMark x1="65507" y1="45559" x2="65797" y2="66189"/>
                              <a14:foregroundMark x1="82609" y1="43553" x2="70435" y2="82808"/>
                              <a14:foregroundMark x1="69855" y1="87106" x2="35362" y2="75072"/>
                              <a14:foregroundMark x1="35362" y1="75072" x2="31884" y2="72206"/>
                              <a14:foregroundMark x1="22899" y1="59026" x2="22029" y2="59312"/>
                              <a14:foregroundMark x1="35652" y1="49570" x2="35652" y2="49570"/>
                              <a14:foregroundMark x1="36232" y1="46418" x2="36812" y2="55587"/>
                              <a14:foregroundMark x1="40000" y1="4011" x2="45217" y2="5444"/>
                              <a14:backgroundMark x1="34783" y1="44986" x2="34452" y2="46528"/>
                              <a14:backgroundMark x1="29855" y1="50716" x2="29275" y2="53582"/>
                              <a14:backgroundMark x1="33913" y1="42407" x2="34907" y2="46500"/>
                              <a14:backgroundMark x1="29275" y1="53295" x2="30725" y2="53582"/>
                              <a14:backgroundMark x1="88406" y1="57593" x2="89565" y2="6389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7604" y="4588197"/>
                  <a:ext cx="1622452" cy="1641263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Agrupar 105">
                <a:extLst>
                  <a:ext uri="{FF2B5EF4-FFF2-40B4-BE49-F238E27FC236}">
                    <a16:creationId xmlns:a16="http://schemas.microsoft.com/office/drawing/2014/main" id="{B1A2F60F-78A2-425B-B39F-05F9FADF3EC3}"/>
                  </a:ext>
                </a:extLst>
              </p:cNvPr>
              <p:cNvGrpSpPr/>
              <p:nvPr/>
            </p:nvGrpSpPr>
            <p:grpSpPr>
              <a:xfrm>
                <a:off x="4806808" y="148261"/>
                <a:ext cx="3860082" cy="3957206"/>
                <a:chOff x="5967730" y="429857"/>
                <a:chExt cx="4982210" cy="5107568"/>
              </a:xfrm>
            </p:grpSpPr>
            <p:grpSp>
              <p:nvGrpSpPr>
                <p:cNvPr id="107" name="Agrupar 106">
                  <a:extLst>
                    <a:ext uri="{FF2B5EF4-FFF2-40B4-BE49-F238E27FC236}">
                      <a16:creationId xmlns:a16="http://schemas.microsoft.com/office/drawing/2014/main" id="{DF9A8FBB-61BF-49C0-8000-8F839226672B}"/>
                    </a:ext>
                  </a:extLst>
                </p:cNvPr>
                <p:cNvGrpSpPr/>
                <p:nvPr/>
              </p:nvGrpSpPr>
              <p:grpSpPr>
                <a:xfrm>
                  <a:off x="5967730" y="429857"/>
                  <a:ext cx="4982210" cy="4404020"/>
                  <a:chOff x="3833955" y="205273"/>
                  <a:chExt cx="8200623" cy="7248937"/>
                </a:xfrm>
              </p:grpSpPr>
              <p:cxnSp>
                <p:nvCxnSpPr>
                  <p:cNvPr id="117" name="Conector reto 116">
                    <a:extLst>
                      <a:ext uri="{FF2B5EF4-FFF2-40B4-BE49-F238E27FC236}">
                        <a16:creationId xmlns:a16="http://schemas.microsoft.com/office/drawing/2014/main" id="{7A6257A8-048A-4328-A429-3DC01DCCD4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78082" y="205273"/>
                    <a:ext cx="0" cy="4422711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Conector reto 117">
                    <a:extLst>
                      <a:ext uri="{FF2B5EF4-FFF2-40B4-BE49-F238E27FC236}">
                        <a16:creationId xmlns:a16="http://schemas.microsoft.com/office/drawing/2014/main" id="{F9ED45CC-AE40-440D-9E95-991CBEA7B7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81193" y="4627983"/>
                    <a:ext cx="5453385" cy="282622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Conector reto 118">
                    <a:extLst>
                      <a:ext uri="{FF2B5EF4-FFF2-40B4-BE49-F238E27FC236}">
                        <a16:creationId xmlns:a16="http://schemas.microsoft.com/office/drawing/2014/main" id="{1255B98B-EB46-4076-B38C-9F95B5F7D5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33955" y="4627982"/>
                    <a:ext cx="2742571" cy="1353738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Agrupar 107">
                  <a:extLst>
                    <a:ext uri="{FF2B5EF4-FFF2-40B4-BE49-F238E27FC236}">
                      <a16:creationId xmlns:a16="http://schemas.microsoft.com/office/drawing/2014/main" id="{CC0F8551-C1E6-46B3-9196-983BED75824D}"/>
                    </a:ext>
                  </a:extLst>
                </p:cNvPr>
                <p:cNvGrpSpPr/>
                <p:nvPr/>
              </p:nvGrpSpPr>
              <p:grpSpPr>
                <a:xfrm>
                  <a:off x="7273327" y="2671720"/>
                  <a:ext cx="2865705" cy="2865705"/>
                  <a:chOff x="7273327" y="2671720"/>
                  <a:chExt cx="2865705" cy="2865705"/>
                </a:xfrm>
              </p:grpSpPr>
              <p:sp>
                <p:nvSpPr>
                  <p:cNvPr id="112" name="Retângulo 111">
                    <a:extLst>
                      <a:ext uri="{FF2B5EF4-FFF2-40B4-BE49-F238E27FC236}">
                        <a16:creationId xmlns:a16="http://schemas.microsoft.com/office/drawing/2014/main" id="{BBFDD554-AFFA-48A6-85E2-89F609EA5019}"/>
                      </a:ext>
                    </a:extLst>
                  </p:cNvPr>
                  <p:cNvSpPr/>
                  <p:nvPr/>
                </p:nvSpPr>
                <p:spPr>
                  <a:xfrm>
                    <a:off x="9746339" y="4136231"/>
                    <a:ext cx="97749" cy="2381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>
                    <a:extLst>
                      <a:ext uri="{FF2B5EF4-FFF2-40B4-BE49-F238E27FC236}">
                        <a16:creationId xmlns:a16="http://schemas.microsoft.com/office/drawing/2014/main" id="{5825AF81-CB89-46A6-B3C3-64EC00A07234}"/>
                      </a:ext>
                    </a:extLst>
                  </p:cNvPr>
                  <p:cNvSpPr/>
                  <p:nvPr/>
                </p:nvSpPr>
                <p:spPr>
                  <a:xfrm>
                    <a:off x="9861338" y="4136230"/>
                    <a:ext cx="97749" cy="2881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 19">
                    <a:extLst>
                      <a:ext uri="{FF2B5EF4-FFF2-40B4-BE49-F238E27FC236}">
                        <a16:creationId xmlns:a16="http://schemas.microsoft.com/office/drawing/2014/main" id="{7E6A2E7D-029A-407E-965A-48320CCB60B0}"/>
                      </a:ext>
                    </a:extLst>
                  </p:cNvPr>
                  <p:cNvSpPr/>
                  <p:nvPr/>
                </p:nvSpPr>
                <p:spPr>
                  <a:xfrm>
                    <a:off x="7356890" y="2860185"/>
                    <a:ext cx="2649893" cy="1352383"/>
                  </a:xfrm>
                  <a:custGeom>
                    <a:avLst/>
                    <a:gdLst>
                      <a:gd name="connsiteX0" fmla="*/ 0 w 1940766"/>
                      <a:gd name="connsiteY0" fmla="*/ 0 h 867191"/>
                      <a:gd name="connsiteX1" fmla="*/ 1940766 w 1940766"/>
                      <a:gd name="connsiteY1" fmla="*/ 0 h 867191"/>
                      <a:gd name="connsiteX2" fmla="*/ 1940766 w 1940766"/>
                      <a:gd name="connsiteY2" fmla="*/ 867191 h 867191"/>
                      <a:gd name="connsiteX3" fmla="*/ 0 w 1940766"/>
                      <a:gd name="connsiteY3" fmla="*/ 867191 h 867191"/>
                      <a:gd name="connsiteX4" fmla="*/ 0 w 1940766"/>
                      <a:gd name="connsiteY4" fmla="*/ 0 h 867191"/>
                      <a:gd name="connsiteX0" fmla="*/ 998376 w 2939142"/>
                      <a:gd name="connsiteY0" fmla="*/ 0 h 867191"/>
                      <a:gd name="connsiteX1" fmla="*/ 2939142 w 2939142"/>
                      <a:gd name="connsiteY1" fmla="*/ 0 h 867191"/>
                      <a:gd name="connsiteX2" fmla="*/ 2939142 w 2939142"/>
                      <a:gd name="connsiteY2" fmla="*/ 867191 h 867191"/>
                      <a:gd name="connsiteX3" fmla="*/ 0 w 2939142"/>
                      <a:gd name="connsiteY3" fmla="*/ 493966 h 867191"/>
                      <a:gd name="connsiteX4" fmla="*/ 998376 w 2939142"/>
                      <a:gd name="connsiteY4" fmla="*/ 0 h 867191"/>
                      <a:gd name="connsiteX0" fmla="*/ 998376 w 2939142"/>
                      <a:gd name="connsiteY0" fmla="*/ 0 h 1352383"/>
                      <a:gd name="connsiteX1" fmla="*/ 2939142 w 2939142"/>
                      <a:gd name="connsiteY1" fmla="*/ 0 h 1352383"/>
                      <a:gd name="connsiteX2" fmla="*/ 1688839 w 2939142"/>
                      <a:gd name="connsiteY2" fmla="*/ 1352383 h 1352383"/>
                      <a:gd name="connsiteX3" fmla="*/ 0 w 2939142"/>
                      <a:gd name="connsiteY3" fmla="*/ 493966 h 1352383"/>
                      <a:gd name="connsiteX4" fmla="*/ 998376 w 2939142"/>
                      <a:gd name="connsiteY4" fmla="*/ 0 h 1352383"/>
                      <a:gd name="connsiteX0" fmla="*/ 998376 w 2649893"/>
                      <a:gd name="connsiteY0" fmla="*/ 0 h 1352383"/>
                      <a:gd name="connsiteX1" fmla="*/ 2649893 w 2649893"/>
                      <a:gd name="connsiteY1" fmla="*/ 811763 h 1352383"/>
                      <a:gd name="connsiteX2" fmla="*/ 1688839 w 2649893"/>
                      <a:gd name="connsiteY2" fmla="*/ 1352383 h 1352383"/>
                      <a:gd name="connsiteX3" fmla="*/ 0 w 2649893"/>
                      <a:gd name="connsiteY3" fmla="*/ 493966 h 1352383"/>
                      <a:gd name="connsiteX4" fmla="*/ 998376 w 2649893"/>
                      <a:gd name="connsiteY4" fmla="*/ 0 h 1352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49893" h="1352383">
                        <a:moveTo>
                          <a:pt x="998376" y="0"/>
                        </a:moveTo>
                        <a:lnTo>
                          <a:pt x="2649893" y="811763"/>
                        </a:lnTo>
                        <a:lnTo>
                          <a:pt x="1688839" y="1352383"/>
                        </a:lnTo>
                        <a:lnTo>
                          <a:pt x="0" y="493966"/>
                        </a:lnTo>
                        <a:lnTo>
                          <a:pt x="998376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5" name="Retângulo 23">
                    <a:extLst>
                      <a:ext uri="{FF2B5EF4-FFF2-40B4-BE49-F238E27FC236}">
                        <a16:creationId xmlns:a16="http://schemas.microsoft.com/office/drawing/2014/main" id="{505CBCA7-D787-4FBE-B067-B4DC46BCF9E3}"/>
                      </a:ext>
                    </a:extLst>
                  </p:cNvPr>
                  <p:cNvSpPr/>
                  <p:nvPr/>
                </p:nvSpPr>
                <p:spPr>
                  <a:xfrm>
                    <a:off x="9355815" y="3941395"/>
                    <a:ext cx="332722" cy="302420"/>
                  </a:xfrm>
                  <a:custGeom>
                    <a:avLst/>
                    <a:gdLst>
                      <a:gd name="connsiteX0" fmla="*/ 0 w 287479"/>
                      <a:gd name="connsiteY0" fmla="*/ 0 h 288133"/>
                      <a:gd name="connsiteX1" fmla="*/ 287479 w 287479"/>
                      <a:gd name="connsiteY1" fmla="*/ 0 h 288133"/>
                      <a:gd name="connsiteX2" fmla="*/ 287479 w 287479"/>
                      <a:gd name="connsiteY2" fmla="*/ 288133 h 288133"/>
                      <a:gd name="connsiteX3" fmla="*/ 0 w 287479"/>
                      <a:gd name="connsiteY3" fmla="*/ 288133 h 288133"/>
                      <a:gd name="connsiteX4" fmla="*/ 0 w 287479"/>
                      <a:gd name="connsiteY4" fmla="*/ 0 h 288133"/>
                      <a:gd name="connsiteX0" fmla="*/ 0 w 325579"/>
                      <a:gd name="connsiteY0" fmla="*/ 119063 h 288133"/>
                      <a:gd name="connsiteX1" fmla="*/ 325579 w 325579"/>
                      <a:gd name="connsiteY1" fmla="*/ 0 h 288133"/>
                      <a:gd name="connsiteX2" fmla="*/ 325579 w 325579"/>
                      <a:gd name="connsiteY2" fmla="*/ 288133 h 288133"/>
                      <a:gd name="connsiteX3" fmla="*/ 38100 w 325579"/>
                      <a:gd name="connsiteY3" fmla="*/ 288133 h 288133"/>
                      <a:gd name="connsiteX4" fmla="*/ 0 w 325579"/>
                      <a:gd name="connsiteY4" fmla="*/ 119063 h 288133"/>
                      <a:gd name="connsiteX0" fmla="*/ 0 w 332722"/>
                      <a:gd name="connsiteY0" fmla="*/ 119063 h 288133"/>
                      <a:gd name="connsiteX1" fmla="*/ 325579 w 332722"/>
                      <a:gd name="connsiteY1" fmla="*/ 0 h 288133"/>
                      <a:gd name="connsiteX2" fmla="*/ 332722 w 332722"/>
                      <a:gd name="connsiteY2" fmla="*/ 157164 h 288133"/>
                      <a:gd name="connsiteX3" fmla="*/ 38100 w 332722"/>
                      <a:gd name="connsiteY3" fmla="*/ 288133 h 288133"/>
                      <a:gd name="connsiteX4" fmla="*/ 0 w 332722"/>
                      <a:gd name="connsiteY4" fmla="*/ 119063 h 288133"/>
                      <a:gd name="connsiteX0" fmla="*/ 0 w 332722"/>
                      <a:gd name="connsiteY0" fmla="*/ 133350 h 302420"/>
                      <a:gd name="connsiteX1" fmla="*/ 275572 w 332722"/>
                      <a:gd name="connsiteY1" fmla="*/ 0 h 302420"/>
                      <a:gd name="connsiteX2" fmla="*/ 332722 w 332722"/>
                      <a:gd name="connsiteY2" fmla="*/ 171451 h 302420"/>
                      <a:gd name="connsiteX3" fmla="*/ 38100 w 332722"/>
                      <a:gd name="connsiteY3" fmla="*/ 302420 h 302420"/>
                      <a:gd name="connsiteX4" fmla="*/ 0 w 332722"/>
                      <a:gd name="connsiteY4" fmla="*/ 133350 h 302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2722" h="302420">
                        <a:moveTo>
                          <a:pt x="0" y="133350"/>
                        </a:moveTo>
                        <a:lnTo>
                          <a:pt x="275572" y="0"/>
                        </a:lnTo>
                        <a:lnTo>
                          <a:pt x="332722" y="171451"/>
                        </a:lnTo>
                        <a:lnTo>
                          <a:pt x="38100" y="302420"/>
                        </a:lnTo>
                        <a:lnTo>
                          <a:pt x="0" y="1333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116" name="Imagem 115">
                    <a:extLst>
                      <a:ext uri="{FF2B5EF4-FFF2-40B4-BE49-F238E27FC236}">
                        <a16:creationId xmlns:a16="http://schemas.microsoft.com/office/drawing/2014/main" id="{3482D2F9-B847-4192-8D0B-74F8699159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73327" y="2671720"/>
                    <a:ext cx="2865705" cy="28657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Agrupar 108">
                  <a:extLst>
                    <a:ext uri="{FF2B5EF4-FFF2-40B4-BE49-F238E27FC236}">
                      <a16:creationId xmlns:a16="http://schemas.microsoft.com/office/drawing/2014/main" id="{8FA75DB7-A435-44BC-87D5-42F6C9CE89D2}"/>
                    </a:ext>
                  </a:extLst>
                </p:cNvPr>
                <p:cNvGrpSpPr/>
                <p:nvPr/>
              </p:nvGrpSpPr>
              <p:grpSpPr>
                <a:xfrm>
                  <a:off x="7717516" y="2136250"/>
                  <a:ext cx="1869440" cy="1869440"/>
                  <a:chOff x="7717516" y="2136250"/>
                  <a:chExt cx="1869440" cy="1869440"/>
                </a:xfrm>
              </p:grpSpPr>
              <p:sp>
                <p:nvSpPr>
                  <p:cNvPr id="110" name="Retângulo 29">
                    <a:extLst>
                      <a:ext uri="{FF2B5EF4-FFF2-40B4-BE49-F238E27FC236}">
                        <a16:creationId xmlns:a16="http://schemas.microsoft.com/office/drawing/2014/main" id="{93ED3610-E29A-4945-BBBD-78707DD2E391}"/>
                      </a:ext>
                    </a:extLst>
                  </p:cNvPr>
                  <p:cNvSpPr/>
                  <p:nvPr/>
                </p:nvSpPr>
                <p:spPr>
                  <a:xfrm>
                    <a:off x="8429603" y="2731863"/>
                    <a:ext cx="935064" cy="696886"/>
                  </a:xfrm>
                  <a:custGeom>
                    <a:avLst/>
                    <a:gdLst>
                      <a:gd name="connsiteX0" fmla="*/ 0 w 349277"/>
                      <a:gd name="connsiteY0" fmla="*/ 0 h 225399"/>
                      <a:gd name="connsiteX1" fmla="*/ 349277 w 349277"/>
                      <a:gd name="connsiteY1" fmla="*/ 0 h 225399"/>
                      <a:gd name="connsiteX2" fmla="*/ 349277 w 349277"/>
                      <a:gd name="connsiteY2" fmla="*/ 225399 h 225399"/>
                      <a:gd name="connsiteX3" fmla="*/ 0 w 349277"/>
                      <a:gd name="connsiteY3" fmla="*/ 225399 h 225399"/>
                      <a:gd name="connsiteX4" fmla="*/ 0 w 349277"/>
                      <a:gd name="connsiteY4" fmla="*/ 0 h 225399"/>
                      <a:gd name="connsiteX0" fmla="*/ 0 w 932683"/>
                      <a:gd name="connsiteY0" fmla="*/ 0 h 696886"/>
                      <a:gd name="connsiteX1" fmla="*/ 349277 w 932683"/>
                      <a:gd name="connsiteY1" fmla="*/ 0 h 696886"/>
                      <a:gd name="connsiteX2" fmla="*/ 932683 w 932683"/>
                      <a:gd name="connsiteY2" fmla="*/ 696886 h 696886"/>
                      <a:gd name="connsiteX3" fmla="*/ 0 w 932683"/>
                      <a:gd name="connsiteY3" fmla="*/ 225399 h 696886"/>
                      <a:gd name="connsiteX4" fmla="*/ 0 w 932683"/>
                      <a:gd name="connsiteY4" fmla="*/ 0 h 696886"/>
                      <a:gd name="connsiteX0" fmla="*/ 0 w 935064"/>
                      <a:gd name="connsiteY0" fmla="*/ 0 h 696886"/>
                      <a:gd name="connsiteX1" fmla="*/ 935064 w 935064"/>
                      <a:gd name="connsiteY1" fmla="*/ 519112 h 696886"/>
                      <a:gd name="connsiteX2" fmla="*/ 932683 w 935064"/>
                      <a:gd name="connsiteY2" fmla="*/ 696886 h 696886"/>
                      <a:gd name="connsiteX3" fmla="*/ 0 w 935064"/>
                      <a:gd name="connsiteY3" fmla="*/ 225399 h 696886"/>
                      <a:gd name="connsiteX4" fmla="*/ 0 w 935064"/>
                      <a:gd name="connsiteY4" fmla="*/ 0 h 696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064" h="696886">
                        <a:moveTo>
                          <a:pt x="0" y="0"/>
                        </a:moveTo>
                        <a:lnTo>
                          <a:pt x="935064" y="519112"/>
                        </a:lnTo>
                        <a:cubicBezTo>
                          <a:pt x="934270" y="578370"/>
                          <a:pt x="933477" y="637628"/>
                          <a:pt x="932683" y="696886"/>
                        </a:cubicBezTo>
                        <a:lnTo>
                          <a:pt x="0" y="22539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111" name="Imagem 110">
                    <a:extLst>
                      <a:ext uri="{FF2B5EF4-FFF2-40B4-BE49-F238E27FC236}">
                        <a16:creationId xmlns:a16="http://schemas.microsoft.com/office/drawing/2014/main" id="{2B64EE5B-ED08-46B6-BFB2-40231068CA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7516" y="2136250"/>
                    <a:ext cx="1869440" cy="1869440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2050217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de Souza Rehder</dc:creator>
  <cp:lastModifiedBy>Ivan de Souza Rehder</cp:lastModifiedBy>
  <cp:revision>2</cp:revision>
  <dcterms:created xsi:type="dcterms:W3CDTF">2022-03-23T16:01:07Z</dcterms:created>
  <dcterms:modified xsi:type="dcterms:W3CDTF">2022-03-24T01:31:00Z</dcterms:modified>
</cp:coreProperties>
</file>