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39"/>
  </p:notesMasterIdLst>
  <p:sldIdLst>
    <p:sldId id="289" r:id="rId2"/>
    <p:sldId id="294" r:id="rId3"/>
    <p:sldId id="257" r:id="rId4"/>
    <p:sldId id="348" r:id="rId5"/>
    <p:sldId id="350" r:id="rId6"/>
    <p:sldId id="349" r:id="rId7"/>
    <p:sldId id="351" r:id="rId8"/>
    <p:sldId id="330" r:id="rId9"/>
    <p:sldId id="331" r:id="rId10"/>
    <p:sldId id="332" r:id="rId11"/>
    <p:sldId id="315" r:id="rId12"/>
    <p:sldId id="316" r:id="rId13"/>
    <p:sldId id="334" r:id="rId14"/>
    <p:sldId id="335" r:id="rId15"/>
    <p:sldId id="336" r:id="rId16"/>
    <p:sldId id="337" r:id="rId17"/>
    <p:sldId id="338" r:id="rId18"/>
    <p:sldId id="339" r:id="rId19"/>
    <p:sldId id="328" r:id="rId20"/>
    <p:sldId id="295" r:id="rId21"/>
    <p:sldId id="302" r:id="rId22"/>
    <p:sldId id="340" r:id="rId23"/>
    <p:sldId id="341" r:id="rId24"/>
    <p:sldId id="296" r:id="rId25"/>
    <p:sldId id="342" r:id="rId26"/>
    <p:sldId id="343" r:id="rId27"/>
    <p:sldId id="344" r:id="rId28"/>
    <p:sldId id="345" r:id="rId29"/>
    <p:sldId id="346" r:id="rId30"/>
    <p:sldId id="347" r:id="rId31"/>
    <p:sldId id="297" r:id="rId32"/>
    <p:sldId id="298" r:id="rId33"/>
    <p:sldId id="352" r:id="rId34"/>
    <p:sldId id="353" r:id="rId35"/>
    <p:sldId id="354" r:id="rId36"/>
    <p:sldId id="355" r:id="rId37"/>
    <p:sldId id="286" r:id="rId38"/>
  </p:sldIdLst>
  <p:sldSz cx="9699625" cy="6858000"/>
  <p:notesSz cx="6858000" cy="9144000"/>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a:srgbClr val="1450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95" autoAdjust="0"/>
  </p:normalViewPr>
  <p:slideViewPr>
    <p:cSldViewPr snapToGrid="0">
      <p:cViewPr>
        <p:scale>
          <a:sx n="100" d="100"/>
          <a:sy n="100" d="100"/>
        </p:scale>
        <p:origin x="1044" y="72"/>
      </p:cViewPr>
      <p:guideLst>
        <p:guide orient="horz" pos="2160"/>
        <p:guide pos="30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1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6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74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79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6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17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3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00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722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60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04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Select a scenario for testing assistive devices and develop it in a virtual environment;</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Develop three concepts of assistive devices that use different senses to provide input to the BVI;</a:t>
            </a:r>
            <a:br>
              <a:rPr lang="en-US" dirty="0"/>
            </a:br>
            <a:r>
              <a:rPr lang="en-US" sz="1800" b="0" i="0" dirty="0">
                <a:solidFill>
                  <a:srgbClr val="000000"/>
                </a:solidFill>
                <a:effectLst/>
                <a:latin typeface="SFRM1200"/>
              </a:rPr>
              <a:t>• </a:t>
            </a:r>
            <a:r>
              <a:rPr lang="en-US" sz="1800" b="0" i="0" dirty="0">
                <a:solidFill>
                  <a:srgbClr val="000000"/>
                </a:solidFill>
                <a:effectLst/>
                <a:latin typeface="CMR12"/>
              </a:rPr>
              <a:t>Propose a set of methods for BVI to evaluate assistive devices from human factors perspective;</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Design and execute an experiment to evaluate the concepts of assistive devices in the virtual environment using the proposed methods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009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first phase is the context definition. It consists of defining the main features of the environment in which the assistive device will be used, based on interviews from</a:t>
            </a:r>
            <a:br>
              <a:rPr lang="en-US" sz="1800" b="0" i="0" dirty="0">
                <a:solidFill>
                  <a:srgbClr val="000000"/>
                </a:solidFill>
                <a:effectLst/>
                <a:latin typeface="CMR12"/>
              </a:rPr>
            </a:br>
            <a:r>
              <a:rPr lang="en-US" sz="1800" b="0" i="0" dirty="0">
                <a:solidFill>
                  <a:srgbClr val="000000"/>
                </a:solidFill>
                <a:effectLst/>
                <a:latin typeface="CMR12"/>
              </a:rPr>
              <a:t>specialists. It also includes a step for understanding the limitations of the current assistive devices and defining the main features of assistive devices to be designed. This last step</a:t>
            </a:r>
            <a:br>
              <a:rPr lang="en-US" sz="1800" b="0" i="0" dirty="0">
                <a:solidFill>
                  <a:srgbClr val="000000"/>
                </a:solidFill>
                <a:effectLst/>
                <a:latin typeface="CMR12"/>
              </a:rPr>
            </a:br>
            <a:r>
              <a:rPr lang="en-US" sz="1800" b="0" i="0" dirty="0">
                <a:solidFill>
                  <a:srgbClr val="000000"/>
                </a:solidFill>
                <a:effectLst/>
                <a:latin typeface="CMR12"/>
              </a:rPr>
              <a:t>is based on interviews with BVI users.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second phase is devoted to specification and is composed of three steps. It includes the specification of a virtual environment that represents the real environment where the</a:t>
            </a:r>
            <a:br>
              <a:rPr lang="en-US" sz="1800" b="0" i="0" dirty="0">
                <a:solidFill>
                  <a:srgbClr val="000000"/>
                </a:solidFill>
                <a:effectLst/>
                <a:latin typeface="CMR12"/>
              </a:rPr>
            </a:br>
            <a:r>
              <a:rPr lang="en-US" sz="1800" b="0" i="0" dirty="0">
                <a:solidFill>
                  <a:srgbClr val="000000"/>
                </a:solidFill>
                <a:effectLst/>
                <a:latin typeface="CMR12"/>
              </a:rPr>
              <a:t>device will be used. In parallel, the relevant human factors for the device evaluation are defined. Finally, the assistive devices are also specified.</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third phase is dedicated to developing the virtual environment, the evaluation tools and methods, and the first proof of concept of the assistive devices, which should be integrated into the virtual environment for testing.</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fourth phase provides a preliminary assessment of the devices through its unstructured experimentation by BVI consults. This preliminary assessment provides feedback for improving the device concept. The cycle of “try-out and improve device concept” can be repeated until the device concept is considered mature to be tested through a systematic set of controlled experiments.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fifth phase consists of executing a campaign of controlled experiments, following the best practices of the DoE (Design of Experiments) discipline, and </a:t>
            </a:r>
            <a:r>
              <a:rPr lang="en-US" sz="1800" b="0" i="0" dirty="0" err="1">
                <a:solidFill>
                  <a:srgbClr val="000000"/>
                </a:solidFill>
                <a:effectLst/>
                <a:latin typeface="CMR12"/>
              </a:rPr>
              <a:t>analysing</a:t>
            </a:r>
            <a:r>
              <a:rPr lang="en-US" sz="1800" b="0" i="0" dirty="0">
                <a:solidFill>
                  <a:srgbClr val="000000"/>
                </a:solidFill>
                <a:effectLst/>
                <a:latin typeface="CMR12"/>
              </a:rPr>
              <a:t> the results. Concluded this phase, the results should provide information for the design team to decide between proceeding to the detailed design of the assistive devices or performing a new evaluation cycle.</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the last case, the experiment should provide feedback on improving the devices’ specification, refine the assessment methods, expand the virtual environment to include new tasks and/or situations, or even abandon a device concept. Each evaluation cycle should increase the maturity of the assistive devices under development. In order to illustrate it, the proposed method is applied to the evaluation of assistive</a:t>
            </a:r>
            <a:br>
              <a:rPr lang="en-US" sz="1800" b="0" i="0" dirty="0">
                <a:solidFill>
                  <a:srgbClr val="000000"/>
                </a:solidFill>
                <a:effectLst/>
                <a:latin typeface="CMR12"/>
              </a:rPr>
            </a:br>
            <a:r>
              <a:rPr lang="en-US" sz="1800" b="0" i="0" dirty="0">
                <a:solidFill>
                  <a:srgbClr val="000000"/>
                </a:solidFill>
                <a:effectLst/>
                <a:latin typeface="CMR12"/>
              </a:rPr>
              <a:t>devices concepts that should be able to guide BVI users in a hospital or a medical clinic during the covid-19 pandemic.</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968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As previously stated, the context in which the assistive devices are evaluated is the BVI navigation through a hospital or medical clinic in a covid-19 pandemic situation.</a:t>
            </a: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1.1 Interview with environment specialists</a:t>
            </a:r>
            <a:r>
              <a:rPr lang="en-US" sz="2800" dirty="0"/>
              <a:t> </a:t>
            </a:r>
            <a:br>
              <a:rPr lang="en-US" sz="2800" dirty="0"/>
            </a:br>
            <a:endParaRPr lang="en-US" sz="2800" dirty="0"/>
          </a:p>
          <a:p>
            <a:pPr marL="0" lvl="0" indent="0" algn="l" rtl="0">
              <a:spcBef>
                <a:spcPts val="0"/>
              </a:spcBef>
              <a:spcAft>
                <a:spcPts val="0"/>
              </a:spcAft>
              <a:buNone/>
            </a:pPr>
            <a:r>
              <a:rPr lang="en-US" sz="1800" b="0" i="0" dirty="0">
                <a:solidFill>
                  <a:srgbClr val="000000"/>
                </a:solidFill>
                <a:effectLst/>
                <a:latin typeface="CMR12"/>
              </a:rPr>
              <a:t>• In order to gather information about this context, the first step of Phase 1 consists of interviewing specialists from hospitals to understand the usual hospital procedures and</a:t>
            </a:r>
            <a:br>
              <a:rPr lang="en-US" sz="1800" b="0" i="0" dirty="0">
                <a:solidFill>
                  <a:srgbClr val="000000"/>
                </a:solidFill>
                <a:effectLst/>
                <a:latin typeface="CMR12"/>
              </a:rPr>
            </a:br>
            <a:r>
              <a:rPr lang="en-US" sz="1800" b="0" i="0" dirty="0">
                <a:solidFill>
                  <a:srgbClr val="000000"/>
                </a:solidFill>
                <a:effectLst/>
                <a:latin typeface="CMR12"/>
              </a:rPr>
              <a:t>the standard features of this environment. For this work, employees from two hospitals of Sao Jose dos Campos were interviewed (</a:t>
            </a:r>
            <a:r>
              <a:rPr lang="en-US" sz="1800" b="0" i="0" dirty="0" err="1">
                <a:solidFill>
                  <a:srgbClr val="000000"/>
                </a:solidFill>
                <a:effectLst/>
                <a:latin typeface="CMR12"/>
              </a:rPr>
              <a:t>Vivalle</a:t>
            </a:r>
            <a:r>
              <a:rPr lang="en-US" sz="1800" b="0" i="0" dirty="0">
                <a:solidFill>
                  <a:srgbClr val="000000"/>
                </a:solidFill>
                <a:effectLst/>
                <a:latin typeface="CMR12"/>
              </a:rPr>
              <a:t> Hospital and the Municipal Hospital). They were questioned about the layout of rooms and spaces and the processes that a new patient follows through the hospital, from the check-in until he/she gets in the doctor’s office. According to the interviews, the procedures adopted by patients in both hospitals are similar and are usually composed of the following steps:</a:t>
            </a:r>
            <a:br>
              <a:rPr lang="en-US" sz="1800" b="0" i="0" dirty="0">
                <a:solidFill>
                  <a:srgbClr val="000000"/>
                </a:solidFill>
                <a:effectLst/>
                <a:latin typeface="CMR12"/>
              </a:rPr>
            </a:br>
            <a:r>
              <a:rPr lang="en-US" sz="1800" b="0" i="0" dirty="0">
                <a:solidFill>
                  <a:srgbClr val="000000"/>
                </a:solidFill>
                <a:effectLst/>
                <a:latin typeface="CMR12"/>
              </a:rPr>
              <a:t>1. Enter the hospital;</a:t>
            </a:r>
            <a:br>
              <a:rPr lang="en-US" sz="1800" b="0" i="0" dirty="0">
                <a:solidFill>
                  <a:srgbClr val="000000"/>
                </a:solidFill>
                <a:effectLst/>
                <a:latin typeface="CMR12"/>
              </a:rPr>
            </a:br>
            <a:r>
              <a:rPr lang="en-US" sz="1800" b="0" i="0" dirty="0">
                <a:solidFill>
                  <a:srgbClr val="000000"/>
                </a:solidFill>
                <a:effectLst/>
                <a:latin typeface="CMR12"/>
              </a:rPr>
              <a:t>2. Use the sanitizer to clean their hands;</a:t>
            </a:r>
            <a:br>
              <a:rPr lang="en-US" sz="1800" b="0" i="0" dirty="0">
                <a:solidFill>
                  <a:srgbClr val="000000"/>
                </a:solidFill>
                <a:effectLst/>
                <a:latin typeface="CMR12"/>
              </a:rPr>
            </a:br>
            <a:r>
              <a:rPr lang="en-US" sz="1800" b="0" i="0" dirty="0">
                <a:solidFill>
                  <a:srgbClr val="000000"/>
                </a:solidFill>
                <a:effectLst/>
                <a:latin typeface="CMR12"/>
              </a:rPr>
              <a:t>3. Take a queue number and wait for the call of the receptionist;</a:t>
            </a:r>
            <a:br>
              <a:rPr lang="en-US" sz="1800" b="0" i="0" dirty="0">
                <a:solidFill>
                  <a:srgbClr val="000000"/>
                </a:solidFill>
                <a:effectLst/>
                <a:latin typeface="CMR12"/>
              </a:rPr>
            </a:br>
            <a:r>
              <a:rPr lang="en-US" sz="1800" b="0" i="0" dirty="0">
                <a:solidFill>
                  <a:srgbClr val="000000"/>
                </a:solidFill>
                <a:effectLst/>
                <a:latin typeface="CMR12"/>
              </a:rPr>
              <a:t>4. Go to the receptionist and check in;</a:t>
            </a:r>
            <a:br>
              <a:rPr lang="en-US" sz="1800" b="0" i="0" dirty="0">
                <a:solidFill>
                  <a:srgbClr val="000000"/>
                </a:solidFill>
                <a:effectLst/>
                <a:latin typeface="CMR12"/>
              </a:rPr>
            </a:br>
            <a:r>
              <a:rPr lang="en-US" sz="1800" b="0" i="0" dirty="0">
                <a:solidFill>
                  <a:srgbClr val="000000"/>
                </a:solidFill>
                <a:effectLst/>
                <a:latin typeface="CMR12"/>
              </a:rPr>
              <a:t>5. Sit in the waiting area and wait until the patient’s name is called;</a:t>
            </a:r>
            <a:br>
              <a:rPr lang="en-US" sz="1800" b="0" i="0" dirty="0">
                <a:solidFill>
                  <a:srgbClr val="000000"/>
                </a:solidFill>
                <a:effectLst/>
                <a:latin typeface="CMR12"/>
              </a:rPr>
            </a:br>
            <a:r>
              <a:rPr lang="en-US" sz="1800" b="0" i="0" dirty="0">
                <a:solidFill>
                  <a:srgbClr val="000000"/>
                </a:solidFill>
                <a:effectLst/>
                <a:latin typeface="CMR12"/>
              </a:rPr>
              <a:t>6. Leave the waiting area toward the doctor’s office.</a:t>
            </a:r>
            <a:r>
              <a:rPr lang="en-US" sz="2800" dirty="0"/>
              <a:t> </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1800" b="1" i="1" dirty="0">
                <a:solidFill>
                  <a:srgbClr val="000000"/>
                </a:solidFill>
                <a:effectLst/>
                <a:latin typeface="CMBXTI10"/>
              </a:rPr>
              <a:t>Step 1.2 Interview with BVI consultants</a:t>
            </a:r>
            <a:br>
              <a:rPr lang="en-US" sz="1800" b="1" i="1" dirty="0">
                <a:solidFill>
                  <a:srgbClr val="000000"/>
                </a:solidFill>
                <a:effectLst/>
                <a:latin typeface="CMBXTI10"/>
              </a:rPr>
            </a:br>
            <a:r>
              <a:rPr lang="en-US" sz="1800" b="0" i="0" dirty="0">
                <a:solidFill>
                  <a:srgbClr val="000000"/>
                </a:solidFill>
                <a:effectLst/>
                <a:latin typeface="CMR12"/>
              </a:rPr>
              <a:t>One of the motivations of this work is that BVI users are not completely satisfied with the current guidance products. We hypothesize that BVI users are not usually consulted</a:t>
            </a:r>
            <a:br>
              <a:rPr lang="en-US" sz="1800" b="0" i="0" dirty="0">
                <a:solidFill>
                  <a:srgbClr val="000000"/>
                </a:solidFill>
                <a:effectLst/>
                <a:latin typeface="CMR12"/>
              </a:rPr>
            </a:br>
            <a:r>
              <a:rPr lang="en-US" sz="1800" b="0" i="0" dirty="0">
                <a:solidFill>
                  <a:srgbClr val="000000"/>
                </a:solidFill>
                <a:effectLst/>
                <a:latin typeface="CMR12"/>
              </a:rPr>
              <a:t>from the early stages of the products’ development. In this work, two BVI acted as consultants for the proposal of guiding methods and the design of a virtual environment that would be familiar to their reality. They had different visual impairments. One of them became blind at the age of 13 years old, while the other was diagnosed with Usher’s disease. The interviews with BVI consultants were critical to understanding how they perceive a medical clinic as they walk in and how they interact with the environment. Among the inputs provided by BVI interviews’ are the importance of including in the virtual environment background noise typical of a reception, such as a keyboard typing and a telephone ringing, as well as a few physical expected objects to interact with (chairs and desk)</a:t>
            </a:r>
            <a:r>
              <a:rPr lang="en-US" sz="4000" dirty="0"/>
              <a:t> </a:t>
            </a:r>
            <a:br>
              <a:rPr lang="en-US" sz="4000" dirty="0"/>
            </a:b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1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177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41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57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359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sz="1800" b="0" i="0" dirty="0">
                <a:solidFill>
                  <a:srgbClr val="000000"/>
                </a:solidFill>
                <a:effectLst/>
                <a:latin typeface="CMR12"/>
              </a:rPr>
              <a:t>This work proposes using virtual reality to create an environment where concepts of assistive devices could be evaluated at the early stages of development by blind and visual impaired (BVI) people.</a:t>
            </a:r>
            <a:br>
              <a:rPr lang="en-US" sz="1800" b="0" i="0" dirty="0">
                <a:solidFill>
                  <a:srgbClr val="000000"/>
                </a:solidFill>
                <a:effectLst/>
                <a:latin typeface="CMR12"/>
              </a:rPr>
            </a:br>
            <a:r>
              <a:rPr lang="en-US" sz="1800" b="0" i="0" dirty="0">
                <a:solidFill>
                  <a:srgbClr val="000000"/>
                </a:solidFill>
                <a:effectLst/>
                <a:latin typeface="CMR12"/>
              </a:rPr>
              <a:t>In order to systematize this proposal, this work presents a method composed of five phases that guide the development of the virtual environment in parallel with the design of the assistive devices and the proposal of assessment methods.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illustrate the proposed method and investigate two research questions related to this work, it is described an application of the method for the evaluation of four different solutions of assistive devices in the environment of a hospital reception. For this example, it proposes as an assessment method the use of subjective questionnaires and physiological sensors.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evaluate situation awareness, this work proposes an adapted version of the SAGAT questionnaire, which was initially introduced for evaluating the situation awareness of air traffic controllers. Based on the results from the hospital reception example, the two research questions are discussed</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916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sz="1800" b="0" i="0" dirty="0">
                <a:solidFill>
                  <a:srgbClr val="000000"/>
                </a:solidFill>
                <a:effectLst/>
                <a:latin typeface="CMR12"/>
              </a:rPr>
              <a:t>The example presented in this work showed that it is possible to evaluate both situation awareness and workload using experiments performed in a virtual environment. The tests performed in the virtual environment made possible the comparison of the assistive devices both qualitatively and quantitatively.</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However, some limitations were identified during the development of this work, regarding both the virtual environment and the assessment techniques. One of the most recurrent observations was the unsatisfactory quality of the sound system. According to blind participants, the headphone of the VIVE HMD does not provide sounds with a quality good enough for them to locate the source of a sound. A</a:t>
            </a:r>
            <a:br>
              <a:rPr lang="en-US" sz="1800" b="0" i="0" dirty="0">
                <a:solidFill>
                  <a:srgbClr val="000000"/>
                </a:solidFill>
                <a:effectLst/>
                <a:latin typeface="CMR12"/>
              </a:rPr>
            </a:br>
            <a:r>
              <a:rPr lang="en-US" sz="1800" b="0" i="0" dirty="0">
                <a:solidFill>
                  <a:srgbClr val="000000"/>
                </a:solidFill>
                <a:effectLst/>
                <a:latin typeface="CMR12"/>
              </a:rPr>
              <a:t>regular comment was, “I feel like the sound origin is inside my head”. This limitation may be solved by placing a sound source in the real environment and use the HMD only for localizing the participant in the virtual environment.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Another limitation is the actual position of the furniture. After a first round, the furniture was not precisely aligned with its virtual model. A future solution for this problem would be to use a locator on each piece of furniture.</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Among the main limitations identified during this work, it is worth mentioning the failure to detect collisions in the virtual environment, which could be solved by integrating sensors that monitor the position of each arm and leg of the user.</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Regarding the assessment methods for evaluating human factors, the physiological sensors did not show any systematic difference among the methods under analysis. This result may be due the noise in the sensors’ data, compromising its quality. Another problem is that the low number of participants may compromise the statistical analysis, due to the large variability among users.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3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596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a:solidFill>
                  <a:srgbClr val="000000"/>
                </a:solidFill>
                <a:effectLst/>
                <a:latin typeface="CMR12"/>
              </a:rPr>
              <a:t>• Comparing </a:t>
            </a:r>
            <a:r>
              <a:rPr lang="en-US" sz="1800" b="0" i="0" dirty="0">
                <a:solidFill>
                  <a:srgbClr val="000000"/>
                </a:solidFill>
                <a:effectLst/>
                <a:latin typeface="CMR12"/>
              </a:rPr>
              <a:t>the results of the experiments performed with blind and sighted participants, some differences were observed. Among the most important, is the relative evaluation of audio and haptic devices. Due to their enhanced sensitivity to sounds, BVI users tend to evaluate audio solutions better than non-BVI. Also, the effect of repeating a task in the same environment, i.e., performing different rounds of the same experiment, may differ between sighted and blind users.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Generally, the results reinforce the importance of having BVI users involved in the design of assistive devices from the early stages of the specification of requirements.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861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a:solidFill>
                  <a:srgbClr val="000000"/>
                </a:solidFill>
                <a:effectLst/>
                <a:latin typeface="CMR12"/>
              </a:rPr>
              <a:t>• Comparing </a:t>
            </a:r>
            <a:r>
              <a:rPr lang="en-US" sz="1800" b="0" i="0" dirty="0">
                <a:solidFill>
                  <a:srgbClr val="000000"/>
                </a:solidFill>
                <a:effectLst/>
                <a:latin typeface="CMR12"/>
              </a:rPr>
              <a:t>the results of the experiments performed with blind and sighted participants, some differences were observed. Among the most important, is the relative evaluation of audio and haptic devices. Due to their enhanced sensitivity to sounds, BVI users tend to evaluate audio solutions better than non-BVI. Also, the effect of repeating a task in the same environment, i.e., performing different rounds of the same experiment, may differ between sighted and blind users.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Generally, the results reinforce the importance of having BVI users involved in the design of assistive devices from the early stages of the specification of requirements.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00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0" name="Google Shape;720;p3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91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88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45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29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26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61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p:cSld name="Slide de título">
    <p:spTree>
      <p:nvGrpSpPr>
        <p:cNvPr id="1" name="Shape 13"/>
        <p:cNvGrpSpPr/>
        <p:nvPr/>
      </p:nvGrpSpPr>
      <p:grpSpPr>
        <a:xfrm>
          <a:off x="0" y="0"/>
          <a:ext cx="0" cy="0"/>
          <a:chOff x="0" y="0"/>
          <a:chExt cx="0" cy="0"/>
        </a:xfrm>
      </p:grpSpPr>
      <p:sp>
        <p:nvSpPr>
          <p:cNvPr id="14" name="Google Shape;14;p2"/>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6" name="Google Shape;16;p2"/>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7" name="Google Shape;17;p2"/>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8" name="Google Shape;18;p2"/>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9" name="Google Shape;19;p2"/>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3906629" y="1980529"/>
            <a:ext cx="5472000" cy="16399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3600"/>
              <a:buNone/>
              <a:defRPr sz="3600" b="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3"/>
          </p:nvPr>
        </p:nvSpPr>
        <p:spPr>
          <a:xfrm>
            <a:off x="3906629" y="4049720"/>
            <a:ext cx="5472000" cy="3825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555555"/>
              </a:buClr>
              <a:buSzPts val="1600"/>
              <a:buNone/>
              <a:defRPr sz="16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a:spLocks noGrp="1"/>
          </p:cNvSpPr>
          <p:nvPr>
            <p:ph type="pic" idx="2"/>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1"/>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0" name="Google Shape;210;p27"/>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7"/>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27"/>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8"/>
          <p:cNvSpPr txBox="1">
            <a:spLocks noGrp="1"/>
          </p:cNvSpPr>
          <p:nvPr>
            <p:ph type="body" idx="1"/>
          </p:nvPr>
        </p:nvSpPr>
        <p:spPr>
          <a:xfrm rot="5400000">
            <a:off x="2674143" y="-181670"/>
            <a:ext cx="4351338" cy="836592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8"/>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8"/>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rot="5400000">
            <a:off x="5081116" y="2225303"/>
            <a:ext cx="5811838" cy="20914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9"/>
          <p:cNvSpPr txBox="1">
            <a:spLocks noGrp="1"/>
          </p:cNvSpPr>
          <p:nvPr>
            <p:ph type="body" idx="1"/>
          </p:nvPr>
        </p:nvSpPr>
        <p:spPr>
          <a:xfrm rot="5400000">
            <a:off x="837531" y="194444"/>
            <a:ext cx="5811838" cy="6153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9"/>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9"/>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29"/>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334949" y="792000"/>
            <a:ext cx="9043200" cy="5226663"/>
          </a:xfrm>
          <a:prstGeom prst="rect">
            <a:avLst/>
          </a:prstGeom>
          <a:noFill/>
          <a:ln>
            <a:noFill/>
          </a:ln>
        </p:spPr>
        <p:txBody>
          <a:bodyPr spcFirstLastPara="1" wrap="square" lIns="91425" tIns="45700" rIns="91425" bIns="45700" anchor="t" anchorCtr="0">
            <a:noAutofit/>
          </a:bodyPr>
          <a:lstStyle>
            <a:lvl1pPr marL="457200" lvl="0" indent="-396240" algn="l">
              <a:lnSpc>
                <a:spcPct val="90000"/>
              </a:lnSpc>
              <a:spcBef>
                <a:spcPts val="1000"/>
              </a:spcBef>
              <a:spcAft>
                <a:spcPts val="0"/>
              </a:spcAft>
              <a:buClr>
                <a:srgbClr val="193278"/>
              </a:buClr>
              <a:buSzPts val="2640"/>
              <a:buFont typeface="Noto Sans Symbols"/>
              <a:buChar char="▪"/>
              <a:defRPr sz="2200">
                <a:solidFill>
                  <a:schemeClr val="dk1"/>
                </a:solidFill>
              </a:defRPr>
            </a:lvl1pPr>
            <a:lvl2pPr marL="914400" lvl="1" indent="-292100" algn="l">
              <a:lnSpc>
                <a:spcPct val="90000"/>
              </a:lnSpc>
              <a:spcBef>
                <a:spcPts val="600"/>
              </a:spcBef>
              <a:spcAft>
                <a:spcPts val="0"/>
              </a:spcAft>
              <a:buClr>
                <a:srgbClr val="193278"/>
              </a:buClr>
              <a:buSzPts val="1000"/>
              <a:buFont typeface="Noto Sans Symbols"/>
              <a:buChar char="❑"/>
              <a:defRPr sz="2000"/>
            </a:lvl2pPr>
            <a:lvl3pPr marL="1371600" lvl="2" indent="-355600" algn="l">
              <a:lnSpc>
                <a:spcPct val="90000"/>
              </a:lnSpc>
              <a:spcBef>
                <a:spcPts val="600"/>
              </a:spcBef>
              <a:spcAft>
                <a:spcPts val="0"/>
              </a:spcAft>
              <a:buClr>
                <a:srgbClr val="193278"/>
              </a:buClr>
              <a:buSzPts val="2000"/>
              <a:buFont typeface="Calibri"/>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41701" y="6317788"/>
            <a:ext cx="1126302" cy="432000"/>
          </a:xfrm>
          <a:prstGeom prst="rect">
            <a:avLst/>
          </a:prstGeom>
          <a:noFill/>
          <a:ln>
            <a:noFill/>
          </a:ln>
        </p:spPr>
      </p:pic>
      <p:pic>
        <p:nvPicPr>
          <p:cNvPr id="26" name="Google Shape;26;p3"/>
          <p:cNvPicPr preferRelativeResize="0"/>
          <p:nvPr/>
        </p:nvPicPr>
        <p:blipFill rotWithShape="1">
          <a:blip r:embed="rId3">
            <a:alphaModFix/>
          </a:blip>
          <a:srcRect/>
          <a:stretch/>
        </p:blipFill>
        <p:spPr>
          <a:xfrm>
            <a:off x="1580029" y="6330273"/>
            <a:ext cx="545768" cy="407030"/>
          </a:xfrm>
          <a:prstGeom prst="rect">
            <a:avLst/>
          </a:prstGeom>
          <a:noFill/>
          <a:ln>
            <a:noFill/>
          </a:ln>
        </p:spPr>
      </p:pic>
      <p:pic>
        <p:nvPicPr>
          <p:cNvPr id="27" name="Google Shape;27;p3"/>
          <p:cNvPicPr preferRelativeResize="0"/>
          <p:nvPr/>
        </p:nvPicPr>
        <p:blipFill rotWithShape="1">
          <a:blip r:embed="rId4">
            <a:alphaModFix/>
          </a:blip>
          <a:srcRect l="39543" t="19727" r="4201" b="21853"/>
          <a:stretch/>
        </p:blipFill>
        <p:spPr>
          <a:xfrm>
            <a:off x="2175481" y="6336095"/>
            <a:ext cx="1074110" cy="407032"/>
          </a:xfrm>
          <a:prstGeom prst="rect">
            <a:avLst/>
          </a:prstGeom>
          <a:noFill/>
          <a:ln>
            <a:noFill/>
          </a:ln>
        </p:spPr>
      </p:pic>
      <p:cxnSp>
        <p:nvCxnSpPr>
          <p:cNvPr id="28" name="Google Shape;28;p3"/>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sp>
        <p:nvSpPr>
          <p:cNvPr id="29" name="Google Shape;29;p3"/>
          <p:cNvSpPr/>
          <p:nvPr/>
        </p:nvSpPr>
        <p:spPr>
          <a:xfrm>
            <a:off x="-375724" y="72000"/>
            <a:ext cx="9975942" cy="576000"/>
          </a:xfrm>
          <a:prstGeom prst="roundRect">
            <a:avLst>
              <a:gd name="adj" fmla="val 16667"/>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55555"/>
              </a:buClr>
              <a:buSzPts val="2400"/>
              <a:buNone/>
              <a:defRPr sz="24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body" idx="3"/>
          </p:nvPr>
        </p:nvSpPr>
        <p:spPr>
          <a:xfrm>
            <a:off x="334949" y="5950424"/>
            <a:ext cx="4598609" cy="230832"/>
          </a:xfrm>
          <a:prstGeom prst="rect">
            <a:avLst/>
          </a:prstGeom>
          <a:noFill/>
          <a:ln>
            <a:noFill/>
          </a:ln>
        </p:spPr>
        <p:txBody>
          <a:bodyPr spcFirstLastPara="1" wrap="square" lIns="0" tIns="0" rIns="0" bIns="45700" anchor="b" anchorCtr="0">
            <a:noAutofit/>
          </a:bodyPr>
          <a:lstStyle>
            <a:lvl1pPr marL="457200" lvl="0" indent="-228600" algn="l">
              <a:lnSpc>
                <a:spcPct val="100000"/>
              </a:lnSpc>
              <a:spcBef>
                <a:spcPts val="0"/>
              </a:spcBef>
              <a:spcAft>
                <a:spcPts val="0"/>
              </a:spcAft>
              <a:buClr>
                <a:schemeClr val="dk1"/>
              </a:buClr>
              <a:buSzPts val="1200"/>
              <a:buNone/>
              <a:defRPr sz="1200" b="0" i="0" u="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l">
  <p:cSld name="Final">
    <p:spTree>
      <p:nvGrpSpPr>
        <p:cNvPr id="1" name="Shape 152"/>
        <p:cNvGrpSpPr/>
        <p:nvPr/>
      </p:nvGrpSpPr>
      <p:grpSpPr>
        <a:xfrm>
          <a:off x="0" y="0"/>
          <a:ext cx="0" cy="0"/>
          <a:chOff x="0" y="0"/>
          <a:chExt cx="0" cy="0"/>
        </a:xfrm>
      </p:grpSpPr>
      <p:sp>
        <p:nvSpPr>
          <p:cNvPr id="153" name="Google Shape;153;p19"/>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4" name="Google Shape;154;p19"/>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55" name="Google Shape;155;p19"/>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56" name="Google Shape;156;p19"/>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57" name="Google Shape;157;p19"/>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58" name="Google Shape;158;p19"/>
          <p:cNvSpPr txBox="1">
            <a:spLocks noGrp="1"/>
          </p:cNvSpPr>
          <p:nvPr>
            <p:ph type="body" idx="1"/>
          </p:nvPr>
        </p:nvSpPr>
        <p:spPr>
          <a:xfrm>
            <a:off x="3854220" y="1753883"/>
            <a:ext cx="5471999" cy="770965"/>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193278"/>
              </a:buClr>
              <a:buSzPts val="3600"/>
              <a:buFont typeface="Arial"/>
              <a:buNone/>
              <a:defRPr sz="3600" b="1" i="0" u="none">
                <a:solidFill>
                  <a:srgbClr val="193278"/>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9"/>
          <p:cNvSpPr txBox="1">
            <a:spLocks noGrp="1"/>
          </p:cNvSpPr>
          <p:nvPr>
            <p:ph type="body" idx="2"/>
          </p:nvPr>
        </p:nvSpPr>
        <p:spPr>
          <a:xfrm>
            <a:off x="3959244" y="4060198"/>
            <a:ext cx="5471999" cy="1958466"/>
          </a:xfrm>
          <a:prstGeom prst="rect">
            <a:avLst/>
          </a:prstGeom>
          <a:noFill/>
          <a:ln>
            <a:noFill/>
          </a:ln>
        </p:spPr>
        <p:txBody>
          <a:bodyPr spcFirstLastPara="1" wrap="square" lIns="91425" tIns="45700" rIns="91425" bIns="45700" anchor="t" anchorCtr="0">
            <a:noAutofit/>
          </a:bodyPr>
          <a:lstStyle>
            <a:lvl1pPr marL="457200" marR="0" lvl="0" indent="-228600" algn="r">
              <a:lnSpc>
                <a:spcPct val="90000"/>
              </a:lnSpc>
              <a:spcBef>
                <a:spcPts val="1000"/>
              </a:spcBef>
              <a:spcAft>
                <a:spcPts val="0"/>
              </a:spcAft>
              <a:buClr>
                <a:srgbClr val="555555"/>
              </a:buClr>
              <a:buSzPts val="1800"/>
              <a:buFont typeface="Arial"/>
              <a:buNone/>
              <a:defRPr sz="1800" b="1" i="0" u="none">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61798" y="1709740"/>
            <a:ext cx="8365927"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1"/>
          <p:cNvSpPr txBox="1">
            <a:spLocks noGrp="1"/>
          </p:cNvSpPr>
          <p:nvPr>
            <p:ph type="body" idx="1"/>
          </p:nvPr>
        </p:nvSpPr>
        <p:spPr>
          <a:xfrm>
            <a:off x="661798" y="4589465"/>
            <a:ext cx="8365927"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1"/>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1"/>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1"/>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2"/>
          <p:cNvSpPr txBox="1">
            <a:spLocks noGrp="1"/>
          </p:cNvSpPr>
          <p:nvPr>
            <p:ph type="body" idx="1"/>
          </p:nvPr>
        </p:nvSpPr>
        <p:spPr>
          <a:xfrm>
            <a:off x="666849"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910435"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2"/>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2"/>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2"/>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68112"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3"/>
          <p:cNvSpPr txBox="1">
            <a:spLocks noGrp="1"/>
          </p:cNvSpPr>
          <p:nvPr>
            <p:ph type="body" idx="1"/>
          </p:nvPr>
        </p:nvSpPr>
        <p:spPr>
          <a:xfrm>
            <a:off x="668114" y="1681163"/>
            <a:ext cx="410339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23"/>
          <p:cNvSpPr txBox="1">
            <a:spLocks noGrp="1"/>
          </p:cNvSpPr>
          <p:nvPr>
            <p:ph type="body" idx="2"/>
          </p:nvPr>
        </p:nvSpPr>
        <p:spPr>
          <a:xfrm>
            <a:off x="668114" y="2505075"/>
            <a:ext cx="410339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3"/>
          <p:cNvSpPr txBox="1">
            <a:spLocks noGrp="1"/>
          </p:cNvSpPr>
          <p:nvPr>
            <p:ph type="body" idx="3"/>
          </p:nvPr>
        </p:nvSpPr>
        <p:spPr>
          <a:xfrm>
            <a:off x="4910436" y="1681163"/>
            <a:ext cx="4123604"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23"/>
          <p:cNvSpPr txBox="1">
            <a:spLocks noGrp="1"/>
          </p:cNvSpPr>
          <p:nvPr>
            <p:ph type="body" idx="4"/>
          </p:nvPr>
        </p:nvSpPr>
        <p:spPr>
          <a:xfrm>
            <a:off x="4910436" y="2505075"/>
            <a:ext cx="4123604"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3"/>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23"/>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3"/>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4"/>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24"/>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24"/>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95"/>
        <p:cNvGrpSpPr/>
        <p:nvPr/>
      </p:nvGrpSpPr>
      <p:grpSpPr>
        <a:xfrm>
          <a:off x="0" y="0"/>
          <a:ext cx="0" cy="0"/>
          <a:chOff x="0" y="0"/>
          <a:chExt cx="0" cy="0"/>
        </a:xfrm>
      </p:grpSpPr>
      <p:sp>
        <p:nvSpPr>
          <p:cNvPr id="196" name="Google Shape;196;p25"/>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25"/>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25"/>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2" name="Google Shape;202;p26"/>
          <p:cNvSpPr txBox="1">
            <a:spLocks noGrp="1"/>
          </p:cNvSpPr>
          <p:nvPr>
            <p:ph type="body" idx="2"/>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6"/>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26"/>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6"/>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849" y="1825625"/>
            <a:ext cx="8365927"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p:nvPr/>
        </p:nvSpPr>
        <p:spPr>
          <a:xfrm>
            <a:off x="7785637" y="6370016"/>
            <a:ext cx="1654175" cy="3667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pt-BR" sz="1800" b="0" i="0" u="none" strike="noStrike" cap="none">
                <a:solidFill>
                  <a:srgbClr val="555555"/>
                </a:solidFill>
                <a:latin typeface="Calibri"/>
                <a:ea typeface="Calibri"/>
                <a:cs typeface="Calibri"/>
                <a:sym typeface="Calibri"/>
              </a:rPr>
              <a:t>‹nº›</a:t>
            </a:fld>
            <a:endParaRPr sz="1800" b="0" i="0" u="none" strike="noStrike" cap="none">
              <a:solidFill>
                <a:srgbClr val="55555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7.xml"/><Relationship Id="rId7" Type="http://schemas.openxmlformats.org/officeDocument/2006/relationships/image" Target="../media/image1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9.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21" Type="http://schemas.openxmlformats.org/officeDocument/2006/relationships/slide" Target="slide2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3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2.xml"/><Relationship Id="rId10" Type="http://schemas.openxmlformats.org/officeDocument/2006/relationships/tags" Target="../tags/tag11.xml"/><Relationship Id="rId19" Type="http://schemas.openxmlformats.org/officeDocument/2006/relationships/slide" Target="slide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2.xml"/><Relationship Id="rId3" Type="http://schemas.openxmlformats.org/officeDocument/2006/relationships/tags" Target="../tags/tag30.xml"/><Relationship Id="rId21" Type="http://schemas.openxmlformats.org/officeDocument/2006/relationships/slide" Target="slide24.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slide" Target="slide31.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slide" Target="slide2.xml"/><Relationship Id="rId10" Type="http://schemas.openxmlformats.org/officeDocument/2006/relationships/tags" Target="../tags/tag37.xml"/><Relationship Id="rId19" Type="http://schemas.openxmlformats.org/officeDocument/2006/relationships/slide" Target="slide32.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slide" Target="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2.xml"/><Relationship Id="rId3" Type="http://schemas.openxmlformats.org/officeDocument/2006/relationships/tags" Target="../tags/tag47.xml"/><Relationship Id="rId21" Type="http://schemas.openxmlformats.org/officeDocument/2006/relationships/slide" Target="slide24.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 Target="slide31.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slide" Target="slide2.xml"/><Relationship Id="rId10" Type="http://schemas.openxmlformats.org/officeDocument/2006/relationships/tags" Target="../tags/tag54.xml"/><Relationship Id="rId19" Type="http://schemas.openxmlformats.org/officeDocument/2006/relationships/slide" Target="slide32.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2.xml"/><Relationship Id="rId3" Type="http://schemas.openxmlformats.org/officeDocument/2006/relationships/tags" Target="../tags/tag64.xml"/><Relationship Id="rId21" Type="http://schemas.openxmlformats.org/officeDocument/2006/relationships/slide" Target="slide2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slide" Target="slide3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slide" Target="slide2.xml"/><Relationship Id="rId10" Type="http://schemas.openxmlformats.org/officeDocument/2006/relationships/tags" Target="../tags/tag71.xml"/><Relationship Id="rId19" Type="http://schemas.openxmlformats.org/officeDocument/2006/relationships/slide" Target="slide32.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slide" Target="slide20.xml"/></Relationships>
</file>

<file path=ppt/slides/_rels/slide32.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Layout" Target="../slideLayouts/slideLayout2.xml"/><Relationship Id="rId3" Type="http://schemas.openxmlformats.org/officeDocument/2006/relationships/tags" Target="../tags/tag81.xml"/><Relationship Id="rId21" Type="http://schemas.openxmlformats.org/officeDocument/2006/relationships/slide" Target="slide24.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 Target="slide31.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 Target="slide2.xml"/><Relationship Id="rId10" Type="http://schemas.openxmlformats.org/officeDocument/2006/relationships/tags" Target="../tags/tag88.xml"/><Relationship Id="rId19" Type="http://schemas.openxmlformats.org/officeDocument/2006/relationships/slide" Target="slide32.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 Target="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1.xml"/><Relationship Id="rId7" Type="http://schemas.openxmlformats.org/officeDocument/2006/relationships/image" Target="../media/image1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7.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4.xml"/><Relationship Id="rId7"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8.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p>
            <a:pPr marL="228600">
              <a:spcBef>
                <a:spcPts val="0"/>
              </a:spcBef>
            </a:pPr>
            <a:r>
              <a:rPr lang="en-GB" b="0" i="1" dirty="0">
                <a:solidFill>
                  <a:srgbClr val="193278"/>
                </a:solidFill>
              </a:rPr>
              <a:t>Candidate for the degree of Master of Science:</a:t>
            </a:r>
          </a:p>
          <a:p>
            <a:pPr marL="228600"/>
            <a:r>
              <a:rPr lang="en-GB" dirty="0">
                <a:solidFill>
                  <a:srgbClr val="193278"/>
                </a:solidFill>
              </a:rPr>
              <a:t>Eng. Ivan de Souza Rehder</a:t>
            </a:r>
          </a:p>
        </p:txBody>
      </p:sp>
      <p:sp>
        <p:nvSpPr>
          <p:cNvPr id="230" name="Google Shape;230;p30"/>
          <p:cNvSpPr txBox="1">
            <a:spLocks noGrp="1"/>
          </p:cNvSpPr>
          <p:nvPr>
            <p:ph type="body" idx="2"/>
          </p:nvPr>
        </p:nvSpPr>
        <p:spPr>
          <a:xfrm>
            <a:off x="3906629" y="1512178"/>
            <a:ext cx="5472000" cy="163994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dirty="0"/>
              <a:t>Virtual reality for the human-</a:t>
            </a:r>
            <a:r>
              <a:rPr lang="en-US" dirty="0" err="1"/>
              <a:t>centred</a:t>
            </a:r>
            <a:r>
              <a:rPr lang="en-US" dirty="0"/>
              <a:t> design of assistive devices</a:t>
            </a:r>
          </a:p>
        </p:txBody>
      </p:sp>
      <p:sp>
        <p:nvSpPr>
          <p:cNvPr id="231" name="Google Shape;231;p30"/>
          <p:cNvSpPr txBox="1">
            <a:spLocks noGrp="1"/>
          </p:cNvSpPr>
          <p:nvPr>
            <p:ph type="body" idx="3"/>
          </p:nvPr>
        </p:nvSpPr>
        <p:spPr>
          <a:xfrm>
            <a:off x="3869458" y="3417783"/>
            <a:ext cx="5534737" cy="22321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55555"/>
              </a:buClr>
              <a:buSzPts val="1800"/>
              <a:buNone/>
            </a:pPr>
            <a:r>
              <a:rPr lang="en-US" sz="1600" b="0" i="1" dirty="0">
                <a:solidFill>
                  <a:srgbClr val="193278"/>
                </a:solidFill>
              </a:rPr>
              <a:t>Thesis Committee Composition:</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Chairperson:</a:t>
            </a:r>
            <a:r>
              <a:rPr lang="en-US" sz="1600" b="0" dirty="0">
                <a:solidFill>
                  <a:srgbClr val="193278"/>
                </a:solidFill>
              </a:rPr>
              <a:t> </a:t>
            </a:r>
            <a:r>
              <a:rPr lang="en-US" sz="1600" dirty="0">
                <a:solidFill>
                  <a:srgbClr val="193278"/>
                </a:solidFill>
              </a:rPr>
              <a:t>Prof. Dr. Luís Gonzaga </a:t>
            </a:r>
            <a:r>
              <a:rPr lang="en-US" sz="1600" dirty="0" err="1">
                <a:solidFill>
                  <a:srgbClr val="193278"/>
                </a:solidFill>
              </a:rPr>
              <a:t>Trabasso</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Advisor: </a:t>
            </a:r>
            <a:r>
              <a:rPr lang="en-US" sz="1600" dirty="0">
                <a:solidFill>
                  <a:srgbClr val="193278"/>
                </a:solidFill>
              </a:rPr>
              <a:t>Profª. Drª. Emilia Villani (ITA)</a:t>
            </a:r>
          </a:p>
          <a:p>
            <a:pPr marL="0" indent="0" algn="l">
              <a:buSzPts val="1600"/>
            </a:pPr>
            <a:r>
              <a:rPr lang="en-US" sz="1600" b="0" i="1" dirty="0" err="1">
                <a:solidFill>
                  <a:srgbClr val="193278"/>
                </a:solidFill>
              </a:rPr>
              <a:t>Coadvisor</a:t>
            </a:r>
            <a:r>
              <a:rPr lang="en-US" sz="1600" b="0" i="1" dirty="0">
                <a:solidFill>
                  <a:srgbClr val="193278"/>
                </a:solidFill>
              </a:rPr>
              <a:t>:</a:t>
            </a:r>
            <a:r>
              <a:rPr lang="en-US" sz="1600" b="0" dirty="0">
                <a:solidFill>
                  <a:srgbClr val="193278"/>
                </a:solidFill>
              </a:rPr>
              <a:t> </a:t>
            </a:r>
            <a:r>
              <a:rPr lang="en-US" sz="1600" dirty="0">
                <a:solidFill>
                  <a:srgbClr val="193278"/>
                </a:solidFill>
              </a:rPr>
              <a:t>Prof. Dr. </a:t>
            </a:r>
            <a:r>
              <a:rPr lang="en-US" sz="1600" dirty="0" err="1">
                <a:solidFill>
                  <a:srgbClr val="193278"/>
                </a:solidFill>
              </a:rPr>
              <a:t>Edmar</a:t>
            </a:r>
            <a:r>
              <a:rPr lang="en-US" sz="1600" dirty="0">
                <a:solidFill>
                  <a:srgbClr val="193278"/>
                </a:solidFill>
              </a:rPr>
              <a:t> </a:t>
            </a:r>
            <a:r>
              <a:rPr lang="en-US" sz="1600" dirty="0" err="1">
                <a:solidFill>
                  <a:srgbClr val="193278"/>
                </a:solidFill>
              </a:rPr>
              <a:t>Thomaz</a:t>
            </a:r>
            <a:r>
              <a:rPr lang="en-US" sz="1600" dirty="0">
                <a:solidFill>
                  <a:srgbClr val="193278"/>
                </a:solidFill>
              </a:rPr>
              <a:t> da Silva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Internal member:</a:t>
            </a:r>
            <a:r>
              <a:rPr lang="en-US" sz="1600" b="0" dirty="0">
                <a:solidFill>
                  <a:srgbClr val="193278"/>
                </a:solidFill>
              </a:rPr>
              <a:t> </a:t>
            </a:r>
            <a:r>
              <a:rPr lang="en-US" sz="1600" dirty="0">
                <a:solidFill>
                  <a:srgbClr val="193278"/>
                </a:solidFill>
              </a:rPr>
              <a:t>Prof. Dr. Christopher S. </a:t>
            </a:r>
            <a:r>
              <a:rPr lang="en-US" sz="1600" dirty="0" err="1">
                <a:solidFill>
                  <a:srgbClr val="193278"/>
                </a:solidFill>
              </a:rPr>
              <a:t>Cerqueira</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External member:</a:t>
            </a:r>
            <a:r>
              <a:rPr lang="en-US" sz="1600" b="0" dirty="0">
                <a:solidFill>
                  <a:srgbClr val="193278"/>
                </a:solidFill>
              </a:rPr>
              <a:t> </a:t>
            </a:r>
            <a:r>
              <a:rPr lang="en-US" sz="1600" dirty="0">
                <a:solidFill>
                  <a:srgbClr val="193278"/>
                </a:solidFill>
              </a:rPr>
              <a:t>Prof. Dr. </a:t>
            </a:r>
            <a:r>
              <a:rPr lang="en-US" sz="1600" dirty="0" err="1">
                <a:solidFill>
                  <a:srgbClr val="193278"/>
                </a:solidFill>
              </a:rPr>
              <a:t>Petter</a:t>
            </a:r>
            <a:r>
              <a:rPr lang="en-US" sz="1600" dirty="0">
                <a:solidFill>
                  <a:srgbClr val="193278"/>
                </a:solidFill>
              </a:rPr>
              <a:t> Krus(INPE)</a:t>
            </a:r>
          </a:p>
        </p:txBody>
      </p:sp>
      <p:sp>
        <p:nvSpPr>
          <p:cNvPr id="232" name="Google Shape;232;p30"/>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555555"/>
              </a:buClr>
              <a:buSzPts val="1600"/>
              <a:buNone/>
            </a:pPr>
            <a:r>
              <a:rPr lang="pt-BR" dirty="0">
                <a:solidFill>
                  <a:srgbClr val="193278"/>
                </a:solidFill>
              </a:rPr>
              <a:t>August 4th, 2022</a:t>
            </a:r>
            <a:endParaRPr dirty="0">
              <a:solidFill>
                <a:srgbClr val="193278"/>
              </a:solidFill>
            </a:endParaRPr>
          </a:p>
        </p:txBody>
      </p:sp>
    </p:spTree>
    <p:extLst>
      <p:ext uri="{BB962C8B-B14F-4D97-AF65-F5344CB8AC3E}">
        <p14:creationId xmlns:p14="http://schemas.microsoft.com/office/powerpoint/2010/main" val="19829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sp>
        <p:nvSpPr>
          <p:cNvPr id="21" name="Retângulo 20">
            <a:extLst>
              <a:ext uri="{FF2B5EF4-FFF2-40B4-BE49-F238E27FC236}">
                <a16:creationId xmlns:a16="http://schemas.microsoft.com/office/drawing/2014/main" id="{7152DCCC-F077-F3DB-6A55-F2BDF13AE047}"/>
              </a:ext>
            </a:extLst>
          </p:cNvPr>
          <p:cNvSpPr/>
          <p:nvPr/>
        </p:nvSpPr>
        <p:spPr>
          <a:xfrm>
            <a:off x="4126187" y="792000"/>
            <a:ext cx="525196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312076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26664"/>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Mental Workload</a:t>
            </a:r>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1" name="Retângulo 10">
            <a:extLst>
              <a:ext uri="{FF2B5EF4-FFF2-40B4-BE49-F238E27FC236}">
                <a16:creationId xmlns:a16="http://schemas.microsoft.com/office/drawing/2014/main" id="{0ED53CE4-4F56-3A7F-D152-ECBD9BCA93B8}"/>
              </a:ext>
            </a:extLst>
          </p:cNvPr>
          <p:cNvSpPr/>
          <p:nvPr/>
        </p:nvSpPr>
        <p:spPr>
          <a:xfrm>
            <a:off x="4992867" y="792001"/>
            <a:ext cx="4398754"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3915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26664"/>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27144"/>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6" name="Retângulo 15">
            <a:extLst>
              <a:ext uri="{FF2B5EF4-FFF2-40B4-BE49-F238E27FC236}">
                <a16:creationId xmlns:a16="http://schemas.microsoft.com/office/drawing/2014/main" id="{BE6B4BD2-2659-612D-7DC6-1669FAA522DB}"/>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74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7" name="Retângulo 6">
            <a:extLst>
              <a:ext uri="{FF2B5EF4-FFF2-40B4-BE49-F238E27FC236}">
                <a16:creationId xmlns:a16="http://schemas.microsoft.com/office/drawing/2014/main" id="{7759CE29-E1E7-1990-AE92-3BBBC11FDAB3}"/>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70094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15" name="Retângulo 14">
            <a:extLst>
              <a:ext uri="{FF2B5EF4-FFF2-40B4-BE49-F238E27FC236}">
                <a16:creationId xmlns:a16="http://schemas.microsoft.com/office/drawing/2014/main" id="{06FD246C-81AD-74A4-055E-3DFADECA770B}"/>
              </a:ext>
            </a:extLst>
          </p:cNvPr>
          <p:cNvSpPr/>
          <p:nvPr/>
        </p:nvSpPr>
        <p:spPr>
          <a:xfrm>
            <a:off x="348422" y="792000"/>
            <a:ext cx="9029726" cy="5273999"/>
          </a:xfrm>
          <a:prstGeom prst="rect">
            <a:avLst/>
          </a:prstGeom>
          <a:solidFill>
            <a:schemeClr val="bg1">
              <a:alpha val="81000"/>
            </a:scheme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4" t="47529" r="73629"/>
          <a:stretch/>
        </p:blipFill>
        <p:spPr>
          <a:xfrm>
            <a:off x="1718060" y="2021839"/>
            <a:ext cx="1655060" cy="1358265"/>
          </a:xfrm>
          <a:prstGeom prst="rect">
            <a:avLst/>
          </a:prstGeom>
          <a:noFill/>
        </p:spPr>
      </p:pic>
      <p:sp>
        <p:nvSpPr>
          <p:cNvPr id="16" name="Retângulo 15">
            <a:extLst>
              <a:ext uri="{FF2B5EF4-FFF2-40B4-BE49-F238E27FC236}">
                <a16:creationId xmlns:a16="http://schemas.microsoft.com/office/drawing/2014/main" id="{999634A0-DC9E-5847-8857-6F2A73698959}"/>
              </a:ext>
            </a:extLst>
          </p:cNvPr>
          <p:cNvSpPr/>
          <p:nvPr/>
        </p:nvSpPr>
        <p:spPr>
          <a:xfrm>
            <a:off x="334949" y="3429000"/>
            <a:ext cx="9016252" cy="2589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 name="Imagem 2">
            <a:extLst>
              <a:ext uri="{FF2B5EF4-FFF2-40B4-BE49-F238E27FC236}">
                <a16:creationId xmlns:a16="http://schemas.microsoft.com/office/drawing/2014/main" id="{3C55B574-FBF3-43B7-C61C-AFA0F946D612}"/>
              </a:ext>
            </a:extLst>
          </p:cNvPr>
          <p:cNvPicPr>
            <a:picLocks noChangeAspect="1"/>
          </p:cNvPicPr>
          <p:nvPr/>
        </p:nvPicPr>
        <p:blipFill>
          <a:blip r:embed="rId4"/>
          <a:stretch>
            <a:fillRect/>
          </a:stretch>
        </p:blipFill>
        <p:spPr>
          <a:xfrm>
            <a:off x="6120000" y="3789000"/>
            <a:ext cx="1935175" cy="1935175"/>
          </a:xfrm>
          <a:prstGeom prst="rect">
            <a:avLst/>
          </a:prstGeom>
        </p:spPr>
      </p:pic>
      <p:sp>
        <p:nvSpPr>
          <p:cNvPr id="9" name="Google Shape;237;p31">
            <a:extLst>
              <a:ext uri="{FF2B5EF4-FFF2-40B4-BE49-F238E27FC236}">
                <a16:creationId xmlns:a16="http://schemas.microsoft.com/office/drawing/2014/main" id="{AD2609D0-B8AC-EB26-643A-69E5E0D2B83C}"/>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No element produced by a digital system.</a:t>
            </a:r>
          </a:p>
        </p:txBody>
      </p:sp>
    </p:spTree>
    <p:extLst>
      <p:ext uri="{BB962C8B-B14F-4D97-AF65-F5344CB8AC3E}">
        <p14:creationId xmlns:p14="http://schemas.microsoft.com/office/powerpoint/2010/main" val="328147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12" name="Retângulo 11">
            <a:extLst>
              <a:ext uri="{FF2B5EF4-FFF2-40B4-BE49-F238E27FC236}">
                <a16:creationId xmlns:a16="http://schemas.microsoft.com/office/drawing/2014/main" id="{C04858AE-FAB7-B16B-86FC-14CA0D4E316F}"/>
              </a:ext>
            </a:extLst>
          </p:cNvPr>
          <p:cNvSpPr/>
          <p:nvPr/>
        </p:nvSpPr>
        <p:spPr>
          <a:xfrm>
            <a:off x="308000" y="792000"/>
            <a:ext cx="9070147"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30264" t="47529" r="51568"/>
          <a:stretch/>
        </p:blipFill>
        <p:spPr>
          <a:xfrm>
            <a:off x="3616960" y="2021840"/>
            <a:ext cx="1137920" cy="1358265"/>
          </a:xfrm>
          <a:prstGeom prst="rect">
            <a:avLst/>
          </a:prstGeom>
          <a:noFill/>
        </p:spPr>
      </p:pic>
      <p:sp>
        <p:nvSpPr>
          <p:cNvPr id="13" name="Retângulo 12">
            <a:extLst>
              <a:ext uri="{FF2B5EF4-FFF2-40B4-BE49-F238E27FC236}">
                <a16:creationId xmlns:a16="http://schemas.microsoft.com/office/drawing/2014/main" id="{E95A0B90-E8B2-77F2-DC9E-FC674B291BCE}"/>
              </a:ext>
            </a:extLst>
          </p:cNvPr>
          <p:cNvSpPr/>
          <p:nvPr/>
        </p:nvSpPr>
        <p:spPr>
          <a:xfrm>
            <a:off x="334949" y="3429000"/>
            <a:ext cx="9016252" cy="2589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 name="Imagem 2">
            <a:extLst>
              <a:ext uri="{FF2B5EF4-FFF2-40B4-BE49-F238E27FC236}">
                <a16:creationId xmlns:a16="http://schemas.microsoft.com/office/drawing/2014/main" id="{CF8DBEE9-4A4A-9718-0B80-907832D1CE7E}"/>
              </a:ext>
            </a:extLst>
          </p:cNvPr>
          <p:cNvPicPr>
            <a:picLocks noChangeAspect="1"/>
          </p:cNvPicPr>
          <p:nvPr/>
        </p:nvPicPr>
        <p:blipFill>
          <a:blip r:embed="rId4"/>
          <a:stretch>
            <a:fillRect/>
          </a:stretch>
        </p:blipFill>
        <p:spPr>
          <a:xfrm>
            <a:off x="6120000" y="3477896"/>
            <a:ext cx="2411085" cy="2413304"/>
          </a:xfrm>
          <a:prstGeom prst="rect">
            <a:avLst/>
          </a:prstGeom>
        </p:spPr>
      </p:pic>
      <p:sp>
        <p:nvSpPr>
          <p:cNvPr id="9" name="Google Shape;237;p31">
            <a:extLst>
              <a:ext uri="{FF2B5EF4-FFF2-40B4-BE49-F238E27FC236}">
                <a16:creationId xmlns:a16="http://schemas.microsoft.com/office/drawing/2014/main" id="{4C9B7DC5-8CCA-5870-8C0B-16C31FB9927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not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48894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12" name="Retângulo 11">
            <a:extLst>
              <a:ext uri="{FF2B5EF4-FFF2-40B4-BE49-F238E27FC236}">
                <a16:creationId xmlns:a16="http://schemas.microsoft.com/office/drawing/2014/main" id="{EF429A38-A3D0-D438-EA9C-1C8BC0F5C226}"/>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Retângulo 12">
            <a:extLst>
              <a:ext uri="{FF2B5EF4-FFF2-40B4-BE49-F238E27FC236}">
                <a16:creationId xmlns:a16="http://schemas.microsoft.com/office/drawing/2014/main" id="{6B89D588-C451-E2E7-7F95-8AB7CB161235}"/>
              </a:ext>
            </a:extLst>
          </p:cNvPr>
          <p:cNvSpPr/>
          <p:nvPr/>
        </p:nvSpPr>
        <p:spPr>
          <a:xfrm>
            <a:off x="334949" y="3429000"/>
            <a:ext cx="9016252" cy="2589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2163" t="47529" r="29669"/>
          <a:stretch/>
        </p:blipFill>
        <p:spPr>
          <a:xfrm>
            <a:off x="4988560" y="2021840"/>
            <a:ext cx="1137920" cy="1358265"/>
          </a:xfrm>
          <a:prstGeom prst="rect">
            <a:avLst/>
          </a:prstGeom>
          <a:noFill/>
        </p:spPr>
      </p:pic>
      <p:sp>
        <p:nvSpPr>
          <p:cNvPr id="10" name="Google Shape;237;p31">
            <a:extLst>
              <a:ext uri="{FF2B5EF4-FFF2-40B4-BE49-F238E27FC236}">
                <a16:creationId xmlns:a16="http://schemas.microsoft.com/office/drawing/2014/main" id="{A9A47145-6536-0164-BA4A-9E4C27E5E1A0}"/>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Background environment made with digital</a:t>
            </a:r>
            <a:br>
              <a:rPr lang="en-US" dirty="0"/>
            </a:br>
            <a:r>
              <a:rPr lang="en-US" dirty="0"/>
              <a:t>elements.</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pic>
        <p:nvPicPr>
          <p:cNvPr id="4" name="Gráfico 3">
            <a:extLst>
              <a:ext uri="{FF2B5EF4-FFF2-40B4-BE49-F238E27FC236}">
                <a16:creationId xmlns:a16="http://schemas.microsoft.com/office/drawing/2014/main" id="{CCEE14EF-3147-99F0-4381-E219D57D0A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1226" y="3614424"/>
            <a:ext cx="3107262" cy="2276776"/>
          </a:xfrm>
          <a:prstGeom prst="rect">
            <a:avLst/>
          </a:prstGeom>
        </p:spPr>
      </p:pic>
    </p:spTree>
    <p:extLst>
      <p:ext uri="{BB962C8B-B14F-4D97-AF65-F5344CB8AC3E}">
        <p14:creationId xmlns:p14="http://schemas.microsoft.com/office/powerpoint/2010/main" val="28420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4" y="791042"/>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17" name="Retângulo 16">
            <a:extLst>
              <a:ext uri="{FF2B5EF4-FFF2-40B4-BE49-F238E27FC236}">
                <a16:creationId xmlns:a16="http://schemas.microsoft.com/office/drawing/2014/main" id="{5EA4A96B-4515-8C9D-2C4D-B9B95A1D0781}"/>
              </a:ext>
            </a:extLst>
          </p:cNvPr>
          <p:cNvSpPr/>
          <p:nvPr/>
        </p:nvSpPr>
        <p:spPr>
          <a:xfrm>
            <a:off x="334948" y="792000"/>
            <a:ext cx="904320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8" name="Retângulo 17">
            <a:extLst>
              <a:ext uri="{FF2B5EF4-FFF2-40B4-BE49-F238E27FC236}">
                <a16:creationId xmlns:a16="http://schemas.microsoft.com/office/drawing/2014/main" id="{5FDC83FA-3C63-7E93-0BFF-5DCC4EC90372}"/>
              </a:ext>
            </a:extLst>
          </p:cNvPr>
          <p:cNvSpPr/>
          <p:nvPr/>
        </p:nvSpPr>
        <p:spPr>
          <a:xfrm>
            <a:off x="334949" y="3429000"/>
            <a:ext cx="9016252" cy="2589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40864" t="-17" r="40968" b="47546"/>
          <a:stretch/>
        </p:blipFill>
        <p:spPr>
          <a:xfrm>
            <a:off x="4280852" y="791042"/>
            <a:ext cx="1137920" cy="1358265"/>
          </a:xfrm>
          <a:prstGeom prst="rect">
            <a:avLst/>
          </a:prstGeom>
          <a:noFill/>
        </p:spPr>
      </p:pic>
      <p:sp>
        <p:nvSpPr>
          <p:cNvPr id="9" name="Google Shape;237;p31">
            <a:extLst>
              <a:ext uri="{FF2B5EF4-FFF2-40B4-BE49-F238E27FC236}">
                <a16:creationId xmlns:a16="http://schemas.microsoft.com/office/drawing/2014/main" id="{E96CDD25-C541-9B5E-7EE2-B6405C30385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digital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pic>
        <p:nvPicPr>
          <p:cNvPr id="8" name="Gráfico 7">
            <a:extLst>
              <a:ext uri="{FF2B5EF4-FFF2-40B4-BE49-F238E27FC236}">
                <a16:creationId xmlns:a16="http://schemas.microsoft.com/office/drawing/2014/main" id="{F048ED5E-A9F2-2276-E608-65A6A0CF55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5016" y="3517828"/>
            <a:ext cx="2340029" cy="2340029"/>
          </a:xfrm>
          <a:prstGeom prst="rect">
            <a:avLst/>
          </a:prstGeom>
        </p:spPr>
      </p:pic>
    </p:spTree>
    <p:extLst>
      <p:ext uri="{BB962C8B-B14F-4D97-AF65-F5344CB8AC3E}">
        <p14:creationId xmlns:p14="http://schemas.microsoft.com/office/powerpoint/2010/main" val="296322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12" name="Retângulo 11">
            <a:extLst>
              <a:ext uri="{FF2B5EF4-FFF2-40B4-BE49-F238E27FC236}">
                <a16:creationId xmlns:a16="http://schemas.microsoft.com/office/drawing/2014/main" id="{DF91D5D2-9F23-E53F-A15F-B9C63B4140DC}"/>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Retângulo 12">
            <a:extLst>
              <a:ext uri="{FF2B5EF4-FFF2-40B4-BE49-F238E27FC236}">
                <a16:creationId xmlns:a16="http://schemas.microsoft.com/office/drawing/2014/main" id="{BD9C2015-D41E-45ED-2155-DE64D9700EB0}"/>
              </a:ext>
            </a:extLst>
          </p:cNvPr>
          <p:cNvSpPr/>
          <p:nvPr/>
        </p:nvSpPr>
        <p:spPr>
          <a:xfrm>
            <a:off x="334949" y="3429000"/>
            <a:ext cx="9016252" cy="2589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74118" t="47539" r="-165" b="-10"/>
          <a:stretch/>
        </p:blipFill>
        <p:spPr>
          <a:xfrm>
            <a:off x="6363652" y="2022079"/>
            <a:ext cx="1631386" cy="1358265"/>
          </a:xfrm>
          <a:prstGeom prst="rect">
            <a:avLst/>
          </a:prstGeom>
          <a:noFill/>
        </p:spPr>
      </p:pic>
      <p:pic>
        <p:nvPicPr>
          <p:cNvPr id="3" name="Imagem 2">
            <a:extLst>
              <a:ext uri="{FF2B5EF4-FFF2-40B4-BE49-F238E27FC236}">
                <a16:creationId xmlns:a16="http://schemas.microsoft.com/office/drawing/2014/main" id="{3E8E50F6-FC1F-05CA-86D1-A03B0341E31D}"/>
              </a:ext>
            </a:extLst>
          </p:cNvPr>
          <p:cNvPicPr>
            <a:picLocks noChangeAspect="1"/>
          </p:cNvPicPr>
          <p:nvPr/>
        </p:nvPicPr>
        <p:blipFill>
          <a:blip r:embed="rId4"/>
          <a:stretch>
            <a:fillRect/>
          </a:stretch>
        </p:blipFill>
        <p:spPr>
          <a:xfrm>
            <a:off x="6120000" y="3429000"/>
            <a:ext cx="2285711" cy="2285711"/>
          </a:xfrm>
          <a:prstGeom prst="rect">
            <a:avLst/>
          </a:prstGeom>
        </p:spPr>
      </p:pic>
      <p:sp>
        <p:nvSpPr>
          <p:cNvPr id="9" name="Google Shape;237;p31">
            <a:extLst>
              <a:ext uri="{FF2B5EF4-FFF2-40B4-BE49-F238E27FC236}">
                <a16:creationId xmlns:a16="http://schemas.microsoft.com/office/drawing/2014/main" id="{0DC7AB32-EE36-3F9D-A99C-D38347F25B86}"/>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All elements are digital and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139937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87203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BCAEEB5-8DB3-1790-C643-4E29A686BDB5}"/>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6EC6AF3-DD01-749C-E1AD-1BD8E312C8DF}"/>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E6EE62B-364B-AEFC-052D-686C1EE51804}"/>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E27DAC8-4BAC-C71E-D530-AE3BA05F748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0DE840C-20F0-B6D1-138E-71A28024309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78E59EFC-493A-ABC2-ED88-2C8A54579FB2}"/>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3895FA4B-3154-3367-BB05-1517208B730C}"/>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74A01DA-4DE6-9D09-7679-11A5695D1060}"/>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2A1ADDFC-31E4-2119-EA16-8AC63EDA3C8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FFC9B31-BEF7-3142-3AC7-A8415FCA4EC3}"/>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3E0BE3C-CB39-5D2E-EE23-8C2221FF11D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BAB61560-046F-7A49-D231-B65FAE161A2D}"/>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572C97A1-155C-7C77-324C-68422FD0B45C}"/>
              </a:ext>
            </a:extLst>
          </p:cNvPr>
          <p:cNvSpPr/>
          <p:nvPr>
            <p:custDataLst>
              <p:tags r:id="rId14"/>
            </p:custDataLst>
          </p:nvPr>
        </p:nvSpPr>
        <p:spPr>
          <a:xfrm>
            <a:off x="1287264" y="1617505"/>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72AA94C6-F8D6-C687-BF1B-C049E83EB4D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8336E4A-3EB2-102B-D795-DC518AC6B177}"/>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6BEEACF0-290D-3B86-D1F5-E66581255FDE}"/>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429128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98C981DF-5BB1-56F7-DBB4-7BD6A3D3FCC2}"/>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30AE0EE-C78E-80B6-66F8-AED296F8BE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AF5F613-3239-48B8-A658-218AE3066BE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AC13E1C6-E487-5CF9-11EC-FE85E1C2CE6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59E80B6F-02D1-FCC9-299F-F0BD43A802B9}"/>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20DECFB0-A2E9-7D2B-DD28-6DA37C861685}"/>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B84E1D99-A77C-DA65-26A7-751A4A4A9BDE}"/>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80E39DC-07FB-0869-7D0F-ED4CDEAC285E}"/>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EE326032-32E8-C461-03CA-ACA6070D3EB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394242A0-3266-B36C-A87C-D98AC8B3625C}"/>
              </a:ext>
            </a:extLst>
          </p:cNvPr>
          <p:cNvSpPr/>
          <p:nvPr>
            <p:custDataLst>
              <p:tags r:id="rId11"/>
            </p:custDataLst>
          </p:nvPr>
        </p:nvSpPr>
        <p:spPr>
          <a:xfrm>
            <a:off x="1287264" y="2202137"/>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3F7DEC50-98D0-F8C4-56BE-D3DBA3AC984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5F08AC1C-4F5E-546B-79FB-9253310D81E9}"/>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692163C7-A552-8DA7-5B18-4FA93CE9E6D1}"/>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4412FB0E-40AF-06A1-4EAB-C8141C6C35B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0F1BAEB-0CB8-F60D-22D9-1B377B66685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A2CD9DB-255B-6DF1-38A3-6130B6841553}"/>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20504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41" name="Retângulo 40">
            <a:extLst>
              <a:ext uri="{FF2B5EF4-FFF2-40B4-BE49-F238E27FC236}">
                <a16:creationId xmlns:a16="http://schemas.microsoft.com/office/drawing/2014/main" id="{6D54975B-D491-F57E-345D-34470892C871}"/>
              </a:ext>
            </a:extLst>
          </p:cNvPr>
          <p:cNvSpPr/>
          <p:nvPr/>
        </p:nvSpPr>
        <p:spPr>
          <a:xfrm>
            <a:off x="334949"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Retângulo 39">
            <a:extLst>
              <a:ext uri="{FF2B5EF4-FFF2-40B4-BE49-F238E27FC236}">
                <a16:creationId xmlns:a16="http://schemas.microsoft.com/office/drawing/2014/main" id="{F30BC525-D453-DCA5-C62A-E7ED7839675F}"/>
              </a:ext>
            </a:extLst>
          </p:cNvPr>
          <p:cNvSpPr/>
          <p:nvPr/>
        </p:nvSpPr>
        <p:spPr>
          <a:xfrm>
            <a:off x="3558374"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2" name="Retângulo 11">
            <a:extLst>
              <a:ext uri="{FF2B5EF4-FFF2-40B4-BE49-F238E27FC236}">
                <a16:creationId xmlns:a16="http://schemas.microsoft.com/office/drawing/2014/main" id="{E1D250CF-D224-21EE-3887-756F31127729}"/>
              </a:ext>
            </a:extLst>
          </p:cNvPr>
          <p:cNvSpPr/>
          <p:nvPr/>
        </p:nvSpPr>
        <p:spPr>
          <a:xfrm>
            <a:off x="5006338" y="2321092"/>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2321092"/>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2344877"/>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344877"/>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16" name="Retângulo 15">
            <a:extLst>
              <a:ext uri="{FF2B5EF4-FFF2-40B4-BE49-F238E27FC236}">
                <a16:creationId xmlns:a16="http://schemas.microsoft.com/office/drawing/2014/main" id="{D5C2E905-237D-E3FB-B920-D9240DB2DBBC}"/>
              </a:ext>
            </a:extLst>
          </p:cNvPr>
          <p:cNvSpPr/>
          <p:nvPr/>
        </p:nvSpPr>
        <p:spPr>
          <a:xfrm>
            <a:off x="3349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18" name="Retângulo 17">
            <a:extLst>
              <a:ext uri="{FF2B5EF4-FFF2-40B4-BE49-F238E27FC236}">
                <a16:creationId xmlns:a16="http://schemas.microsoft.com/office/drawing/2014/main" id="{9888B9BD-DF72-51E2-0DAB-AD08515EA889}"/>
              </a:ext>
            </a:extLst>
          </p:cNvPr>
          <p:cNvSpPr/>
          <p:nvPr/>
        </p:nvSpPr>
        <p:spPr>
          <a:xfrm>
            <a:off x="26666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9" name="Retângulo 18">
            <a:extLst>
              <a:ext uri="{FF2B5EF4-FFF2-40B4-BE49-F238E27FC236}">
                <a16:creationId xmlns:a16="http://schemas.microsoft.com/office/drawing/2014/main" id="{6A0C5617-07C7-9A5C-BAC6-4ED101256CE8}"/>
              </a:ext>
            </a:extLst>
          </p:cNvPr>
          <p:cNvSpPr/>
          <p:nvPr/>
        </p:nvSpPr>
        <p:spPr>
          <a:xfrm>
            <a:off x="49983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0" name="Retângulo 19">
            <a:extLst>
              <a:ext uri="{FF2B5EF4-FFF2-40B4-BE49-F238E27FC236}">
                <a16:creationId xmlns:a16="http://schemas.microsoft.com/office/drawing/2014/main" id="{EA81080B-633F-7EB8-62E6-20E4A870F17F}"/>
              </a:ext>
            </a:extLst>
          </p:cNvPr>
          <p:cNvSpPr/>
          <p:nvPr/>
        </p:nvSpPr>
        <p:spPr>
          <a:xfrm>
            <a:off x="7330049" y="4477435"/>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1" name="Google Shape;237;p31">
            <a:extLst>
              <a:ext uri="{FF2B5EF4-FFF2-40B4-BE49-F238E27FC236}">
                <a16:creationId xmlns:a16="http://schemas.microsoft.com/office/drawing/2014/main" id="{FF77EA97-6BF8-BEBC-73E9-D0FF3BB17075}"/>
              </a:ext>
            </a:extLst>
          </p:cNvPr>
          <p:cNvSpPr txBox="1">
            <a:spLocks/>
          </p:cNvSpPr>
          <p:nvPr/>
        </p:nvSpPr>
        <p:spPr>
          <a:xfrm>
            <a:off x="3349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1</a:t>
            </a:r>
            <a:br>
              <a:rPr lang="en-US" sz="1800" dirty="0"/>
            </a:br>
            <a:endParaRPr lang="en-US" sz="1800" dirty="0"/>
          </a:p>
          <a:p>
            <a:pPr marL="355600" indent="-355600">
              <a:spcBef>
                <a:spcPts val="0"/>
              </a:spcBef>
            </a:pPr>
            <a:r>
              <a:rPr lang="en-US" sz="1800" dirty="0"/>
              <a:t>Select a scenario and develop its virtual environment</a:t>
            </a:r>
            <a:endParaRPr lang="en-US" sz="2000" dirty="0"/>
          </a:p>
        </p:txBody>
      </p:sp>
      <p:sp>
        <p:nvSpPr>
          <p:cNvPr id="22" name="Google Shape;237;p31">
            <a:extLst>
              <a:ext uri="{FF2B5EF4-FFF2-40B4-BE49-F238E27FC236}">
                <a16:creationId xmlns:a16="http://schemas.microsoft.com/office/drawing/2014/main" id="{CE23F51B-9FAF-0F69-DBEF-C3832C3FAF36}"/>
              </a:ext>
            </a:extLst>
          </p:cNvPr>
          <p:cNvSpPr txBox="1">
            <a:spLocks/>
          </p:cNvSpPr>
          <p:nvPr/>
        </p:nvSpPr>
        <p:spPr>
          <a:xfrm>
            <a:off x="26666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2</a:t>
            </a:r>
            <a:br>
              <a:rPr lang="en-US" sz="1800" dirty="0"/>
            </a:br>
            <a:endParaRPr lang="en-US" sz="1800" dirty="0"/>
          </a:p>
          <a:p>
            <a:pPr marL="355600" indent="-355600">
              <a:spcBef>
                <a:spcPts val="0"/>
              </a:spcBef>
            </a:pPr>
            <a:r>
              <a:rPr lang="en-US" sz="1800" dirty="0"/>
              <a:t>Develop three conceptual assistive devices</a:t>
            </a:r>
            <a:endParaRPr lang="en-US" sz="2000" dirty="0"/>
          </a:p>
        </p:txBody>
      </p:sp>
      <p:sp>
        <p:nvSpPr>
          <p:cNvPr id="23" name="Google Shape;237;p31">
            <a:extLst>
              <a:ext uri="{FF2B5EF4-FFF2-40B4-BE49-F238E27FC236}">
                <a16:creationId xmlns:a16="http://schemas.microsoft.com/office/drawing/2014/main" id="{415D743D-A21C-46DC-3780-E47C74BC2A7C}"/>
              </a:ext>
            </a:extLst>
          </p:cNvPr>
          <p:cNvSpPr txBox="1">
            <a:spLocks/>
          </p:cNvSpPr>
          <p:nvPr/>
        </p:nvSpPr>
        <p:spPr>
          <a:xfrm>
            <a:off x="49983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3</a:t>
            </a:r>
            <a:br>
              <a:rPr lang="en-US" sz="1800" dirty="0"/>
            </a:br>
            <a:endParaRPr lang="en-US" sz="1800" dirty="0"/>
          </a:p>
          <a:p>
            <a:pPr marL="355600" indent="-355600">
              <a:spcBef>
                <a:spcPts val="0"/>
              </a:spcBef>
            </a:pPr>
            <a:r>
              <a:rPr lang="en-US" sz="1800" dirty="0"/>
              <a:t>Propose a set of evaluation methods</a:t>
            </a:r>
          </a:p>
          <a:p>
            <a:pPr marL="355600" indent="-355600">
              <a:spcBef>
                <a:spcPts val="0"/>
              </a:spcBef>
            </a:pPr>
            <a:endParaRPr lang="en-US" sz="2000" dirty="0"/>
          </a:p>
          <a:p>
            <a:pPr marL="0" indent="0">
              <a:spcBef>
                <a:spcPts val="0"/>
              </a:spcBef>
              <a:buNone/>
            </a:pPr>
            <a:endParaRPr lang="en-US" sz="2000" dirty="0"/>
          </a:p>
        </p:txBody>
      </p:sp>
      <p:sp>
        <p:nvSpPr>
          <p:cNvPr id="24" name="Google Shape;237;p31">
            <a:extLst>
              <a:ext uri="{FF2B5EF4-FFF2-40B4-BE49-F238E27FC236}">
                <a16:creationId xmlns:a16="http://schemas.microsoft.com/office/drawing/2014/main" id="{CFAFDE60-EEAA-EAA7-8A12-E52FEC4F9E40}"/>
              </a:ext>
            </a:extLst>
          </p:cNvPr>
          <p:cNvSpPr txBox="1">
            <a:spLocks/>
          </p:cNvSpPr>
          <p:nvPr/>
        </p:nvSpPr>
        <p:spPr>
          <a:xfrm>
            <a:off x="7330049" y="4142682"/>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4</a:t>
            </a:r>
            <a:br>
              <a:rPr lang="en-US" sz="1800" dirty="0"/>
            </a:br>
            <a:endParaRPr lang="en-US" sz="1800" dirty="0"/>
          </a:p>
          <a:p>
            <a:pPr marL="355600" indent="-355600">
              <a:spcBef>
                <a:spcPts val="0"/>
              </a:spcBef>
            </a:pPr>
            <a:r>
              <a:rPr lang="en-US" sz="1800" dirty="0"/>
              <a:t>Design and execute an experiment</a:t>
            </a:r>
            <a:endParaRPr lang="en-US" sz="2000" dirty="0"/>
          </a:p>
        </p:txBody>
      </p:sp>
      <p:sp>
        <p:nvSpPr>
          <p:cNvPr id="15" name="Retângulo 14">
            <a:extLst>
              <a:ext uri="{FF2B5EF4-FFF2-40B4-BE49-F238E27FC236}">
                <a16:creationId xmlns:a16="http://schemas.microsoft.com/office/drawing/2014/main" id="{D1F8F319-ECB8-A6C6-0609-991DA7D28619}"/>
              </a:ext>
            </a:extLst>
          </p:cNvPr>
          <p:cNvSpPr/>
          <p:nvPr/>
        </p:nvSpPr>
        <p:spPr>
          <a:xfrm>
            <a:off x="6781799" y="792001"/>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952891"/>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952891"/>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pic>
        <p:nvPicPr>
          <p:cNvPr id="29" name="Imagem 28">
            <a:extLst>
              <a:ext uri="{FF2B5EF4-FFF2-40B4-BE49-F238E27FC236}">
                <a16:creationId xmlns:a16="http://schemas.microsoft.com/office/drawing/2014/main" id="{9810B028-9950-DC8F-4700-E434EA2AF968}"/>
              </a:ext>
            </a:extLst>
          </p:cNvPr>
          <p:cNvPicPr>
            <a:picLocks noChangeAspect="1"/>
          </p:cNvPicPr>
          <p:nvPr/>
        </p:nvPicPr>
        <p:blipFill>
          <a:blip r:embed="rId3"/>
          <a:stretch>
            <a:fillRect/>
          </a:stretch>
        </p:blipFill>
        <p:spPr>
          <a:xfrm>
            <a:off x="1246674" y="914529"/>
            <a:ext cx="679418" cy="679418"/>
          </a:xfrm>
          <a:prstGeom prst="rect">
            <a:avLst/>
          </a:prstGeom>
        </p:spPr>
      </p:pic>
      <p:grpSp>
        <p:nvGrpSpPr>
          <p:cNvPr id="7" name="Agrupar 6">
            <a:extLst>
              <a:ext uri="{FF2B5EF4-FFF2-40B4-BE49-F238E27FC236}">
                <a16:creationId xmlns:a16="http://schemas.microsoft.com/office/drawing/2014/main" id="{F59682C7-FC73-C324-3907-A637014C9BC7}"/>
              </a:ext>
            </a:extLst>
          </p:cNvPr>
          <p:cNvGrpSpPr/>
          <p:nvPr/>
        </p:nvGrpSpPr>
        <p:grpSpPr>
          <a:xfrm>
            <a:off x="3876519" y="919805"/>
            <a:ext cx="1973897" cy="679418"/>
            <a:chOff x="3804557" y="869517"/>
            <a:chExt cx="1973897" cy="679418"/>
          </a:xfrm>
        </p:grpSpPr>
        <p:pic>
          <p:nvPicPr>
            <p:cNvPr id="32" name="Imagem 31">
              <a:extLst>
                <a:ext uri="{FF2B5EF4-FFF2-40B4-BE49-F238E27FC236}">
                  <a16:creationId xmlns:a16="http://schemas.microsoft.com/office/drawing/2014/main" id="{6C0269C2-D716-0970-F5ED-34AB05E4A58E}"/>
                </a:ext>
              </a:extLst>
            </p:cNvPr>
            <p:cNvPicPr>
              <a:picLocks noChangeAspect="1"/>
            </p:cNvPicPr>
            <p:nvPr/>
          </p:nvPicPr>
          <p:blipFill>
            <a:blip r:embed="rId4"/>
            <a:stretch>
              <a:fillRect/>
            </a:stretch>
          </p:blipFill>
          <p:spPr>
            <a:xfrm>
              <a:off x="4480567" y="869517"/>
              <a:ext cx="679418" cy="679418"/>
            </a:xfrm>
            <a:prstGeom prst="rect">
              <a:avLst/>
            </a:prstGeom>
          </p:spPr>
        </p:pic>
        <p:pic>
          <p:nvPicPr>
            <p:cNvPr id="33" name="Imagem 32">
              <a:extLst>
                <a:ext uri="{FF2B5EF4-FFF2-40B4-BE49-F238E27FC236}">
                  <a16:creationId xmlns:a16="http://schemas.microsoft.com/office/drawing/2014/main" id="{E80B29F0-DCF8-633C-FCB8-A7A67ABAF0AB}"/>
                </a:ext>
              </a:extLst>
            </p:cNvPr>
            <p:cNvPicPr>
              <a:picLocks noChangeAspect="1"/>
            </p:cNvPicPr>
            <p:nvPr/>
          </p:nvPicPr>
          <p:blipFill>
            <a:blip r:embed="rId5"/>
            <a:stretch>
              <a:fillRect/>
            </a:stretch>
          </p:blipFill>
          <p:spPr>
            <a:xfrm>
              <a:off x="5099036" y="869517"/>
              <a:ext cx="679418" cy="679418"/>
            </a:xfrm>
            <a:prstGeom prst="rect">
              <a:avLst/>
            </a:prstGeom>
          </p:spPr>
        </p:pic>
        <p:pic>
          <p:nvPicPr>
            <p:cNvPr id="34" name="Imagem 33">
              <a:extLst>
                <a:ext uri="{FF2B5EF4-FFF2-40B4-BE49-F238E27FC236}">
                  <a16:creationId xmlns:a16="http://schemas.microsoft.com/office/drawing/2014/main" id="{6C918A4B-9763-5094-8AFF-81820E32DEC5}"/>
                </a:ext>
              </a:extLst>
            </p:cNvPr>
            <p:cNvPicPr>
              <a:picLocks noChangeAspect="1"/>
            </p:cNvPicPr>
            <p:nvPr/>
          </p:nvPicPr>
          <p:blipFill>
            <a:blip r:embed="rId6"/>
            <a:stretch>
              <a:fillRect/>
            </a:stretch>
          </p:blipFill>
          <p:spPr>
            <a:xfrm>
              <a:off x="3804557" y="869517"/>
              <a:ext cx="679418" cy="679418"/>
            </a:xfrm>
            <a:prstGeom prst="rect">
              <a:avLst/>
            </a:prstGeom>
          </p:spPr>
        </p:pic>
      </p:grpSp>
      <p:grpSp>
        <p:nvGrpSpPr>
          <p:cNvPr id="6" name="Agrupar 5">
            <a:extLst>
              <a:ext uri="{FF2B5EF4-FFF2-40B4-BE49-F238E27FC236}">
                <a16:creationId xmlns:a16="http://schemas.microsoft.com/office/drawing/2014/main" id="{FA16ACD5-2CBC-DC44-777E-0539A9A9B5C8}"/>
              </a:ext>
            </a:extLst>
          </p:cNvPr>
          <p:cNvGrpSpPr/>
          <p:nvPr/>
        </p:nvGrpSpPr>
        <p:grpSpPr>
          <a:xfrm>
            <a:off x="6937618" y="916725"/>
            <a:ext cx="2298549" cy="685580"/>
            <a:chOff x="6908560" y="891802"/>
            <a:chExt cx="2298549" cy="685580"/>
          </a:xfrm>
        </p:grpSpPr>
        <p:pic>
          <p:nvPicPr>
            <p:cNvPr id="37" name="Imagem 36">
              <a:extLst>
                <a:ext uri="{FF2B5EF4-FFF2-40B4-BE49-F238E27FC236}">
                  <a16:creationId xmlns:a16="http://schemas.microsoft.com/office/drawing/2014/main" id="{2FAB4F7E-F17E-321D-CEDA-DC13AB8C303C}"/>
                </a:ext>
              </a:extLst>
            </p:cNvPr>
            <p:cNvPicPr>
              <a:picLocks noChangeAspect="1"/>
            </p:cNvPicPr>
            <p:nvPr/>
          </p:nvPicPr>
          <p:blipFill>
            <a:blip r:embed="rId7"/>
            <a:stretch>
              <a:fillRect/>
            </a:stretch>
          </p:blipFill>
          <p:spPr>
            <a:xfrm>
              <a:off x="7718125" y="897964"/>
              <a:ext cx="679418" cy="679418"/>
            </a:xfrm>
            <a:prstGeom prst="rect">
              <a:avLst/>
            </a:prstGeom>
          </p:spPr>
        </p:pic>
        <p:pic>
          <p:nvPicPr>
            <p:cNvPr id="38" name="Imagem 37">
              <a:extLst>
                <a:ext uri="{FF2B5EF4-FFF2-40B4-BE49-F238E27FC236}">
                  <a16:creationId xmlns:a16="http://schemas.microsoft.com/office/drawing/2014/main" id="{79337422-822B-4092-8EF1-FFDD3FDF930A}"/>
                </a:ext>
              </a:extLst>
            </p:cNvPr>
            <p:cNvPicPr>
              <a:picLocks noChangeAspect="1"/>
            </p:cNvPicPr>
            <p:nvPr/>
          </p:nvPicPr>
          <p:blipFill>
            <a:blip r:embed="rId8"/>
            <a:stretch>
              <a:fillRect/>
            </a:stretch>
          </p:blipFill>
          <p:spPr>
            <a:xfrm>
              <a:off x="6908560" y="897964"/>
              <a:ext cx="679418" cy="679418"/>
            </a:xfrm>
            <a:prstGeom prst="rect">
              <a:avLst/>
            </a:prstGeom>
          </p:spPr>
        </p:pic>
        <p:pic>
          <p:nvPicPr>
            <p:cNvPr id="39" name="Imagem 38">
              <a:extLst>
                <a:ext uri="{FF2B5EF4-FFF2-40B4-BE49-F238E27FC236}">
                  <a16:creationId xmlns:a16="http://schemas.microsoft.com/office/drawing/2014/main" id="{323FBB86-ACB5-598B-A1FA-C43A2CB496A8}"/>
                </a:ext>
              </a:extLst>
            </p:cNvPr>
            <p:cNvPicPr>
              <a:picLocks noChangeAspect="1"/>
            </p:cNvPicPr>
            <p:nvPr/>
          </p:nvPicPr>
          <p:blipFill>
            <a:blip r:embed="rId9"/>
            <a:stretch>
              <a:fillRect/>
            </a:stretch>
          </p:blipFill>
          <p:spPr>
            <a:xfrm>
              <a:off x="8527691" y="891802"/>
              <a:ext cx="679418" cy="679418"/>
            </a:xfrm>
            <a:prstGeom prst="rect">
              <a:avLst/>
            </a:prstGeom>
          </p:spPr>
        </p:pic>
      </p:grpSp>
    </p:spTree>
    <p:extLst>
      <p:ext uri="{BB962C8B-B14F-4D97-AF65-F5344CB8AC3E}">
        <p14:creationId xmlns:p14="http://schemas.microsoft.com/office/powerpoint/2010/main" val="272420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369070"/>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Tree>
    <p:extLst>
      <p:ext uri="{BB962C8B-B14F-4D97-AF65-F5344CB8AC3E}">
        <p14:creationId xmlns:p14="http://schemas.microsoft.com/office/powerpoint/2010/main" val="259907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
        <p:nvSpPr>
          <p:cNvPr id="7" name="Retângulo 6">
            <a:extLst>
              <a:ext uri="{FF2B5EF4-FFF2-40B4-BE49-F238E27FC236}">
                <a16:creationId xmlns:a16="http://schemas.microsoft.com/office/drawing/2014/main" id="{5EC9EE5F-9538-9A18-3658-AA16AF8571EC}"/>
              </a:ext>
            </a:extLst>
          </p:cNvPr>
          <p:cNvSpPr/>
          <p:nvPr/>
        </p:nvSpPr>
        <p:spPr>
          <a:xfrm>
            <a:off x="348421" y="792000"/>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1C3AA493-F225-108C-9306-0FDE5D422147}"/>
              </a:ext>
            </a:extLst>
          </p:cNvPr>
          <p:cNvPicPr>
            <a:picLocks noChangeAspect="1"/>
          </p:cNvPicPr>
          <p:nvPr/>
        </p:nvPicPr>
        <p:blipFill rotWithShape="1">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rcRect t="24036" r="81199" b="24036"/>
          <a:stretch/>
        </p:blipFill>
        <p:spPr>
          <a:xfrm>
            <a:off x="417974" y="1219200"/>
            <a:ext cx="1666465" cy="722670"/>
          </a:xfrm>
          <a:prstGeom prst="rect">
            <a:avLst/>
          </a:prstGeom>
        </p:spPr>
      </p:pic>
      <p:sp>
        <p:nvSpPr>
          <p:cNvPr id="8" name="Retângulo 7">
            <a:extLst>
              <a:ext uri="{FF2B5EF4-FFF2-40B4-BE49-F238E27FC236}">
                <a16:creationId xmlns:a16="http://schemas.microsoft.com/office/drawing/2014/main" id="{7299B22B-06B1-6152-771F-EDE1B976CC09}"/>
              </a:ext>
            </a:extLst>
          </p:cNvPr>
          <p:cNvSpPr/>
          <p:nvPr/>
        </p:nvSpPr>
        <p:spPr>
          <a:xfrm>
            <a:off x="348423" y="2369070"/>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14941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18DC03D5-3EDC-A4AF-7360-5B40A07F16FE}"/>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B7ADE795-9935-AF6F-A624-BD4A7EF5B2D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2D2040EF-3726-81C2-188B-F4FBF46DC482}"/>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F48E7C3-62AF-B29C-7487-6EC7A1128146}"/>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18C3D0C8-05E1-4F01-5E40-20E6D57B48F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B8678458-1DE0-E2DF-9B46-28F0ADFFA161}"/>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ECAABDE-E3F6-E6DD-B8FC-20B6615D99F5}"/>
              </a:ext>
            </a:extLst>
          </p:cNvPr>
          <p:cNvSpPr/>
          <p:nvPr>
            <p:custDataLst>
              <p:tags r:id="rId8"/>
            </p:custDataLst>
          </p:nvPr>
        </p:nvSpPr>
        <p:spPr>
          <a:xfrm>
            <a:off x="1287264" y="2786769"/>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9A13A035-DED8-CC67-D17B-5F3409E160BA}"/>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dirty="0" err="1">
                <a:solidFill>
                  <a:srgbClr val="FFFFFF">
                    <a:lumMod val="100000"/>
                  </a:srgbClr>
                </a:solidFill>
                <a:latin typeface="Calibri" panose="020F0502020204030204" pitchFamily="34" charset="0"/>
              </a:rPr>
              <a:t>Materials</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and</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Methods</a:t>
            </a:r>
            <a:endParaRPr lang="pt-BR" sz="2200" dirty="0">
              <a:solidFill>
                <a:srgbClr val="FFFFFF">
                  <a:lumMod val="100000"/>
                </a:srgbClr>
              </a:solidFill>
              <a:latin typeface="Calibri" panose="020F0502020204030204" pitchFamily="34" charset="0"/>
            </a:endParaRPr>
          </a:p>
        </p:txBody>
      </p:sp>
      <p:sp>
        <p:nvSpPr>
          <p:cNvPr id="60" name="Retângulo 59">
            <a:hlinkClick r:id="rId21" action="ppaction://hlinksldjump"/>
            <a:extLst>
              <a:ext uri="{FF2B5EF4-FFF2-40B4-BE49-F238E27FC236}">
                <a16:creationId xmlns:a16="http://schemas.microsoft.com/office/drawing/2014/main" id="{DD3BC8B5-C103-AAB1-FACF-4F8C81CE4EF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CC53FA12-367E-E1BD-6D93-DA17DFDF8F86}"/>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17ABAF6-C267-FCC9-20D9-8C44554E8472}"/>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3814FE63-D39C-32A3-D5B5-8A49DD77FE96}"/>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8F58096-E91F-C167-0133-7CFDB1564792}"/>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814A359-ED6F-F4E4-0FFA-C90390C99C29}"/>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32D70B98-F95A-B273-0F51-AE0BEC6D3AF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A50AE4D8-CFCD-F0DA-D161-3ECE687FF737}"/>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1888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6" name="Retângulo 5">
            <a:extLst>
              <a:ext uri="{FF2B5EF4-FFF2-40B4-BE49-F238E27FC236}">
                <a16:creationId xmlns:a16="http://schemas.microsoft.com/office/drawing/2014/main" id="{24D705CD-EC54-48AA-0644-8BF7B59D2136}"/>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1735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6" name="Retângulo 5">
            <a:extLst>
              <a:ext uri="{FF2B5EF4-FFF2-40B4-BE49-F238E27FC236}">
                <a16:creationId xmlns:a16="http://schemas.microsoft.com/office/drawing/2014/main" id="{33DB97D0-5635-1020-23A9-665E301BF1C0}"/>
              </a:ext>
            </a:extLst>
          </p:cNvPr>
          <p:cNvSpPr/>
          <p:nvPr/>
        </p:nvSpPr>
        <p:spPr>
          <a:xfrm>
            <a:off x="2182761" y="791521"/>
            <a:ext cx="7195388"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1834338" cy="5227143"/>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8" name="Retângulo 7">
            <a:extLst>
              <a:ext uri="{FF2B5EF4-FFF2-40B4-BE49-F238E27FC236}">
                <a16:creationId xmlns:a16="http://schemas.microsoft.com/office/drawing/2014/main" id="{C252D160-0523-0B95-C941-8D216A6A6522}"/>
              </a:ext>
            </a:extLst>
          </p:cNvPr>
          <p:cNvSpPr/>
          <p:nvPr/>
        </p:nvSpPr>
        <p:spPr>
          <a:xfrm>
            <a:off x="2182760" y="698090"/>
            <a:ext cx="7348589" cy="541680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670667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97384AF5-70DE-C3FF-36A8-7B76507B5272}"/>
              </a:ext>
            </a:extLst>
          </p:cNvPr>
          <p:cNvSpPr/>
          <p:nvPr/>
        </p:nvSpPr>
        <p:spPr>
          <a:xfrm>
            <a:off x="4063712" y="792000"/>
            <a:ext cx="5287490"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9" name="Retângulo 8">
            <a:extLst>
              <a:ext uri="{FF2B5EF4-FFF2-40B4-BE49-F238E27FC236}">
                <a16:creationId xmlns:a16="http://schemas.microsoft.com/office/drawing/2014/main" id="{B3A8CC3E-3245-DDC7-9970-45DC75ECEF2C}"/>
              </a:ext>
            </a:extLst>
          </p:cNvPr>
          <p:cNvSpPr/>
          <p:nvPr/>
        </p:nvSpPr>
        <p:spPr>
          <a:xfrm>
            <a:off x="2196235" y="792000"/>
            <a:ext cx="1867477"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2000"/>
            <a:ext cx="1854003"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8FA054D2-FA23-252B-8FA9-5AFCDFFAA091}"/>
              </a:ext>
            </a:extLst>
          </p:cNvPr>
          <p:cNvSpPr/>
          <p:nvPr/>
        </p:nvSpPr>
        <p:spPr>
          <a:xfrm>
            <a:off x="4063711" y="730250"/>
            <a:ext cx="5397789" cy="538464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D40F7538-07AB-1274-0112-FD8E98DEBACB}"/>
              </a:ext>
            </a:extLst>
          </p:cNvPr>
          <p:cNvSpPr/>
          <p:nvPr/>
        </p:nvSpPr>
        <p:spPr>
          <a:xfrm>
            <a:off x="165905" y="730250"/>
            <a:ext cx="2030329" cy="53851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31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9" name="Retângulo 8">
            <a:extLst>
              <a:ext uri="{FF2B5EF4-FFF2-40B4-BE49-F238E27FC236}">
                <a16:creationId xmlns:a16="http://schemas.microsoft.com/office/drawing/2014/main" id="{2A2BCD31-AADF-0347-40F5-FACC0325264C}"/>
              </a:ext>
            </a:extLst>
          </p:cNvPr>
          <p:cNvSpPr/>
          <p:nvPr/>
        </p:nvSpPr>
        <p:spPr>
          <a:xfrm>
            <a:off x="5742041" y="792000"/>
            <a:ext cx="3636107"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8" name="Retângulo 7">
            <a:extLst>
              <a:ext uri="{FF2B5EF4-FFF2-40B4-BE49-F238E27FC236}">
                <a16:creationId xmlns:a16="http://schemas.microsoft.com/office/drawing/2014/main" id="{A7BCA2B2-7BF8-6759-DFE8-9D3F5D4F0C45}"/>
              </a:ext>
            </a:extLst>
          </p:cNvPr>
          <p:cNvSpPr/>
          <p:nvPr/>
        </p:nvSpPr>
        <p:spPr>
          <a:xfrm>
            <a:off x="3998005" y="792000"/>
            <a:ext cx="1867477"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2000"/>
            <a:ext cx="3636108" cy="5226664"/>
          </a:xfrm>
          <a:prstGeom prst="rect">
            <a:avLst/>
          </a:prstGeom>
          <a:solidFill>
            <a:srgbClr val="D2D2D2"/>
          </a:solidFill>
          <a:ln w="25400" cap="flat" cmpd="sng" algn="ctr">
            <a:solidFill>
              <a:srgbClr val="D2D2D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8793AC16-6DAB-3EB1-46BA-E3F2264A0134}"/>
              </a:ext>
            </a:extLst>
          </p:cNvPr>
          <p:cNvSpPr/>
          <p:nvPr/>
        </p:nvSpPr>
        <p:spPr>
          <a:xfrm>
            <a:off x="5865481" y="704850"/>
            <a:ext cx="3636107" cy="54105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7E787E34-CC39-192C-E0A0-92F4276392F4}"/>
              </a:ext>
            </a:extLst>
          </p:cNvPr>
          <p:cNvSpPr/>
          <p:nvPr/>
        </p:nvSpPr>
        <p:spPr>
          <a:xfrm>
            <a:off x="120650" y="704850"/>
            <a:ext cx="3877353" cy="54105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67083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4FAB6DFE-BAD6-6507-63CF-97DFA5717170}"/>
              </a:ext>
            </a:extLst>
          </p:cNvPr>
          <p:cNvSpPr/>
          <p:nvPr/>
        </p:nvSpPr>
        <p:spPr>
          <a:xfrm>
            <a:off x="5765345" y="792000"/>
            <a:ext cx="189442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9" name="Retângulo 8">
            <a:extLst>
              <a:ext uri="{FF2B5EF4-FFF2-40B4-BE49-F238E27FC236}">
                <a16:creationId xmlns:a16="http://schemas.microsoft.com/office/drawing/2014/main" id="{D4C8B05F-80E4-FB05-CEFE-E73B859DFC95}"/>
              </a:ext>
            </a:extLst>
          </p:cNvPr>
          <p:cNvSpPr/>
          <p:nvPr/>
        </p:nvSpPr>
        <p:spPr>
          <a:xfrm>
            <a:off x="7659766" y="791521"/>
            <a:ext cx="1718382"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5416922"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99791F82-D352-060D-C251-BAC26CE338B2}"/>
              </a:ext>
            </a:extLst>
          </p:cNvPr>
          <p:cNvSpPr/>
          <p:nvPr/>
        </p:nvSpPr>
        <p:spPr>
          <a:xfrm>
            <a:off x="7659764" y="791522"/>
            <a:ext cx="17183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8BCC088F-0EA2-BF30-D1CD-6B92A7B51E13}"/>
              </a:ext>
            </a:extLst>
          </p:cNvPr>
          <p:cNvSpPr/>
          <p:nvPr/>
        </p:nvSpPr>
        <p:spPr>
          <a:xfrm>
            <a:off x="321479" y="723900"/>
            <a:ext cx="5443866" cy="539099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99665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sp>
        <p:nvSpPr>
          <p:cNvPr id="6" name="Google Shape;237;p31">
            <a:extLst>
              <a:ext uri="{FF2B5EF4-FFF2-40B4-BE49-F238E27FC236}">
                <a16:creationId xmlns:a16="http://schemas.microsoft.com/office/drawing/2014/main" id="{90379D73-0B31-CFF6-C410-90CFD31586F7}"/>
              </a:ext>
            </a:extLst>
          </p:cNvPr>
          <p:cNvSpPr txBox="1">
            <a:spLocks noGrp="1"/>
          </p:cNvSpPr>
          <p:nvPr>
            <p:ph type="body" idx="1"/>
          </p:nvPr>
        </p:nvSpPr>
        <p:spPr>
          <a:xfrm>
            <a:off x="334949" y="792000"/>
            <a:ext cx="9043200"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2.2 billions some visual impairment.</a:t>
            </a:r>
          </a:p>
          <a:p>
            <a:pPr marL="812800" lvl="1" indent="-355600">
              <a:spcBef>
                <a:spcPts val="0"/>
              </a:spcBef>
            </a:pPr>
            <a:r>
              <a:rPr lang="en-US" dirty="0"/>
              <a:t>295 million have moderate or severe vision impairment.</a:t>
            </a:r>
          </a:p>
          <a:p>
            <a:pPr marL="812800" lvl="1" indent="-355600">
              <a:spcBef>
                <a:spcPts val="0"/>
              </a:spcBef>
            </a:pPr>
            <a:r>
              <a:rPr lang="en-US" dirty="0"/>
              <a:t>43,3 million are blind</a:t>
            </a:r>
          </a:p>
          <a:p>
            <a:pPr marL="457200" lvl="1" indent="0">
              <a:spcBef>
                <a:spcPts val="0"/>
              </a:spcBef>
              <a:buSzPts val="2640"/>
              <a:buNone/>
            </a:pPr>
            <a:endParaRPr lang="en-US" dirty="0"/>
          </a:p>
          <a:p>
            <a:pPr marL="355600" indent="-355600">
              <a:spcBef>
                <a:spcPts val="0"/>
              </a:spcBef>
            </a:pPr>
            <a:r>
              <a:rPr lang="en-US" dirty="0"/>
              <a:t>Dissatisfaction of the community</a:t>
            </a:r>
          </a:p>
          <a:p>
            <a:pPr marL="355600" indent="-355600">
              <a:spcBef>
                <a:spcPts val="0"/>
              </a:spcBef>
            </a:pPr>
            <a:endParaRPr lang="en-US" dirty="0"/>
          </a:p>
          <a:p>
            <a:pPr marL="355600" indent="-355600">
              <a:spcBef>
                <a:spcPts val="0"/>
              </a:spcBef>
            </a:pPr>
            <a:r>
              <a:rPr lang="en-US" dirty="0"/>
              <a:t>COVID-19</a:t>
            </a:r>
          </a:p>
          <a:p>
            <a:pPr marL="812800" lvl="1" indent="-355600">
              <a:spcBef>
                <a:spcPts val="0"/>
              </a:spcBef>
            </a:pPr>
            <a:r>
              <a:rPr lang="en-US" dirty="0"/>
              <a:t>WHO recommendations</a:t>
            </a:r>
          </a:p>
          <a:p>
            <a:pPr marL="0" indent="0">
              <a:spcBef>
                <a:spcPts val="0"/>
              </a:spcBef>
              <a:buNone/>
            </a:pPr>
            <a:endParaRPr lang="en-US" dirty="0"/>
          </a:p>
          <a:p>
            <a:pPr marL="355600" indent="-355600">
              <a:spcBef>
                <a:spcPts val="0"/>
              </a:spcBef>
            </a:pPr>
            <a:endParaRPr lang="en-US" dirty="0"/>
          </a:p>
          <a:p>
            <a:pPr marL="812800" lvl="1" indent="-355600">
              <a:spcBef>
                <a:spcPts val="0"/>
              </a:spcBef>
              <a:buSzPts val="2640"/>
              <a:buFont typeface="Noto Sans Symbols"/>
              <a:buChar char="▪"/>
            </a:pPr>
            <a:endParaRPr lang="en-US" dirty="0"/>
          </a:p>
          <a:p>
            <a:pPr marL="457200" lvl="1" indent="0">
              <a:spcBef>
                <a:spcPts val="0"/>
              </a:spcBef>
              <a:buSzPts val="2640"/>
              <a:buNone/>
            </a:pPr>
            <a:r>
              <a:rPr lang="en-US" dirty="0"/>
              <a:t>	</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4257" y="3021188"/>
            <a:ext cx="2689535" cy="2727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437E1CC8-0BAE-8F95-F330-6263F65D5072}"/>
              </a:ext>
            </a:extLst>
          </p:cNvPr>
          <p:cNvSpPr/>
          <p:nvPr/>
        </p:nvSpPr>
        <p:spPr>
          <a:xfrm>
            <a:off x="7483728" y="792000"/>
            <a:ext cx="189442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7135305"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6DE9378D-0D33-B067-FDDE-3371D55F9834}"/>
              </a:ext>
            </a:extLst>
          </p:cNvPr>
          <p:cNvSpPr/>
          <p:nvPr/>
        </p:nvSpPr>
        <p:spPr>
          <a:xfrm>
            <a:off x="334949" y="792000"/>
            <a:ext cx="7148779"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6680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6CF33F7A-DDD7-9EE9-9795-170E5503171C}"/>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F5E07B5-E179-8DBD-5D7C-7D4D98962BE9}"/>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B20EEF5-85B6-CDAC-554C-E3193232ED3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195593EF-8054-94DE-9AE9-2CA520335FD3}"/>
              </a:ext>
            </a:extLst>
          </p:cNvPr>
          <p:cNvSpPr/>
          <p:nvPr>
            <p:custDataLst>
              <p:tags r:id="rId5"/>
            </p:custDataLst>
          </p:nvPr>
        </p:nvSpPr>
        <p:spPr>
          <a:xfrm>
            <a:off x="1287264" y="3371401"/>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8EABAA0F-0E7C-58AC-B5FD-F758EC8E3BE6}"/>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C015E40B-5A8D-7E73-BE4C-378C572104C9}"/>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40511E78-5848-7330-F72E-E7E3719119A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8CAE7762-1334-D983-8D48-C46FD6618123}"/>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F8873310-BCCE-CEAA-FC89-028FDE3FDC3E}"/>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523A40E0-4939-BEF7-BEA2-824BB3396D97}"/>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0B622BBF-AFE6-4110-BD32-207C2683E6BE}"/>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23D28605-FB94-DC2A-4B31-5AF257B8457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A0D2650-B7AA-9235-F49D-F74D6006B3AC}"/>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BFAD9E2-5F89-2B21-5FF2-3951F04FB640}"/>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495B2BD-3CC2-C8BF-631F-508170560C83}"/>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5D8C2F12-D4C4-EDF5-B1D4-4C0ACB37F51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851503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EEC5E00-35D6-8B49-C8AE-A7B10EA51F9B}"/>
              </a:ext>
            </a:extLst>
          </p:cNvPr>
          <p:cNvSpPr/>
          <p:nvPr>
            <p:custDataLst>
              <p:tags r:id="rId2"/>
            </p:custDataLst>
          </p:nvPr>
        </p:nvSpPr>
        <p:spPr>
          <a:xfrm>
            <a:off x="1287264" y="3956033"/>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724F318-F865-0D16-3B63-A742439EC88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dirty="0" err="1">
                <a:solidFill>
                  <a:srgbClr val="FFFFFF">
                    <a:lumMod val="100000"/>
                  </a:srgbClr>
                </a:solidFill>
                <a:latin typeface="Calibri" panose="020F0502020204030204" pitchFamily="34" charset="0"/>
              </a:rPr>
              <a:t>Conclusion</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and</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outlook</a:t>
            </a:r>
            <a:endParaRPr lang="pt-BR" sz="2200" dirty="0">
              <a:solidFill>
                <a:srgbClr val="FFFFFF">
                  <a:lumMod val="100000"/>
                </a:srgbClr>
              </a:solidFill>
              <a:latin typeface="Calibri" panose="020F0502020204030204" pitchFamily="34" charset="0"/>
            </a:endParaRPr>
          </a:p>
        </p:txBody>
      </p:sp>
      <p:sp>
        <p:nvSpPr>
          <p:cNvPr id="66" name="Retângulo 65">
            <a:hlinkClick r:id="rId19" action="ppaction://hlinksldjump"/>
            <a:extLst>
              <a:ext uri="{FF2B5EF4-FFF2-40B4-BE49-F238E27FC236}">
                <a16:creationId xmlns:a16="http://schemas.microsoft.com/office/drawing/2014/main" id="{9F471C1F-FAAA-1BA2-54B6-463E3CF08430}"/>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7A74FB1-B89D-2880-03A7-BD659E5F845F}"/>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38AD8FE3-C173-0C6E-F4E7-0997FA6A7E24}"/>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3F991359-B3C9-2443-2C62-BAC9A426D51E}"/>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C69A552-2DCB-1DEA-3102-6998CA3D1F7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26AE01E5-1499-EA6D-26B8-12C7E2F694B8}"/>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8489F0FE-3B81-6245-851C-1E080F5F340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FC085198-59EC-3FD4-4FC5-98946FE1D56A}"/>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7C1426AF-9601-58A7-7BF3-A278E5E1F490}"/>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E98543A3-2D0F-A2B0-6F15-C16FA8DA172B}"/>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24D3DE8E-6B3C-5001-E20C-DD5C983B9B7D}"/>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89F5FFFD-EC07-B5C5-736C-D5AE489B6FBE}"/>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F06BD4F-4347-DE94-CBCA-AB1D2DE983EA}"/>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2F4AFD4-24E2-0F81-7A3F-C46524B023B0}"/>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65567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81280"/>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Conclusions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61051"/>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2" name="Retângulo 41">
            <a:extLst>
              <a:ext uri="{FF2B5EF4-FFF2-40B4-BE49-F238E27FC236}">
                <a16:creationId xmlns:a16="http://schemas.microsoft.com/office/drawing/2014/main" id="{A6C7024B-715D-D675-3AD1-90907F4B495C}"/>
              </a:ext>
            </a:extLst>
          </p:cNvPr>
          <p:cNvSpPr/>
          <p:nvPr/>
        </p:nvSpPr>
        <p:spPr>
          <a:xfrm>
            <a:off x="334949" y="792000"/>
            <a:ext cx="9043199"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6532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35502"/>
            <a:ext cx="4371810" cy="3383162"/>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Conclusions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37385"/>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Google Shape;237;p31">
            <a:extLst>
              <a:ext uri="{FF2B5EF4-FFF2-40B4-BE49-F238E27FC236}">
                <a16:creationId xmlns:a16="http://schemas.microsoft.com/office/drawing/2014/main" id="{F79EBF0A-FB4B-FE8F-0686-8BDC90A7F871}"/>
              </a:ext>
            </a:extLst>
          </p:cNvPr>
          <p:cNvSpPr txBox="1">
            <a:spLocks/>
          </p:cNvSpPr>
          <p:nvPr/>
        </p:nvSpPr>
        <p:spPr>
          <a:xfrm>
            <a:off x="334950" y="2681281"/>
            <a:ext cx="3113100"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Situation awareness</a:t>
            </a:r>
          </a:p>
          <a:p>
            <a:pPr marL="355600" indent="-355600">
              <a:spcBef>
                <a:spcPts val="0"/>
              </a:spcBef>
            </a:pPr>
            <a:r>
              <a:rPr lang="en-US" sz="1800" dirty="0"/>
              <a:t>Mental workload</a:t>
            </a:r>
          </a:p>
          <a:p>
            <a:pPr marL="0" indent="0">
              <a:spcBef>
                <a:spcPts val="0"/>
              </a:spcBef>
              <a:buNone/>
            </a:pPr>
            <a:endParaRPr lang="en-US" sz="2000" dirty="0"/>
          </a:p>
        </p:txBody>
      </p:sp>
      <p:sp>
        <p:nvSpPr>
          <p:cNvPr id="14" name="Freeform 52">
            <a:extLst>
              <a:ext uri="{FF2B5EF4-FFF2-40B4-BE49-F238E27FC236}">
                <a16:creationId xmlns:a16="http://schemas.microsoft.com/office/drawing/2014/main" id="{E6A96A19-21E2-0E76-A525-3E0866FF7ED7}"/>
              </a:ext>
            </a:extLst>
          </p:cNvPr>
          <p:cNvSpPr>
            <a:spLocks/>
          </p:cNvSpPr>
          <p:nvPr/>
        </p:nvSpPr>
        <p:spPr bwMode="auto">
          <a:xfrm>
            <a:off x="2823556" y="2732665"/>
            <a:ext cx="294908"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52">
            <a:extLst>
              <a:ext uri="{FF2B5EF4-FFF2-40B4-BE49-F238E27FC236}">
                <a16:creationId xmlns:a16="http://schemas.microsoft.com/office/drawing/2014/main" id="{9F6569FB-1A06-4D88-7637-490D7F3267BB}"/>
              </a:ext>
            </a:extLst>
          </p:cNvPr>
          <p:cNvSpPr>
            <a:spLocks/>
          </p:cNvSpPr>
          <p:nvPr/>
        </p:nvSpPr>
        <p:spPr bwMode="auto">
          <a:xfrm>
            <a:off x="2823556" y="2998163"/>
            <a:ext cx="297491"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Google Shape;237;p31">
            <a:extLst>
              <a:ext uri="{FF2B5EF4-FFF2-40B4-BE49-F238E27FC236}">
                <a16:creationId xmlns:a16="http://schemas.microsoft.com/office/drawing/2014/main" id="{249BA4E1-1244-E729-BEED-852BECD84F58}"/>
              </a:ext>
            </a:extLst>
          </p:cNvPr>
          <p:cNvSpPr txBox="1">
            <a:spLocks/>
          </p:cNvSpPr>
          <p:nvPr/>
        </p:nvSpPr>
        <p:spPr>
          <a:xfrm>
            <a:off x="334950" y="3429000"/>
            <a:ext cx="2303475"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Sound</a:t>
            </a:r>
          </a:p>
          <a:p>
            <a:pPr marL="355600" indent="-355600">
              <a:spcBef>
                <a:spcPts val="0"/>
              </a:spcBef>
            </a:pPr>
            <a:r>
              <a:rPr lang="en-US" sz="1800" dirty="0"/>
              <a:t>Furniture position</a:t>
            </a:r>
          </a:p>
          <a:p>
            <a:pPr marL="355600" indent="-355600">
              <a:spcBef>
                <a:spcPts val="0"/>
              </a:spcBef>
            </a:pPr>
            <a:r>
              <a:rPr lang="en-US" sz="1800" dirty="0"/>
              <a:t>Collision detection</a:t>
            </a:r>
            <a:endParaRPr lang="en-US" sz="2000" dirty="0"/>
          </a:p>
        </p:txBody>
      </p:sp>
      <p:sp>
        <p:nvSpPr>
          <p:cNvPr id="19" name="Freeform 53">
            <a:extLst>
              <a:ext uri="{FF2B5EF4-FFF2-40B4-BE49-F238E27FC236}">
                <a16:creationId xmlns:a16="http://schemas.microsoft.com/office/drawing/2014/main" id="{B715EB14-4C73-0FB9-B415-1C8E0BF5BF39}"/>
              </a:ext>
            </a:extLst>
          </p:cNvPr>
          <p:cNvSpPr>
            <a:spLocks/>
          </p:cNvSpPr>
          <p:nvPr/>
        </p:nvSpPr>
        <p:spPr bwMode="auto">
          <a:xfrm>
            <a:off x="2823556" y="3509305"/>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53">
            <a:extLst>
              <a:ext uri="{FF2B5EF4-FFF2-40B4-BE49-F238E27FC236}">
                <a16:creationId xmlns:a16="http://schemas.microsoft.com/office/drawing/2014/main" id="{A4C0DCE6-DB6A-E7AC-2269-0170FF855449}"/>
              </a:ext>
            </a:extLst>
          </p:cNvPr>
          <p:cNvSpPr>
            <a:spLocks/>
          </p:cNvSpPr>
          <p:nvPr/>
        </p:nvSpPr>
        <p:spPr bwMode="auto">
          <a:xfrm>
            <a:off x="2823556" y="3767136"/>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3">
            <a:extLst>
              <a:ext uri="{FF2B5EF4-FFF2-40B4-BE49-F238E27FC236}">
                <a16:creationId xmlns:a16="http://schemas.microsoft.com/office/drawing/2014/main" id="{7C87F324-2B87-6DE0-371E-371F80F4EC55}"/>
              </a:ext>
            </a:extLst>
          </p:cNvPr>
          <p:cNvSpPr>
            <a:spLocks/>
          </p:cNvSpPr>
          <p:nvPr/>
        </p:nvSpPr>
        <p:spPr bwMode="auto">
          <a:xfrm>
            <a:off x="2823556" y="4024967"/>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Google Shape;237;p31">
            <a:extLst>
              <a:ext uri="{FF2B5EF4-FFF2-40B4-BE49-F238E27FC236}">
                <a16:creationId xmlns:a16="http://schemas.microsoft.com/office/drawing/2014/main" id="{C6082B3A-C383-BDE8-5B48-2AA0A6484DCC}"/>
              </a:ext>
            </a:extLst>
          </p:cNvPr>
          <p:cNvSpPr txBox="1">
            <a:spLocks/>
          </p:cNvSpPr>
          <p:nvPr/>
        </p:nvSpPr>
        <p:spPr>
          <a:xfrm>
            <a:off x="334949" y="4355946"/>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Physiological sensors</a:t>
            </a:r>
          </a:p>
          <a:p>
            <a:pPr marL="355600" indent="-355600">
              <a:spcBef>
                <a:spcPts val="0"/>
              </a:spcBef>
            </a:pPr>
            <a:endParaRPr lang="en-US" sz="1800" dirty="0"/>
          </a:p>
        </p:txBody>
      </p:sp>
      <p:sp>
        <p:nvSpPr>
          <p:cNvPr id="23" name="Google Shape;237;p31">
            <a:extLst>
              <a:ext uri="{FF2B5EF4-FFF2-40B4-BE49-F238E27FC236}">
                <a16:creationId xmlns:a16="http://schemas.microsoft.com/office/drawing/2014/main" id="{9BC4D57A-3309-C706-4E9B-F17580D78338}"/>
              </a:ext>
            </a:extLst>
          </p:cNvPr>
          <p:cNvSpPr txBox="1">
            <a:spLocks/>
          </p:cNvSpPr>
          <p:nvPr/>
        </p:nvSpPr>
        <p:spPr>
          <a:xfrm>
            <a:off x="334949" y="4852533"/>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Low number of participants</a:t>
            </a:r>
          </a:p>
          <a:p>
            <a:pPr marL="0" indent="0">
              <a:spcBef>
                <a:spcPts val="0"/>
              </a:spcBef>
              <a:buNone/>
            </a:pPr>
            <a:endParaRPr lang="en-US" sz="2000" dirty="0"/>
          </a:p>
        </p:txBody>
      </p:sp>
      <p:sp>
        <p:nvSpPr>
          <p:cNvPr id="24" name="Freeform 305">
            <a:extLst>
              <a:ext uri="{FF2B5EF4-FFF2-40B4-BE49-F238E27FC236}">
                <a16:creationId xmlns:a16="http://schemas.microsoft.com/office/drawing/2014/main" id="{BF53A2C6-705E-F036-88CE-A78150B27E9F}"/>
              </a:ext>
            </a:extLst>
          </p:cNvPr>
          <p:cNvSpPr>
            <a:spLocks noEditPoints="1"/>
          </p:cNvSpPr>
          <p:nvPr/>
        </p:nvSpPr>
        <p:spPr bwMode="auto">
          <a:xfrm>
            <a:off x="2863168" y="4435365"/>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05">
            <a:extLst>
              <a:ext uri="{FF2B5EF4-FFF2-40B4-BE49-F238E27FC236}">
                <a16:creationId xmlns:a16="http://schemas.microsoft.com/office/drawing/2014/main" id="{8CADB92F-B62B-58AC-F7D3-411D808E9D2E}"/>
              </a:ext>
            </a:extLst>
          </p:cNvPr>
          <p:cNvSpPr>
            <a:spLocks noEditPoints="1"/>
          </p:cNvSpPr>
          <p:nvPr/>
        </p:nvSpPr>
        <p:spPr bwMode="auto">
          <a:xfrm>
            <a:off x="2863168" y="5023573"/>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tângulo 27">
            <a:extLst>
              <a:ext uri="{FF2B5EF4-FFF2-40B4-BE49-F238E27FC236}">
                <a16:creationId xmlns:a16="http://schemas.microsoft.com/office/drawing/2014/main" id="{761F7CAE-1D54-8B0E-B723-CD26B753524F}"/>
              </a:ext>
            </a:extLst>
          </p:cNvPr>
          <p:cNvSpPr/>
          <p:nvPr/>
        </p:nvSpPr>
        <p:spPr>
          <a:xfrm>
            <a:off x="5006338" y="792000"/>
            <a:ext cx="437181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39768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81280"/>
            <a:ext cx="4371810" cy="333738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Conclusions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37385"/>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9" name="Imagem 38">
            <a:extLst>
              <a:ext uri="{FF2B5EF4-FFF2-40B4-BE49-F238E27FC236}">
                <a16:creationId xmlns:a16="http://schemas.microsoft.com/office/drawing/2014/main" id="{C911A2DD-E74A-7C5E-AED7-7BA5DD6D02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7037" y="2938089"/>
            <a:ext cx="929981" cy="929981"/>
          </a:xfrm>
          <a:prstGeom prst="rect">
            <a:avLst/>
          </a:prstGeom>
        </p:spPr>
      </p:pic>
      <p:grpSp>
        <p:nvGrpSpPr>
          <p:cNvPr id="5" name="Agrupar 4">
            <a:extLst>
              <a:ext uri="{FF2B5EF4-FFF2-40B4-BE49-F238E27FC236}">
                <a16:creationId xmlns:a16="http://schemas.microsoft.com/office/drawing/2014/main" id="{E70A53DE-6F16-87C5-F314-78574294C935}"/>
              </a:ext>
            </a:extLst>
          </p:cNvPr>
          <p:cNvGrpSpPr/>
          <p:nvPr/>
        </p:nvGrpSpPr>
        <p:grpSpPr>
          <a:xfrm>
            <a:off x="7656768" y="2982543"/>
            <a:ext cx="1197673" cy="841073"/>
            <a:chOff x="6972933" y="2943205"/>
            <a:chExt cx="1787609" cy="1255359"/>
          </a:xfrm>
        </p:grpSpPr>
        <p:grpSp>
          <p:nvGrpSpPr>
            <p:cNvPr id="14" name="Agrupar 13">
              <a:extLst>
                <a:ext uri="{FF2B5EF4-FFF2-40B4-BE49-F238E27FC236}">
                  <a16:creationId xmlns:a16="http://schemas.microsoft.com/office/drawing/2014/main" id="{8E71E6EF-373E-220B-1878-F0BFE7787DB9}"/>
                </a:ext>
              </a:extLst>
            </p:cNvPr>
            <p:cNvGrpSpPr/>
            <p:nvPr/>
          </p:nvGrpSpPr>
          <p:grpSpPr>
            <a:xfrm>
              <a:off x="6972933" y="2943205"/>
              <a:ext cx="1787609" cy="1255359"/>
              <a:chOff x="6959461" y="4320127"/>
              <a:chExt cx="2418687" cy="1698537"/>
            </a:xfrm>
          </p:grpSpPr>
          <p:pic>
            <p:nvPicPr>
              <p:cNvPr id="20" name="Imagem 19">
                <a:extLst>
                  <a:ext uri="{FF2B5EF4-FFF2-40B4-BE49-F238E27FC236}">
                    <a16:creationId xmlns:a16="http://schemas.microsoft.com/office/drawing/2014/main" id="{5441947E-E855-EB36-AD79-A71E5D7D45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461" y="4320127"/>
                <a:ext cx="929980" cy="929980"/>
              </a:xfrm>
              <a:prstGeom prst="rect">
                <a:avLst/>
              </a:prstGeom>
            </p:spPr>
          </p:pic>
          <p:grpSp>
            <p:nvGrpSpPr>
              <p:cNvPr id="23" name="Agrupar 22">
                <a:extLst>
                  <a:ext uri="{FF2B5EF4-FFF2-40B4-BE49-F238E27FC236}">
                    <a16:creationId xmlns:a16="http://schemas.microsoft.com/office/drawing/2014/main" id="{8BBF1C07-F1F5-7DB0-7167-D3F92D12AD86}"/>
                  </a:ext>
                </a:extLst>
              </p:cNvPr>
              <p:cNvGrpSpPr/>
              <p:nvPr/>
            </p:nvGrpSpPr>
            <p:grpSpPr>
              <a:xfrm>
                <a:off x="7927446" y="5349664"/>
                <a:ext cx="1450702" cy="669000"/>
                <a:chOff x="6262899" y="3403957"/>
                <a:chExt cx="2492154" cy="1149272"/>
              </a:xfrm>
            </p:grpSpPr>
            <p:pic>
              <p:nvPicPr>
                <p:cNvPr id="27" name="Imagem 26">
                  <a:extLst>
                    <a:ext uri="{FF2B5EF4-FFF2-40B4-BE49-F238E27FC236}">
                      <a16:creationId xmlns:a16="http://schemas.microsoft.com/office/drawing/2014/main" id="{10138A0D-5229-5D12-F8A5-F09AAC43DB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494257" y="3553440"/>
                  <a:ext cx="1947600" cy="827730"/>
                </a:xfrm>
                <a:prstGeom prst="rect">
                  <a:avLst/>
                </a:prstGeom>
              </p:spPr>
            </p:pic>
            <p:pic>
              <p:nvPicPr>
                <p:cNvPr id="28" name="Imagem 27">
                  <a:extLst>
                    <a:ext uri="{FF2B5EF4-FFF2-40B4-BE49-F238E27FC236}">
                      <a16:creationId xmlns:a16="http://schemas.microsoft.com/office/drawing/2014/main" id="{6C99CCFE-8349-6E4D-8668-795B25B1D6F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470402" y="4015446"/>
                  <a:ext cx="330280" cy="745285"/>
                </a:xfrm>
                <a:prstGeom prst="rect">
                  <a:avLst/>
                </a:prstGeom>
              </p:spPr>
            </p:pic>
            <p:pic>
              <p:nvPicPr>
                <p:cNvPr id="29" name="Imagem 28">
                  <a:extLst>
                    <a:ext uri="{FF2B5EF4-FFF2-40B4-BE49-F238E27FC236}">
                      <a16:creationId xmlns:a16="http://schemas.microsoft.com/office/drawing/2014/main" id="{6A4704EC-0836-D7CE-3A61-51CFD520296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470403" y="3196454"/>
                  <a:ext cx="330280" cy="745285"/>
                </a:xfrm>
                <a:prstGeom prst="rect">
                  <a:avLst/>
                </a:prstGeom>
              </p:spPr>
            </p:pic>
            <p:pic>
              <p:nvPicPr>
                <p:cNvPr id="30" name="Imagem 29">
                  <a:extLst>
                    <a:ext uri="{FF2B5EF4-FFF2-40B4-BE49-F238E27FC236}">
                      <a16:creationId xmlns:a16="http://schemas.microsoft.com/office/drawing/2014/main" id="{5FBE56D9-67AE-5858-FFF1-A78C170B1DA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8217271" y="4015446"/>
                  <a:ext cx="330280" cy="745285"/>
                </a:xfrm>
                <a:prstGeom prst="rect">
                  <a:avLst/>
                </a:prstGeom>
              </p:spPr>
            </p:pic>
            <p:pic>
              <p:nvPicPr>
                <p:cNvPr id="31" name="Imagem 30">
                  <a:extLst>
                    <a:ext uri="{FF2B5EF4-FFF2-40B4-BE49-F238E27FC236}">
                      <a16:creationId xmlns:a16="http://schemas.microsoft.com/office/drawing/2014/main" id="{1D069EAC-46B6-B339-B2CC-1B2FC3915F8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8217271" y="3196456"/>
                  <a:ext cx="330280" cy="745285"/>
                </a:xfrm>
                <a:prstGeom prst="rect">
                  <a:avLst/>
                </a:prstGeom>
              </p:spPr>
            </p:pic>
          </p:grpSp>
        </p:grpSp>
        <p:sp>
          <p:nvSpPr>
            <p:cNvPr id="40" name="Freeform 137">
              <a:extLst>
                <a:ext uri="{FF2B5EF4-FFF2-40B4-BE49-F238E27FC236}">
                  <a16:creationId xmlns:a16="http://schemas.microsoft.com/office/drawing/2014/main" id="{769B0AB7-9E74-EB63-CD3D-8C70C7D50724}"/>
                </a:ext>
              </a:extLst>
            </p:cNvPr>
            <p:cNvSpPr>
              <a:spLocks/>
            </p:cNvSpPr>
            <p:nvPr/>
          </p:nvSpPr>
          <p:spPr bwMode="auto">
            <a:xfrm>
              <a:off x="7530537" y="3358625"/>
              <a:ext cx="348732" cy="348732"/>
            </a:xfrm>
            <a:custGeom>
              <a:avLst/>
              <a:gdLst>
                <a:gd name="T0" fmla="*/ 0 w 443"/>
                <a:gd name="T1" fmla="*/ 252 h 443"/>
                <a:gd name="T2" fmla="*/ 0 w 443"/>
                <a:gd name="T3" fmla="*/ 191 h 443"/>
                <a:gd name="T4" fmla="*/ 9 w 443"/>
                <a:gd name="T5" fmla="*/ 170 h 443"/>
                <a:gd name="T6" fmla="*/ 30 w 443"/>
                <a:gd name="T7" fmla="*/ 161 h 443"/>
                <a:gd name="T8" fmla="*/ 161 w 443"/>
                <a:gd name="T9" fmla="*/ 161 h 443"/>
                <a:gd name="T10" fmla="*/ 161 w 443"/>
                <a:gd name="T11" fmla="*/ 30 h 443"/>
                <a:gd name="T12" fmla="*/ 170 w 443"/>
                <a:gd name="T13" fmla="*/ 8 h 443"/>
                <a:gd name="T14" fmla="*/ 191 w 443"/>
                <a:gd name="T15" fmla="*/ 0 h 443"/>
                <a:gd name="T16" fmla="*/ 252 w 443"/>
                <a:gd name="T17" fmla="*/ 0 h 443"/>
                <a:gd name="T18" fmla="*/ 273 w 443"/>
                <a:gd name="T19" fmla="*/ 8 h 443"/>
                <a:gd name="T20" fmla="*/ 282 w 443"/>
                <a:gd name="T21" fmla="*/ 30 h 443"/>
                <a:gd name="T22" fmla="*/ 282 w 443"/>
                <a:gd name="T23" fmla="*/ 161 h 443"/>
                <a:gd name="T24" fmla="*/ 413 w 443"/>
                <a:gd name="T25" fmla="*/ 161 h 443"/>
                <a:gd name="T26" fmla="*/ 435 w 443"/>
                <a:gd name="T27" fmla="*/ 170 h 443"/>
                <a:gd name="T28" fmla="*/ 443 w 443"/>
                <a:gd name="T29" fmla="*/ 191 h 443"/>
                <a:gd name="T30" fmla="*/ 443 w 443"/>
                <a:gd name="T31" fmla="*/ 252 h 443"/>
                <a:gd name="T32" fmla="*/ 435 w 443"/>
                <a:gd name="T33" fmla="*/ 273 h 443"/>
                <a:gd name="T34" fmla="*/ 413 w 443"/>
                <a:gd name="T35" fmla="*/ 282 h 443"/>
                <a:gd name="T36" fmla="*/ 282 w 443"/>
                <a:gd name="T37" fmla="*/ 282 h 443"/>
                <a:gd name="T38" fmla="*/ 282 w 443"/>
                <a:gd name="T39" fmla="*/ 413 h 443"/>
                <a:gd name="T40" fmla="*/ 273 w 443"/>
                <a:gd name="T41" fmla="*/ 434 h 443"/>
                <a:gd name="T42" fmla="*/ 252 w 443"/>
                <a:gd name="T43" fmla="*/ 443 h 443"/>
                <a:gd name="T44" fmla="*/ 191 w 443"/>
                <a:gd name="T45" fmla="*/ 443 h 443"/>
                <a:gd name="T46" fmla="*/ 170 w 443"/>
                <a:gd name="T47" fmla="*/ 434 h 443"/>
                <a:gd name="T48" fmla="*/ 161 w 443"/>
                <a:gd name="T49" fmla="*/ 413 h 443"/>
                <a:gd name="T50" fmla="*/ 161 w 443"/>
                <a:gd name="T51" fmla="*/ 282 h 443"/>
                <a:gd name="T52" fmla="*/ 30 w 443"/>
                <a:gd name="T53" fmla="*/ 282 h 443"/>
                <a:gd name="T54" fmla="*/ 9 w 443"/>
                <a:gd name="T55" fmla="*/ 273 h 443"/>
                <a:gd name="T56" fmla="*/ 0 w 443"/>
                <a:gd name="T57" fmla="*/ 252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3" h="443">
                  <a:moveTo>
                    <a:pt x="0" y="252"/>
                  </a:moveTo>
                  <a:lnTo>
                    <a:pt x="0" y="191"/>
                  </a:lnTo>
                  <a:cubicBezTo>
                    <a:pt x="0" y="183"/>
                    <a:pt x="3" y="175"/>
                    <a:pt x="9" y="170"/>
                  </a:cubicBezTo>
                  <a:cubicBezTo>
                    <a:pt x="15" y="164"/>
                    <a:pt x="22" y="161"/>
                    <a:pt x="30" y="161"/>
                  </a:cubicBezTo>
                  <a:lnTo>
                    <a:pt x="161" y="161"/>
                  </a:lnTo>
                  <a:lnTo>
                    <a:pt x="161" y="30"/>
                  </a:lnTo>
                  <a:cubicBezTo>
                    <a:pt x="161" y="21"/>
                    <a:pt x="164" y="14"/>
                    <a:pt x="170" y="8"/>
                  </a:cubicBezTo>
                  <a:cubicBezTo>
                    <a:pt x="176" y="2"/>
                    <a:pt x="183" y="0"/>
                    <a:pt x="191" y="0"/>
                  </a:cubicBezTo>
                  <a:lnTo>
                    <a:pt x="252" y="0"/>
                  </a:lnTo>
                  <a:cubicBezTo>
                    <a:pt x="260" y="0"/>
                    <a:pt x="267" y="2"/>
                    <a:pt x="273" y="8"/>
                  </a:cubicBezTo>
                  <a:cubicBezTo>
                    <a:pt x="279" y="14"/>
                    <a:pt x="282" y="21"/>
                    <a:pt x="282" y="30"/>
                  </a:cubicBezTo>
                  <a:lnTo>
                    <a:pt x="282" y="161"/>
                  </a:lnTo>
                  <a:lnTo>
                    <a:pt x="413" y="161"/>
                  </a:lnTo>
                  <a:cubicBezTo>
                    <a:pt x="422" y="161"/>
                    <a:pt x="429" y="164"/>
                    <a:pt x="435" y="170"/>
                  </a:cubicBezTo>
                  <a:cubicBezTo>
                    <a:pt x="440" y="175"/>
                    <a:pt x="443" y="183"/>
                    <a:pt x="443" y="191"/>
                  </a:cubicBezTo>
                  <a:lnTo>
                    <a:pt x="443" y="252"/>
                  </a:lnTo>
                  <a:cubicBezTo>
                    <a:pt x="443" y="260"/>
                    <a:pt x="440" y="267"/>
                    <a:pt x="435" y="273"/>
                  </a:cubicBezTo>
                  <a:cubicBezTo>
                    <a:pt x="429" y="279"/>
                    <a:pt x="422" y="282"/>
                    <a:pt x="413" y="282"/>
                  </a:cubicBezTo>
                  <a:lnTo>
                    <a:pt x="282" y="282"/>
                  </a:lnTo>
                  <a:lnTo>
                    <a:pt x="282" y="413"/>
                  </a:lnTo>
                  <a:cubicBezTo>
                    <a:pt x="282" y="421"/>
                    <a:pt x="279" y="428"/>
                    <a:pt x="273" y="434"/>
                  </a:cubicBezTo>
                  <a:cubicBezTo>
                    <a:pt x="267" y="440"/>
                    <a:pt x="260" y="443"/>
                    <a:pt x="252" y="443"/>
                  </a:cubicBezTo>
                  <a:lnTo>
                    <a:pt x="191" y="443"/>
                  </a:lnTo>
                  <a:cubicBezTo>
                    <a:pt x="183" y="443"/>
                    <a:pt x="176" y="440"/>
                    <a:pt x="170" y="434"/>
                  </a:cubicBezTo>
                  <a:cubicBezTo>
                    <a:pt x="164" y="428"/>
                    <a:pt x="161" y="421"/>
                    <a:pt x="161" y="413"/>
                  </a:cubicBezTo>
                  <a:lnTo>
                    <a:pt x="161" y="282"/>
                  </a:lnTo>
                  <a:lnTo>
                    <a:pt x="30" y="282"/>
                  </a:lnTo>
                  <a:cubicBezTo>
                    <a:pt x="22" y="282"/>
                    <a:pt x="15" y="279"/>
                    <a:pt x="9" y="273"/>
                  </a:cubicBezTo>
                  <a:cubicBezTo>
                    <a:pt x="3" y="267"/>
                    <a:pt x="0" y="260"/>
                    <a:pt x="0" y="252"/>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53">
            <a:extLst>
              <a:ext uri="{FF2B5EF4-FFF2-40B4-BE49-F238E27FC236}">
                <a16:creationId xmlns:a16="http://schemas.microsoft.com/office/drawing/2014/main" id="{CACF4A2C-8262-2AC4-C737-D26DBF2AC43C}"/>
              </a:ext>
            </a:extLst>
          </p:cNvPr>
          <p:cNvSpPr>
            <a:spLocks/>
          </p:cNvSpPr>
          <p:nvPr/>
        </p:nvSpPr>
        <p:spPr bwMode="auto">
          <a:xfrm>
            <a:off x="6897717" y="3215659"/>
            <a:ext cx="380791" cy="374841"/>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Agrupar 6">
            <a:extLst>
              <a:ext uri="{FF2B5EF4-FFF2-40B4-BE49-F238E27FC236}">
                <a16:creationId xmlns:a16="http://schemas.microsoft.com/office/drawing/2014/main" id="{1AEE3E63-1208-C648-8A3E-D046CF733E2F}"/>
              </a:ext>
            </a:extLst>
          </p:cNvPr>
          <p:cNvGrpSpPr/>
          <p:nvPr/>
        </p:nvGrpSpPr>
        <p:grpSpPr>
          <a:xfrm>
            <a:off x="5331616" y="4405619"/>
            <a:ext cx="1240823" cy="1099161"/>
            <a:chOff x="5186876" y="4072607"/>
            <a:chExt cx="1996282" cy="1768371"/>
          </a:xfrm>
        </p:grpSpPr>
        <p:grpSp>
          <p:nvGrpSpPr>
            <p:cNvPr id="48" name="Agrupar 47">
              <a:extLst>
                <a:ext uri="{FF2B5EF4-FFF2-40B4-BE49-F238E27FC236}">
                  <a16:creationId xmlns:a16="http://schemas.microsoft.com/office/drawing/2014/main" id="{B6AF0A4C-39A0-4054-DDA8-BFCBAA5093BA}"/>
                </a:ext>
              </a:extLst>
            </p:cNvPr>
            <p:cNvGrpSpPr/>
            <p:nvPr/>
          </p:nvGrpSpPr>
          <p:grpSpPr>
            <a:xfrm>
              <a:off x="5350377" y="5010418"/>
              <a:ext cx="1801038" cy="830560"/>
              <a:chOff x="6262899" y="3403957"/>
              <a:chExt cx="2492154" cy="1149272"/>
            </a:xfrm>
          </p:grpSpPr>
          <p:pic>
            <p:nvPicPr>
              <p:cNvPr id="59" name="Imagem 58">
                <a:extLst>
                  <a:ext uri="{FF2B5EF4-FFF2-40B4-BE49-F238E27FC236}">
                    <a16:creationId xmlns:a16="http://schemas.microsoft.com/office/drawing/2014/main" id="{261F9422-A585-2358-A442-83DD96C3B21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494257" y="3553440"/>
                <a:ext cx="1947600" cy="827730"/>
              </a:xfrm>
              <a:prstGeom prst="rect">
                <a:avLst/>
              </a:prstGeom>
            </p:spPr>
          </p:pic>
          <p:pic>
            <p:nvPicPr>
              <p:cNvPr id="60" name="Imagem 59">
                <a:extLst>
                  <a:ext uri="{FF2B5EF4-FFF2-40B4-BE49-F238E27FC236}">
                    <a16:creationId xmlns:a16="http://schemas.microsoft.com/office/drawing/2014/main" id="{05E6D915-EC55-5555-1C30-74683600A6F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470402" y="4015446"/>
                <a:ext cx="330280" cy="745285"/>
              </a:xfrm>
              <a:prstGeom prst="rect">
                <a:avLst/>
              </a:prstGeom>
            </p:spPr>
          </p:pic>
          <p:pic>
            <p:nvPicPr>
              <p:cNvPr id="61" name="Imagem 60">
                <a:extLst>
                  <a:ext uri="{FF2B5EF4-FFF2-40B4-BE49-F238E27FC236}">
                    <a16:creationId xmlns:a16="http://schemas.microsoft.com/office/drawing/2014/main" id="{416C65E6-15E1-5F2C-4DD4-040899CC0C9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470403" y="3196454"/>
                <a:ext cx="330280" cy="745285"/>
              </a:xfrm>
              <a:prstGeom prst="rect">
                <a:avLst/>
              </a:prstGeom>
            </p:spPr>
          </p:pic>
          <p:pic>
            <p:nvPicPr>
              <p:cNvPr id="62" name="Imagem 61">
                <a:extLst>
                  <a:ext uri="{FF2B5EF4-FFF2-40B4-BE49-F238E27FC236}">
                    <a16:creationId xmlns:a16="http://schemas.microsoft.com/office/drawing/2014/main" id="{06DBD0DB-0842-518B-B61B-1ECDE3FF1C4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8217271" y="4015446"/>
                <a:ext cx="330280" cy="745285"/>
              </a:xfrm>
              <a:prstGeom prst="rect">
                <a:avLst/>
              </a:prstGeom>
            </p:spPr>
          </p:pic>
          <p:pic>
            <p:nvPicPr>
              <p:cNvPr id="63" name="Imagem 62">
                <a:extLst>
                  <a:ext uri="{FF2B5EF4-FFF2-40B4-BE49-F238E27FC236}">
                    <a16:creationId xmlns:a16="http://schemas.microsoft.com/office/drawing/2014/main" id="{D8E5DAB1-2CB2-3C11-B7C4-F3573E0981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8217271" y="3196456"/>
                <a:ext cx="330280" cy="745285"/>
              </a:xfrm>
              <a:prstGeom prst="rect">
                <a:avLst/>
              </a:prstGeom>
            </p:spPr>
          </p:pic>
        </p:grpSp>
        <p:pic>
          <p:nvPicPr>
            <p:cNvPr id="49" name="Imagem 48">
              <a:extLst>
                <a:ext uri="{FF2B5EF4-FFF2-40B4-BE49-F238E27FC236}">
                  <a16:creationId xmlns:a16="http://schemas.microsoft.com/office/drawing/2014/main" id="{A1BE56C5-B977-87C8-8BA3-41BCB9F8A3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178" y="4130538"/>
              <a:ext cx="929980" cy="929980"/>
            </a:xfrm>
            <a:prstGeom prst="rect">
              <a:avLst/>
            </a:prstGeom>
          </p:spPr>
        </p:pic>
        <p:pic>
          <p:nvPicPr>
            <p:cNvPr id="65" name="Imagem 64">
              <a:extLst>
                <a:ext uri="{FF2B5EF4-FFF2-40B4-BE49-F238E27FC236}">
                  <a16:creationId xmlns:a16="http://schemas.microsoft.com/office/drawing/2014/main" id="{D3B32466-064A-6FD1-2535-70FA7428E9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6876" y="4072607"/>
              <a:ext cx="929981" cy="929981"/>
            </a:xfrm>
            <a:prstGeom prst="rect">
              <a:avLst/>
            </a:prstGeom>
          </p:spPr>
        </p:pic>
      </p:grpSp>
      <p:sp>
        <p:nvSpPr>
          <p:cNvPr id="66" name="Freeform 53">
            <a:extLst>
              <a:ext uri="{FF2B5EF4-FFF2-40B4-BE49-F238E27FC236}">
                <a16:creationId xmlns:a16="http://schemas.microsoft.com/office/drawing/2014/main" id="{920C1626-1EF5-52ED-7BB2-638F1F325561}"/>
              </a:ext>
            </a:extLst>
          </p:cNvPr>
          <p:cNvSpPr>
            <a:spLocks/>
          </p:cNvSpPr>
          <p:nvPr/>
        </p:nvSpPr>
        <p:spPr bwMode="auto">
          <a:xfrm>
            <a:off x="6897717" y="4767779"/>
            <a:ext cx="380791" cy="374841"/>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8" name="Agrupar 67">
            <a:extLst>
              <a:ext uri="{FF2B5EF4-FFF2-40B4-BE49-F238E27FC236}">
                <a16:creationId xmlns:a16="http://schemas.microsoft.com/office/drawing/2014/main" id="{6AF02793-B8BE-7503-9F68-FFCB6DAA7A2E}"/>
              </a:ext>
            </a:extLst>
          </p:cNvPr>
          <p:cNvGrpSpPr/>
          <p:nvPr/>
        </p:nvGrpSpPr>
        <p:grpSpPr>
          <a:xfrm>
            <a:off x="7551961" y="4553791"/>
            <a:ext cx="1546226" cy="802816"/>
            <a:chOff x="7656768" y="4324882"/>
            <a:chExt cx="1376426" cy="714654"/>
          </a:xfrm>
        </p:grpSpPr>
        <p:pic>
          <p:nvPicPr>
            <p:cNvPr id="9" name="Gráfico 8">
              <a:extLst>
                <a:ext uri="{FF2B5EF4-FFF2-40B4-BE49-F238E27FC236}">
                  <a16:creationId xmlns:a16="http://schemas.microsoft.com/office/drawing/2014/main" id="{1E5AAE7D-BB56-975B-F4C8-8D316D038E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321070">
              <a:off x="7656768" y="4324882"/>
              <a:ext cx="661345" cy="684150"/>
            </a:xfrm>
            <a:prstGeom prst="rect">
              <a:avLst/>
            </a:prstGeom>
          </p:spPr>
        </p:pic>
        <p:pic>
          <p:nvPicPr>
            <p:cNvPr id="67" name="Gráfico 66">
              <a:extLst>
                <a:ext uri="{FF2B5EF4-FFF2-40B4-BE49-F238E27FC236}">
                  <a16:creationId xmlns:a16="http://schemas.microsoft.com/office/drawing/2014/main" id="{0AFEAE35-C13E-49F4-6E2A-1900D0C65E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843262">
              <a:off x="8371849" y="4355386"/>
              <a:ext cx="661345" cy="684150"/>
            </a:xfrm>
            <a:prstGeom prst="rect">
              <a:avLst/>
            </a:prstGeom>
          </p:spPr>
        </p:pic>
      </p:grpSp>
      <p:sp>
        <p:nvSpPr>
          <p:cNvPr id="70" name="Retângulo 69">
            <a:extLst>
              <a:ext uri="{FF2B5EF4-FFF2-40B4-BE49-F238E27FC236}">
                <a16:creationId xmlns:a16="http://schemas.microsoft.com/office/drawing/2014/main" id="{1A5EF217-43A6-C696-79D3-FDE45189FF86}"/>
              </a:ext>
            </a:extLst>
          </p:cNvPr>
          <p:cNvSpPr/>
          <p:nvPr/>
        </p:nvSpPr>
        <p:spPr>
          <a:xfrm>
            <a:off x="334950" y="792000"/>
            <a:ext cx="43852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0009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Outlook</a:t>
            </a:r>
          </a:p>
        </p:txBody>
      </p:sp>
    </p:spTree>
    <p:extLst>
      <p:ext uri="{BB962C8B-B14F-4D97-AF65-F5344CB8AC3E}">
        <p14:creationId xmlns:p14="http://schemas.microsoft.com/office/powerpoint/2010/main" val="24722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body" idx="1"/>
          </p:nvPr>
        </p:nvSpPr>
        <p:spPr>
          <a:xfrm>
            <a:off x="3854220" y="3508335"/>
            <a:ext cx="5471999" cy="7709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93278"/>
              </a:buClr>
              <a:buSzPts val="3600"/>
              <a:buNone/>
            </a:pPr>
            <a:r>
              <a:rPr lang="en-US" dirty="0"/>
              <a:t>Thank</a:t>
            </a:r>
            <a:r>
              <a:rPr lang="pt-BR" dirty="0"/>
              <a:t> </a:t>
            </a:r>
            <a:r>
              <a:rPr lang="pt-BR" dirty="0" err="1"/>
              <a:t>You</a:t>
            </a:r>
            <a:r>
              <a:rPr lang="pt-BR" dirty="0"/>
              <a:t>!</a:t>
            </a:r>
            <a:endParaRPr dirty="0"/>
          </a:p>
        </p:txBody>
      </p:sp>
      <p:sp>
        <p:nvSpPr>
          <p:cNvPr id="723" name="Google Shape;723;p60"/>
          <p:cNvSpPr txBox="1">
            <a:spLocks noGrp="1"/>
          </p:cNvSpPr>
          <p:nvPr>
            <p:ph type="body" idx="2"/>
          </p:nvPr>
        </p:nvSpPr>
        <p:spPr>
          <a:xfrm>
            <a:off x="3959244" y="4913971"/>
            <a:ext cx="5471999" cy="84221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1000"/>
              </a:spcBef>
              <a:spcAft>
                <a:spcPts val="0"/>
              </a:spcAft>
              <a:buClr>
                <a:srgbClr val="555555"/>
              </a:buClr>
              <a:buSzPts val="1800"/>
              <a:buFont typeface="Arial"/>
              <a:buNone/>
            </a:pPr>
            <a:r>
              <a:rPr lang="pt-BR" dirty="0">
                <a:solidFill>
                  <a:srgbClr val="555555"/>
                </a:solidFill>
              </a:rPr>
              <a:t>Ivan de Souza Rehder</a:t>
            </a:r>
            <a:endParaRPr dirty="0">
              <a:solidFill>
                <a:srgbClr val="555555"/>
              </a:solidFill>
            </a:endParaRPr>
          </a:p>
          <a:p>
            <a:pPr marL="0" marR="0" lvl="0" indent="0" algn="r" rtl="0">
              <a:lnSpc>
                <a:spcPct val="90000"/>
              </a:lnSpc>
              <a:spcBef>
                <a:spcPts val="1000"/>
              </a:spcBef>
              <a:spcAft>
                <a:spcPts val="0"/>
              </a:spcAft>
              <a:buClr>
                <a:srgbClr val="555555"/>
              </a:buClr>
              <a:buSzPts val="1800"/>
              <a:buFont typeface="Arial"/>
              <a:buNone/>
            </a:pPr>
            <a:r>
              <a:rPr lang="pt-BR" b="0" dirty="0">
                <a:solidFill>
                  <a:srgbClr val="555555"/>
                </a:solidFill>
              </a:rPr>
              <a:t>ivan@ita.br / (55-12) 3947-5779</a:t>
            </a:r>
            <a:endParaRPr dirty="0"/>
          </a:p>
          <a:p>
            <a:pPr marL="0" marR="0" lvl="0" indent="0" algn="r" rtl="0">
              <a:lnSpc>
                <a:spcPct val="90000"/>
              </a:lnSpc>
              <a:spcBef>
                <a:spcPts val="1000"/>
              </a:spcBef>
              <a:spcAft>
                <a:spcPts val="0"/>
              </a:spcAft>
              <a:buClr>
                <a:srgbClr val="555555"/>
              </a:buClr>
              <a:buSzPts val="1800"/>
              <a:buFont typeface="Arial"/>
              <a:buNone/>
            </a:pPr>
            <a:endParaRPr dirty="0"/>
          </a:p>
        </p:txBody>
      </p:sp>
      <p:sp>
        <p:nvSpPr>
          <p:cNvPr id="4" name="Google Shape;4654;p52">
            <a:extLst>
              <a:ext uri="{FF2B5EF4-FFF2-40B4-BE49-F238E27FC236}">
                <a16:creationId xmlns:a16="http://schemas.microsoft.com/office/drawing/2014/main" id="{DEC15BEB-7005-7531-0DC1-2DB51A76D659}"/>
              </a:ext>
            </a:extLst>
          </p:cNvPr>
          <p:cNvSpPr txBox="1">
            <a:spLocks/>
          </p:cNvSpPr>
          <p:nvPr/>
        </p:nvSpPr>
        <p:spPr>
          <a:xfrm>
            <a:off x="3854220" y="453853"/>
            <a:ext cx="5471999" cy="7709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193278"/>
              </a:buClr>
              <a:buSzPts val="3600"/>
              <a:buFont typeface="Arial"/>
              <a:buNone/>
              <a:defRPr sz="3600" b="1" i="0" u="none" strike="noStrike" cap="none">
                <a:solidFill>
                  <a:srgbClr val="193278"/>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3330"/>
            </a:pPr>
            <a:r>
              <a:rPr lang="en-US" sz="3330"/>
              <a:t>Acknowledgments</a:t>
            </a:r>
            <a:endParaRPr lang="en-US" dirty="0"/>
          </a:p>
        </p:txBody>
      </p:sp>
      <p:pic>
        <p:nvPicPr>
          <p:cNvPr id="5" name="Picture 1">
            <a:extLst>
              <a:ext uri="{FF2B5EF4-FFF2-40B4-BE49-F238E27FC236}">
                <a16:creationId xmlns:a16="http://schemas.microsoft.com/office/drawing/2014/main" id="{53AEE477-C379-9B7E-821F-03ABAE81E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244" y="1310704"/>
            <a:ext cx="2754894" cy="857285"/>
          </a:xfrm>
          <a:prstGeom prst="rect">
            <a:avLst/>
          </a:prstGeom>
        </p:spPr>
      </p:pic>
      <p:pic>
        <p:nvPicPr>
          <p:cNvPr id="1026" name="Picture 2" descr="logo original fundo claro">
            <a:extLst>
              <a:ext uri="{FF2B5EF4-FFF2-40B4-BE49-F238E27FC236}">
                <a16:creationId xmlns:a16="http://schemas.microsoft.com/office/drawing/2014/main" id="{45F415CC-ACE2-1B13-E8B2-FBA58E577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42" y="1224818"/>
            <a:ext cx="1169094" cy="108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321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528161"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8712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4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5328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2746504"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65001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10208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sp>
        <p:nvSpPr>
          <p:cNvPr id="21" name="Retângulo 20">
            <a:extLst>
              <a:ext uri="{FF2B5EF4-FFF2-40B4-BE49-F238E27FC236}">
                <a16:creationId xmlns:a16="http://schemas.microsoft.com/office/drawing/2014/main" id="{C8405C7B-DFB8-1481-D378-2867585425C3}"/>
              </a:ext>
            </a:extLst>
          </p:cNvPr>
          <p:cNvSpPr/>
          <p:nvPr/>
        </p:nvSpPr>
        <p:spPr>
          <a:xfrm>
            <a:off x="334949" y="792000"/>
            <a:ext cx="3791238" cy="2614493"/>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11954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28" name="Retângulo 27">
            <a:extLst>
              <a:ext uri="{FF2B5EF4-FFF2-40B4-BE49-F238E27FC236}">
                <a16:creationId xmlns:a16="http://schemas.microsoft.com/office/drawing/2014/main" id="{2904BA51-B35F-E2A0-06CD-CD7839017F26}"/>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9" name="Retângulo 28">
            <a:extLst>
              <a:ext uri="{FF2B5EF4-FFF2-40B4-BE49-F238E27FC236}">
                <a16:creationId xmlns:a16="http://schemas.microsoft.com/office/drawing/2014/main" id="{581169DF-C311-60B2-8091-86E248F6E665}"/>
              </a:ext>
            </a:extLst>
          </p:cNvPr>
          <p:cNvSpPr/>
          <p:nvPr/>
        </p:nvSpPr>
        <p:spPr>
          <a:xfrm>
            <a:off x="308004" y="3406493"/>
            <a:ext cx="3818183"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0897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28" name="Retângulo 27">
            <a:extLst>
              <a:ext uri="{FF2B5EF4-FFF2-40B4-BE49-F238E27FC236}">
                <a16:creationId xmlns:a16="http://schemas.microsoft.com/office/drawing/2014/main" id="{290365EE-6A43-04A6-0F1F-2BED47418CF2}"/>
              </a:ext>
            </a:extLst>
          </p:cNvPr>
          <p:cNvSpPr/>
          <p:nvPr/>
        </p:nvSpPr>
        <p:spPr>
          <a:xfrm>
            <a:off x="334949" y="3387382"/>
            <a:ext cx="3791238" cy="26312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209550" y="682419"/>
            <a:ext cx="3930111" cy="2724552"/>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9" name="Retângulo 28">
            <a:extLst>
              <a:ext uri="{FF2B5EF4-FFF2-40B4-BE49-F238E27FC236}">
                <a16:creationId xmlns:a16="http://schemas.microsoft.com/office/drawing/2014/main" id="{30389D14-12F5-68E7-B839-1E722A26C1D2}"/>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233843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lt;ee4p&gt;&lt;layouts&gt;&lt;layout name=&quot;ITA&quot; id=&quot;257_2&quot;&gt;&lt;standard&gt;&lt;textframe horizontalAnchor=&quot;1&quot; marginBottom=&quot;3.9&quot; marginLeft=&quot;0&quot; marginRight=&quot;0&quot; marginTop=&quot;3.9&quot; orientation=&quot;1&quot; verticalAnchor=&quot;3&quot; /&gt;&lt;font name=&quot;Calibri&quot; bold=&quot;0&quot; italic=&quot;0&quot; color=&quot;#555555&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4.01575&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101.3594&quot; top=&quot;127.3626&quot; width=&quot;637.0775&quot; height=&quot;319.6261&quot; /&gt;&lt;title&gt;&lt;position left=&quot;26.37394&quot; top=&quot;10.17945&quot; width=&quot;712.063&quot; height=&quot;36.33401&quot; /&gt;&lt;font name=&quot;Calibri&quot; size=&quot;24&quot; color=&quot;#555555&quot; bold=&quot;1&quot; /&gt;&lt;textframe marginBottom=&quot;0&quot; marginTop=&quot;0&quot; marginLeft=&quot;0.25&quot; /&gt;&lt;paragraphformat alignment=&quot;1&quot; /&gt;&lt;/title&gt;&lt;settings allowedSizingModeIds=&quot;1|2&quot; allowedFontSizes=&quot;8|9|10.5|11|12|14|16|18&quot; allowedTimeFormatIds=&quot;1|2|3&quot; slideLayout=&quot;11&quot; customLayoutName=&quot;Título e conteúdo&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element&gt;&lt;element field=&quot;topic&quot; type=&quot;autoshape&quot; autoShapeType=&quot;1&quot; indent=&quot;(level-1)*(itemSingleHeight+topicLeftSpacing)&quot; indentType=&quot;2&quot;&gt;&lt;paragraphformat alignment=&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ont color=&quot;#ffffff&quot; /&gt;&lt;/element&gt;&lt;element field=&quot;topic&quot; type=&quot;autoshape&quot; autoShapeType=&quot;1&quot; indent=&quot;(level-1)*(itemSingleHeight+topicLeftSpacing)&quot; indentType=&quot;2&quot;&gt;&lt;paragraphformat alignment=&quot;1&quot; /&gt;&lt;font color=&quot;#ffffff&quot; /&gt;&lt;textframe marginLeft=&quot;6&quot; /&gt;&lt;/element&gt;&lt;element field=&quot;responsible&quot; type=&quot;autoshape&quot; autoShapeType=&quot;1&quot; indent=&quot;(level-1)*(itemSingleHeight+topicLeftSpacing)&quot; indentType=&quot;1&quot;&gt;&lt;paragraphformat alignment=&quot;1&quot; /&gt;&lt;font color=&quot;#ffffff&quot; /&gt;&lt;/element&gt;&lt;element field=&quot;freecolumn&quot; type=&quot;autoshape&quot; autoShapeType=&quot;1&quot; indent=&quot;(level-1)*(itemSingleHeight+topicLeftSpacing)&quot; indentType=&quot;1&quot;&gt;&lt;paragraphformat alignment=&quot;1&quot; /&gt;&lt;font color=&quot;#ffffff&quot; /&gt;&lt;/element&gt;&lt;element field=&quot;timeslot&quot; type=&quot;autoshape&quot; autoShapeType=&quot;1&quot;&gt;&lt;paragraphformat alignment=&quot;1&quot; /&gt;&lt;font color=&quot;#ffffff&quot; /&gt;&lt;/element&gt;&lt;element field=&quot;pageno&quot; type=&quot;autoshape&quot; autoShapeType=&quot;1&quot;&gt;&lt;paragraphformat alignment=&quot;3&quot; /&gt;&lt;font color=&quot;#ffffff&quot; /&gt;&lt;/element&gt;&lt;/case&gt;&lt;case level=&quot;1&quot; selected=&quot;0&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topic&quot; type=&quot;autoshape&quot; autoShapeType=&quot;1&quot; indent=&quot;(level-1)*(itemSingleHeight+topicLeftSpacing)&quot; indentType=&quot;2&quot;&gt;&lt;paragraphformat alignment=&quot;1&quot; /&gt;&lt;textframe marginLeft=&quot;6&quot; /&gt;&lt;fon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topic&quot; type=&quot;autoshape&quot; autoShapeType=&quot;1&quot; indent=&quot;(level-1)*(itemSingleHeight+topicLeftSpacing)&quot; indentType=&quot;2&quot;&gt;&lt;paragraphformat alignment=&quot;1&quot; /&gt;&lt;font color=&quot;#ffffff&quot; italic=&quot;1&quot; /&gt;&lt;textframe marginLeft=&quot;6&quot; /&gt;&lt;/element&gt;&lt;element field=&quot;responsible&quot; type=&quot;autoshape&quot; autoShapeType=&quot;1&quot; indent=&quot;(level-1)*(itemSingleHeight+topicLeftSpacing)&quot; indentType=&quot;1&quot;&gt;&lt;paragraphformat alignment=&quot;1&quot; /&gt;&lt;font color=&quot;#ffffff&quot; italic=&quot;1&quot; /&gt;&lt;/element&gt;&lt;element field=&quot;freecolumn&quot; type=&quot;autoshape&quot; autoShapeType=&quot;1&quot; indent=&quot;(level-1)*(itemSingleHeight+topicLeftSpacing)&quot; indentType=&quot;1&quot;&gt;&lt;paragraphformat alignment=&quot;1&quot; /&gt;&lt;font color=&quot;#ffffff&quot; italic=&quot;1&quot; /&gt;&lt;/element&gt;&lt;element field=&quot;timeslot&quot; type=&quot;autoshape&quot; autoShapeType=&quot;1&quot;&gt;&lt;paragraphformat alignment=&quot;1&quot; /&gt;&lt;font color=&quot;#ffffff&quot; italic=&quot;1&quot; /&gt;&lt;/element&gt;&lt;element field=&quot;pageno&quot; type=&quot;autoshape&quot; autoShapeType=&quot;1&quot;&gt;&lt;paragraphformat alignment=&quot;3&quot; /&gt;&lt;font color=&quot;#ffffff&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layoutId=&quot;257_2&quot; createSections=&quot;0&quot; singleSlideId=&quot;c8fe68e8-b7f4-4d82-a8c1-6d6118165cc5&quot; backupSlideId=&quot;d4e55cf9-5d71-4703-b97d-2e041f557299&quot;&gt;&lt;columns&gt;&lt;column field=&quot;itemno&quot; label=&quot;No.&quot; checked=&quot;1&quot; leftSpacing=&quot;0&quot; rightSpacing=&quot;0&quot; dock=&quot;1&quot; fixedWidth=&quot;34.01575&quot; /&gt;&lt;column field=&quot;topic&quot; label=&quot;Topic&quot; leftSpacing=&quot;5&quot; rightDistribute=&quot;1&quot; dock=&quot;1&quot; rightSpacing=&quot;366.5729&quot; /&gt;&lt;column field=&quot;responsible&quot; label=&quot;Responsible&quot; visible=&quot;1&quot; checked=&quot;0&quot; leftSpacing=&quot;10&quot; rightDistribute=&quot;1&quot; dock=&quot;1&quot; rightSpacing=&quot;113.169&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111384a1-3de5-4bb1-a6c2-ecfbc3430316&quot; parentId=&quot;&quot; level=&quot;1&quot; generateAgendaSlide=&quot;1&quot; showAgendaItem=&quot;1&quot; isBreak=&quot;0&quot; topic=&quot;Introduction&quot; agendaSlideId=&quot;fb4163aa-6b1a-4dce-9cc5-1d1244a985a6&quot; /&gt;&lt;item duration=&quot;30&quot; id=&quot;6b708321-9f21-4007-8f04-7264397c6b98&quot; parentId=&quot;&quot; level=&quot;1&quot; generateAgendaSlide=&quot;1&quot; showAgendaItem=&quot;1&quot; isBreak=&quot;0&quot; topic=&quot;Objectives and Approach&quot; agendaSlideId=&quot;23c891e5-51bf-4129-8706-27ff6c041682&quot; /&gt;&lt;item duration=&quot;30&quot; id=&quot;38651f08-25a7-4874-bff2-fce3276f47bf&quot; parentId=&quot;&quot; level=&quot;1&quot; generateAgendaSlide=&quot;1&quot; showAgendaItem=&quot;1&quot; isBreak=&quot;0&quot; topic=&quot;Materials and Methods&quot; agendaSlideId=&quot;99293b63-2f69-44ce-9984-eb8a6da1714e&quot; /&gt;&lt;item duration=&quot;30&quot; id=&quot;775d14b3-6a93-4e81-b9be-b2d97f99c003&quot; parentId=&quot;&quot; level=&quot;1&quot; generateAgendaSlide=&quot;1&quot; showAgendaItem=&quot;1&quot; isBreak=&quot;0&quot; topic=&quot;Results and discussion&quot; agendaSlideId=&quot;adabc888-933b-4073-8e97-5e9b43badeb6&quot; /&gt;&lt;item duration=&quot;30&quot; id=&quot;eb8b1095-86ef-474d-bb94-542594205bb5&quot; parentId=&quot;&quot; level=&quot;1&quot; generateAgendaSlide=&quot;1&quot; showAgendaItem=&quot;1&quot; isBreak=&quot;0&quot; topic=&quot;Conclusion and outlook&quot; agendaSlideId=&quot;31268907-af52-4a54-8a93-17e5fe54116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SLIDEID" val="fb4163aa-6b1a-4dce-9cc5-1d1244a985a6"/>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4.xml><?xml version="1.0" encoding="utf-8"?>
<p:tagLst xmlns:a="http://schemas.openxmlformats.org/drawingml/2006/main" xmlns:r="http://schemas.openxmlformats.org/officeDocument/2006/relationships" xmlns:p="http://schemas.openxmlformats.org/presentationml/2006/main">
  <p:tag name="EE4P_TEMPLATESTYLE" val="3"/>
</p:tagLst>
</file>

<file path=ppt/tags/tag2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3"/>
</p:tagLst>
</file>

<file path=ppt/tags/tag28.xml><?xml version="1.0" encoding="utf-8"?>
<p:tagLst xmlns:a="http://schemas.openxmlformats.org/drawingml/2006/main" xmlns:r="http://schemas.openxmlformats.org/officeDocument/2006/relationships" xmlns:p="http://schemas.openxmlformats.org/presentationml/2006/main">
  <p:tag name="EE4P_SLIDEID" val="23c891e5-51bf-4129-8706-27ff6c04168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4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5.xml><?xml version="1.0" encoding="utf-8"?>
<p:tagLst xmlns:a="http://schemas.openxmlformats.org/drawingml/2006/main" xmlns:r="http://schemas.openxmlformats.org/officeDocument/2006/relationships" xmlns:p="http://schemas.openxmlformats.org/presentationml/2006/main">
  <p:tag name="EE4P_SLIDEID" val="99293b63-2f69-44ce-9984-eb8a6da1714e"/>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6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2.xml><?xml version="1.0" encoding="utf-8"?>
<p:tagLst xmlns:a="http://schemas.openxmlformats.org/drawingml/2006/main" xmlns:r="http://schemas.openxmlformats.org/officeDocument/2006/relationships" xmlns:p="http://schemas.openxmlformats.org/presentationml/2006/main">
  <p:tag name="EE4P_SLIDEID" val="adabc888-933b-4073-8e97-5e9b43badeb6"/>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7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79.xml><?xml version="1.0" encoding="utf-8"?>
<p:tagLst xmlns:a="http://schemas.openxmlformats.org/drawingml/2006/main" xmlns:r="http://schemas.openxmlformats.org/officeDocument/2006/relationships" xmlns:p="http://schemas.openxmlformats.org/presentationml/2006/main">
  <p:tag name="EE4P_SLIDEID" val="31268907-af52-4a54-8a93-17e5fe54116b"/>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95.xml><?xml version="1.0" encoding="utf-8"?>
<p:tagLst xmlns:a="http://schemas.openxmlformats.org/drawingml/2006/main" xmlns:r="http://schemas.openxmlformats.org/officeDocument/2006/relationships" xmlns:p="http://schemas.openxmlformats.org/presentationml/2006/main">
  <p:tag name="EE4P_AGENDAWIZARD" val="title"/>
</p:tagLst>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7985</Words>
  <Application>Microsoft Office PowerPoint</Application>
  <PresentationFormat>Personalizar</PresentationFormat>
  <Paragraphs>325</Paragraphs>
  <Slides>37</Slides>
  <Notes>32</Notes>
  <HiddenSlides>2</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37</vt:i4>
      </vt:variant>
    </vt:vector>
  </HeadingPairs>
  <TitlesOfParts>
    <vt:vector size="46" baseType="lpstr">
      <vt:lpstr>Arial</vt:lpstr>
      <vt:lpstr>Calibri</vt:lpstr>
      <vt:lpstr>CMB10</vt:lpstr>
      <vt:lpstr>CMBXTI10</vt:lpstr>
      <vt:lpstr>CMR12</vt:lpstr>
      <vt:lpstr>CMTI12</vt:lpstr>
      <vt:lpstr>Noto Sans Symbols</vt:lpstr>
      <vt:lpstr>SFRM1200</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de Souza Rehder</dc:creator>
  <cp:lastModifiedBy>Ivan de Souza Rehder</cp:lastModifiedBy>
  <cp:revision>14</cp:revision>
  <dcterms:modified xsi:type="dcterms:W3CDTF">2022-07-22T20:54:49Z</dcterms:modified>
</cp:coreProperties>
</file>