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6" r:id="rId1"/>
  </p:sldMasterIdLst>
  <p:notesMasterIdLst>
    <p:notesMasterId r:id="rId5"/>
  </p:notesMasterIdLst>
  <p:sldIdLst>
    <p:sldId id="289" r:id="rId2"/>
    <p:sldId id="257" r:id="rId3"/>
    <p:sldId id="286" r:id="rId4"/>
  </p:sldIdLst>
  <p:sldSz cx="96996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402" y="114"/>
      </p:cViewPr>
      <p:guideLst>
        <p:guide orient="horz" pos="2160"/>
        <p:guide pos="30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219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>
  <p:cSld name="Slide de títul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329592" y="-685800"/>
            <a:ext cx="3263900" cy="6718300"/>
          </a:xfrm>
          <a:prstGeom prst="roundRect">
            <a:avLst>
              <a:gd name="adj" fmla="val 16667"/>
            </a:avLst>
          </a:prstGeom>
          <a:solidFill>
            <a:srgbClr val="1428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2"/>
          <p:cNvCxnSpPr/>
          <p:nvPr/>
        </p:nvCxnSpPr>
        <p:spPr>
          <a:xfrm>
            <a:off x="334950" y="6266581"/>
            <a:ext cx="904367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4669" y="4913194"/>
            <a:ext cx="2236562" cy="854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308" y="4044069"/>
            <a:ext cx="940496" cy="70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l="39543" t="19727" r="4201" b="21853"/>
          <a:stretch/>
        </p:blipFill>
        <p:spPr>
          <a:xfrm>
            <a:off x="1574077" y="4049893"/>
            <a:ext cx="1835594" cy="69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3885029" y="508658"/>
            <a:ext cx="549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800"/>
              <a:buNone/>
              <a:defRPr sz="1800" b="1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2"/>
          </p:nvPr>
        </p:nvSpPr>
        <p:spPr>
          <a:xfrm>
            <a:off x="3906629" y="1980529"/>
            <a:ext cx="5472000" cy="163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3"/>
          </p:nvPr>
        </p:nvSpPr>
        <p:spPr>
          <a:xfrm>
            <a:off x="3906629" y="4049720"/>
            <a:ext cx="54720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800"/>
              <a:buNone/>
              <a:defRPr sz="1800" b="1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4"/>
          </p:nvPr>
        </p:nvSpPr>
        <p:spPr>
          <a:xfrm>
            <a:off x="3906629" y="5649913"/>
            <a:ext cx="54720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 b="1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668112" y="457200"/>
            <a:ext cx="312838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7"/>
          <p:cNvSpPr>
            <a:spLocks noGrp="1"/>
          </p:cNvSpPr>
          <p:nvPr>
            <p:ph type="pic" idx="2"/>
          </p:nvPr>
        </p:nvSpPr>
        <p:spPr>
          <a:xfrm>
            <a:off x="4123604" y="987427"/>
            <a:ext cx="4910435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1"/>
          </p:nvPr>
        </p:nvSpPr>
        <p:spPr>
          <a:xfrm>
            <a:off x="668112" y="2057400"/>
            <a:ext cx="31283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dt" idx="10"/>
          </p:nvPr>
        </p:nvSpPr>
        <p:spPr>
          <a:xfrm>
            <a:off x="666849" y="6356352"/>
            <a:ext cx="21824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ftr" idx="11"/>
          </p:nvPr>
        </p:nvSpPr>
        <p:spPr>
          <a:xfrm>
            <a:off x="3213001" y="6356352"/>
            <a:ext cx="3273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6850360" y="6356352"/>
            <a:ext cx="21824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666849" y="365127"/>
            <a:ext cx="836592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 rot="5400000">
            <a:off x="2674143" y="-181670"/>
            <a:ext cx="4351338" cy="836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dt" idx="10"/>
          </p:nvPr>
        </p:nvSpPr>
        <p:spPr>
          <a:xfrm>
            <a:off x="666849" y="6356352"/>
            <a:ext cx="21824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ftr" idx="11"/>
          </p:nvPr>
        </p:nvSpPr>
        <p:spPr>
          <a:xfrm>
            <a:off x="3213001" y="6356352"/>
            <a:ext cx="3273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sldNum" idx="12"/>
          </p:nvPr>
        </p:nvSpPr>
        <p:spPr>
          <a:xfrm>
            <a:off x="6850360" y="6356352"/>
            <a:ext cx="21824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 rot="5400000">
            <a:off x="5081116" y="2225303"/>
            <a:ext cx="5811838" cy="209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 rot="5400000">
            <a:off x="837531" y="194444"/>
            <a:ext cx="5811838" cy="61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dt" idx="10"/>
          </p:nvPr>
        </p:nvSpPr>
        <p:spPr>
          <a:xfrm>
            <a:off x="666849" y="6356352"/>
            <a:ext cx="21824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ftr" idx="11"/>
          </p:nvPr>
        </p:nvSpPr>
        <p:spPr>
          <a:xfrm>
            <a:off x="3213001" y="6356352"/>
            <a:ext cx="3273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sldNum" idx="12"/>
          </p:nvPr>
        </p:nvSpPr>
        <p:spPr>
          <a:xfrm>
            <a:off x="6850360" y="6356352"/>
            <a:ext cx="21824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34949" y="792000"/>
            <a:ext cx="9043200" cy="522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6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3278"/>
              </a:buClr>
              <a:buSzPts val="2640"/>
              <a:buFont typeface="Noto Sans Symbols"/>
              <a:buChar char="▪"/>
              <a:defRPr sz="2200">
                <a:solidFill>
                  <a:schemeClr val="dk1"/>
                </a:solidFill>
              </a:defRPr>
            </a:lvl1pPr>
            <a:lvl2pPr marL="914400" lvl="1" indent="-2921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93278"/>
              </a:buClr>
              <a:buSzPts val="1000"/>
              <a:buFont typeface="Noto Sans Symbols"/>
              <a:buChar char="❑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93278"/>
              </a:buClr>
              <a:buSzPts val="2000"/>
              <a:buFont typeface="Calibri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1701" y="6317788"/>
            <a:ext cx="1126302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0029" y="6330273"/>
            <a:ext cx="545768" cy="40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l="39543" t="19727" r="4201" b="21853"/>
          <a:stretch/>
        </p:blipFill>
        <p:spPr>
          <a:xfrm>
            <a:off x="2175481" y="6336095"/>
            <a:ext cx="1074110" cy="4070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334950" y="6266581"/>
            <a:ext cx="904367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3"/>
          <p:cNvSpPr/>
          <p:nvPr/>
        </p:nvSpPr>
        <p:spPr>
          <a:xfrm>
            <a:off x="-375724" y="72000"/>
            <a:ext cx="9975942" cy="5760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334949" y="129279"/>
            <a:ext cx="9043200" cy="461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2400"/>
              <a:buNone/>
              <a:defRPr sz="2400" b="1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3"/>
          </p:nvPr>
        </p:nvSpPr>
        <p:spPr>
          <a:xfrm>
            <a:off x="334949" y="5950424"/>
            <a:ext cx="459860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">
  <p:cSld name="Final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329592" y="-685800"/>
            <a:ext cx="3263900" cy="6718300"/>
          </a:xfrm>
          <a:prstGeom prst="roundRect">
            <a:avLst>
              <a:gd name="adj" fmla="val 16667"/>
            </a:avLst>
          </a:prstGeom>
          <a:solidFill>
            <a:srgbClr val="1428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19"/>
          <p:cNvCxnSpPr/>
          <p:nvPr/>
        </p:nvCxnSpPr>
        <p:spPr>
          <a:xfrm>
            <a:off x="334950" y="6266581"/>
            <a:ext cx="904367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5" name="Google Shape;15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4669" y="4913194"/>
            <a:ext cx="2236562" cy="854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308" y="4044069"/>
            <a:ext cx="940496" cy="70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4">
            <a:alphaModFix/>
          </a:blip>
          <a:srcRect l="39543" t="19727" r="4201" b="21853"/>
          <a:stretch/>
        </p:blipFill>
        <p:spPr>
          <a:xfrm>
            <a:off x="1574077" y="4049893"/>
            <a:ext cx="1835594" cy="69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3854220" y="1753883"/>
            <a:ext cx="5471999" cy="77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3278"/>
              </a:buClr>
              <a:buSzPts val="3600"/>
              <a:buFont typeface="Arial"/>
              <a:buNone/>
              <a:defRPr sz="3600" b="1" i="0" u="none">
                <a:solidFill>
                  <a:srgbClr val="19327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3959244" y="4060198"/>
            <a:ext cx="5471999" cy="195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Arial"/>
              <a:buNone/>
              <a:defRPr sz="1800" b="1" i="0" u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661798" y="1709740"/>
            <a:ext cx="836592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>
            <a:off x="661798" y="4589465"/>
            <a:ext cx="836592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dt" idx="10"/>
          </p:nvPr>
        </p:nvSpPr>
        <p:spPr>
          <a:xfrm>
            <a:off x="666849" y="6356352"/>
            <a:ext cx="21824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ftr" idx="11"/>
          </p:nvPr>
        </p:nvSpPr>
        <p:spPr>
          <a:xfrm>
            <a:off x="3213001" y="6356352"/>
            <a:ext cx="3273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ldNum" idx="12"/>
          </p:nvPr>
        </p:nvSpPr>
        <p:spPr>
          <a:xfrm>
            <a:off x="6850360" y="6356352"/>
            <a:ext cx="21824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666849" y="365127"/>
            <a:ext cx="836592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666849" y="1825625"/>
            <a:ext cx="412234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2"/>
          </p:nvPr>
        </p:nvSpPr>
        <p:spPr>
          <a:xfrm>
            <a:off x="4910435" y="1825625"/>
            <a:ext cx="412234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dt" idx="10"/>
          </p:nvPr>
        </p:nvSpPr>
        <p:spPr>
          <a:xfrm>
            <a:off x="666849" y="6356352"/>
            <a:ext cx="21824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ftr" idx="11"/>
          </p:nvPr>
        </p:nvSpPr>
        <p:spPr>
          <a:xfrm>
            <a:off x="3213001" y="6356352"/>
            <a:ext cx="3273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6850360" y="6356352"/>
            <a:ext cx="21824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668112" y="365127"/>
            <a:ext cx="836592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668114" y="1681163"/>
            <a:ext cx="410339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2"/>
          </p:nvPr>
        </p:nvSpPr>
        <p:spPr>
          <a:xfrm>
            <a:off x="668114" y="2505075"/>
            <a:ext cx="4103395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body" idx="3"/>
          </p:nvPr>
        </p:nvSpPr>
        <p:spPr>
          <a:xfrm>
            <a:off x="4910436" y="1681163"/>
            <a:ext cx="412360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4"/>
          </p:nvPr>
        </p:nvSpPr>
        <p:spPr>
          <a:xfrm>
            <a:off x="4910436" y="2505075"/>
            <a:ext cx="4123604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dt" idx="10"/>
          </p:nvPr>
        </p:nvSpPr>
        <p:spPr>
          <a:xfrm>
            <a:off x="666849" y="6356352"/>
            <a:ext cx="21824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ftr" idx="11"/>
          </p:nvPr>
        </p:nvSpPr>
        <p:spPr>
          <a:xfrm>
            <a:off x="3213001" y="6356352"/>
            <a:ext cx="3273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6850360" y="6356352"/>
            <a:ext cx="21824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666849" y="365127"/>
            <a:ext cx="836592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dt" idx="10"/>
          </p:nvPr>
        </p:nvSpPr>
        <p:spPr>
          <a:xfrm>
            <a:off x="666849" y="6356352"/>
            <a:ext cx="21824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ftr" idx="11"/>
          </p:nvPr>
        </p:nvSpPr>
        <p:spPr>
          <a:xfrm>
            <a:off x="3213001" y="6356352"/>
            <a:ext cx="3273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6850360" y="6356352"/>
            <a:ext cx="21824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dt" idx="10"/>
          </p:nvPr>
        </p:nvSpPr>
        <p:spPr>
          <a:xfrm>
            <a:off x="666849" y="6356352"/>
            <a:ext cx="21824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ftr" idx="11"/>
          </p:nvPr>
        </p:nvSpPr>
        <p:spPr>
          <a:xfrm>
            <a:off x="3213001" y="6356352"/>
            <a:ext cx="3273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ldNum" idx="12"/>
          </p:nvPr>
        </p:nvSpPr>
        <p:spPr>
          <a:xfrm>
            <a:off x="6850360" y="6356352"/>
            <a:ext cx="21824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668112" y="457200"/>
            <a:ext cx="312838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4123604" y="987427"/>
            <a:ext cx="4910435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2"/>
          </p:nvPr>
        </p:nvSpPr>
        <p:spPr>
          <a:xfrm>
            <a:off x="668112" y="2057400"/>
            <a:ext cx="31283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dt" idx="10"/>
          </p:nvPr>
        </p:nvSpPr>
        <p:spPr>
          <a:xfrm>
            <a:off x="666849" y="6356352"/>
            <a:ext cx="21824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ftr" idx="11"/>
          </p:nvPr>
        </p:nvSpPr>
        <p:spPr>
          <a:xfrm>
            <a:off x="3213001" y="6356352"/>
            <a:ext cx="3273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ldNum" idx="12"/>
          </p:nvPr>
        </p:nvSpPr>
        <p:spPr>
          <a:xfrm>
            <a:off x="6850360" y="6356352"/>
            <a:ext cx="21824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66849" y="365127"/>
            <a:ext cx="836592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66849" y="1825625"/>
            <a:ext cx="836592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7785637" y="6370016"/>
            <a:ext cx="16541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800" b="0" i="0" u="none" strike="noStrike" cap="none">
              <a:solidFill>
                <a:srgbClr val="5555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5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3885029" y="508658"/>
            <a:ext cx="5493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spcBef>
                <a:spcPts val="0"/>
              </a:spcBef>
            </a:pPr>
            <a:r>
              <a:rPr lang="en-GB" b="0" i="1" dirty="0">
                <a:solidFill>
                  <a:srgbClr val="787878"/>
                </a:solidFill>
              </a:rPr>
              <a:t>Candidate for the degree of Master of Science:</a:t>
            </a:r>
          </a:p>
          <a:p>
            <a:pPr marL="228600"/>
            <a:r>
              <a:rPr lang="en-GB" dirty="0">
                <a:solidFill>
                  <a:srgbClr val="787878"/>
                </a:solidFill>
              </a:rPr>
              <a:t>Eng. Ivan de Souza Rehder</a:t>
            </a:r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2"/>
          </p:nvPr>
        </p:nvSpPr>
        <p:spPr>
          <a:xfrm>
            <a:off x="3906629" y="1512178"/>
            <a:ext cx="5472000" cy="163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dirty="0"/>
              <a:t>Virtual reality for the human-</a:t>
            </a:r>
            <a:r>
              <a:rPr lang="en-US" dirty="0" err="1"/>
              <a:t>centred</a:t>
            </a:r>
            <a:r>
              <a:rPr lang="en-US" dirty="0"/>
              <a:t> design of assistive devices</a:t>
            </a:r>
            <a:endParaRPr dirty="0"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3"/>
          </p:nvPr>
        </p:nvSpPr>
        <p:spPr>
          <a:xfrm>
            <a:off x="3869458" y="3209672"/>
            <a:ext cx="5534737" cy="223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None/>
            </a:pPr>
            <a:r>
              <a:rPr lang="en-US" b="0" i="1" dirty="0">
                <a:solidFill>
                  <a:srgbClr val="787878"/>
                </a:solidFill>
              </a:rPr>
              <a:t>Thesis Committee Composition: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</a:pPr>
            <a:r>
              <a:rPr lang="en-US" sz="1800" b="0" i="1" dirty="0">
                <a:solidFill>
                  <a:srgbClr val="787878"/>
                </a:solidFill>
              </a:rPr>
              <a:t>Chairperson:</a:t>
            </a:r>
            <a:r>
              <a:rPr lang="en-US" sz="1800" b="0" dirty="0">
                <a:solidFill>
                  <a:srgbClr val="787878"/>
                </a:solidFill>
              </a:rPr>
              <a:t> </a:t>
            </a:r>
            <a:r>
              <a:rPr lang="en-US" sz="1800" dirty="0">
                <a:solidFill>
                  <a:srgbClr val="787878"/>
                </a:solidFill>
              </a:rPr>
              <a:t>Prof. Dr. Luís Gonzaga </a:t>
            </a:r>
            <a:r>
              <a:rPr lang="en-US" sz="1800" dirty="0" err="1">
                <a:solidFill>
                  <a:srgbClr val="787878"/>
                </a:solidFill>
              </a:rPr>
              <a:t>Trabasso</a:t>
            </a:r>
            <a:r>
              <a:rPr lang="en-US" sz="1800" dirty="0">
                <a:solidFill>
                  <a:srgbClr val="787878"/>
                </a:solidFill>
              </a:rPr>
              <a:t> (ITA)</a:t>
            </a:r>
            <a:endParaRPr lang="en-US" dirty="0">
              <a:solidFill>
                <a:srgbClr val="78787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</a:pPr>
            <a:r>
              <a:rPr lang="en-US" sz="1800" b="0" i="1" dirty="0">
                <a:solidFill>
                  <a:srgbClr val="787878"/>
                </a:solidFill>
              </a:rPr>
              <a:t>Advisor: </a:t>
            </a:r>
            <a:r>
              <a:rPr lang="en-US" sz="1800" dirty="0">
                <a:solidFill>
                  <a:srgbClr val="787878"/>
                </a:solidFill>
              </a:rPr>
              <a:t>Profª. Drª. Emilia Villani (ITA)</a:t>
            </a:r>
          </a:p>
          <a:p>
            <a:pPr marL="0" indent="0" algn="l">
              <a:buSzPts val="1600"/>
            </a:pPr>
            <a:r>
              <a:rPr lang="en-US" sz="1800" b="0" i="1" dirty="0" err="1">
                <a:solidFill>
                  <a:srgbClr val="787878"/>
                </a:solidFill>
              </a:rPr>
              <a:t>Coadvisor</a:t>
            </a:r>
            <a:r>
              <a:rPr lang="en-US" sz="1800" b="0" i="1" dirty="0">
                <a:solidFill>
                  <a:srgbClr val="787878"/>
                </a:solidFill>
              </a:rPr>
              <a:t>:</a:t>
            </a:r>
            <a:r>
              <a:rPr lang="en-US" sz="1800" b="0" dirty="0">
                <a:solidFill>
                  <a:srgbClr val="787878"/>
                </a:solidFill>
              </a:rPr>
              <a:t> </a:t>
            </a:r>
            <a:r>
              <a:rPr lang="en-US" sz="1800" dirty="0">
                <a:solidFill>
                  <a:srgbClr val="787878"/>
                </a:solidFill>
              </a:rPr>
              <a:t>Prof. Dr. </a:t>
            </a:r>
            <a:r>
              <a:rPr lang="en-US" sz="1800" dirty="0" err="1">
                <a:solidFill>
                  <a:srgbClr val="787878"/>
                </a:solidFill>
              </a:rPr>
              <a:t>Edmar</a:t>
            </a:r>
            <a:r>
              <a:rPr lang="en-US" sz="1800" dirty="0">
                <a:solidFill>
                  <a:srgbClr val="787878"/>
                </a:solidFill>
              </a:rPr>
              <a:t> </a:t>
            </a:r>
            <a:r>
              <a:rPr lang="en-US" sz="1800" dirty="0" err="1">
                <a:solidFill>
                  <a:srgbClr val="787878"/>
                </a:solidFill>
              </a:rPr>
              <a:t>Thomaz</a:t>
            </a:r>
            <a:r>
              <a:rPr lang="en-US" sz="1800" dirty="0">
                <a:solidFill>
                  <a:srgbClr val="787878"/>
                </a:solidFill>
              </a:rPr>
              <a:t> da Silva (ITA)</a:t>
            </a:r>
            <a:endParaRPr lang="en-US" dirty="0">
              <a:solidFill>
                <a:srgbClr val="78787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</a:pPr>
            <a:r>
              <a:rPr lang="en-US" sz="1800" b="0" i="1" dirty="0">
                <a:solidFill>
                  <a:srgbClr val="787878"/>
                </a:solidFill>
              </a:rPr>
              <a:t>Internal member:</a:t>
            </a:r>
            <a:r>
              <a:rPr lang="en-US" sz="1800" b="0" dirty="0">
                <a:solidFill>
                  <a:srgbClr val="787878"/>
                </a:solidFill>
              </a:rPr>
              <a:t> </a:t>
            </a:r>
            <a:r>
              <a:rPr lang="en-US" sz="1800" dirty="0">
                <a:solidFill>
                  <a:srgbClr val="787878"/>
                </a:solidFill>
              </a:rPr>
              <a:t>Prof. Dr. Christopher S. </a:t>
            </a:r>
            <a:r>
              <a:rPr lang="en-US" sz="1800" dirty="0" err="1">
                <a:solidFill>
                  <a:srgbClr val="787878"/>
                </a:solidFill>
              </a:rPr>
              <a:t>Cerqueira</a:t>
            </a:r>
            <a:r>
              <a:rPr lang="en-US" sz="1800" dirty="0">
                <a:solidFill>
                  <a:srgbClr val="787878"/>
                </a:solidFill>
              </a:rPr>
              <a:t> (ITA)</a:t>
            </a:r>
            <a:endParaRPr lang="en-US" dirty="0">
              <a:solidFill>
                <a:srgbClr val="78787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</a:pPr>
            <a:r>
              <a:rPr lang="en-US" sz="1800" b="0" i="1" dirty="0">
                <a:solidFill>
                  <a:srgbClr val="787878"/>
                </a:solidFill>
              </a:rPr>
              <a:t>External member:</a:t>
            </a:r>
            <a:r>
              <a:rPr lang="en-US" sz="1800" b="0" dirty="0">
                <a:solidFill>
                  <a:srgbClr val="787878"/>
                </a:solidFill>
              </a:rPr>
              <a:t> </a:t>
            </a:r>
            <a:r>
              <a:rPr lang="en-US" sz="1800" dirty="0">
                <a:solidFill>
                  <a:srgbClr val="787878"/>
                </a:solidFill>
              </a:rPr>
              <a:t>Prof. Dr. </a:t>
            </a:r>
            <a:r>
              <a:rPr lang="en-US" sz="1800" dirty="0" err="1">
                <a:solidFill>
                  <a:srgbClr val="787878"/>
                </a:solidFill>
              </a:rPr>
              <a:t>Petter</a:t>
            </a:r>
            <a:r>
              <a:rPr lang="en-US" sz="1800" dirty="0">
                <a:solidFill>
                  <a:srgbClr val="787878"/>
                </a:solidFill>
              </a:rPr>
              <a:t> Krus(INPE)</a:t>
            </a:r>
            <a:endParaRPr lang="en-US" dirty="0">
              <a:solidFill>
                <a:srgbClr val="787878"/>
              </a:solidFill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4"/>
          </p:nvPr>
        </p:nvSpPr>
        <p:spPr>
          <a:xfrm>
            <a:off x="3906629" y="5649913"/>
            <a:ext cx="54720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</a:pPr>
            <a:r>
              <a:rPr lang="pt-BR" dirty="0">
                <a:solidFill>
                  <a:srgbClr val="787878"/>
                </a:solidFill>
              </a:rPr>
              <a:t>August 4th, 2022</a:t>
            </a:r>
            <a:endParaRPr dirty="0">
              <a:solidFill>
                <a:srgbClr val="7878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2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334949" y="792000"/>
            <a:ext cx="9043200" cy="522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278"/>
              </a:buClr>
              <a:buSzPts val="2640"/>
              <a:buFont typeface="Noto Sans Symbols"/>
              <a:buChar char="▪"/>
            </a:pPr>
            <a:r>
              <a:rPr lang="pt-BR" dirty="0"/>
              <a:t>.</a:t>
            </a:r>
            <a:endParaRPr dirty="0"/>
          </a:p>
          <a:p>
            <a:pPr marL="355600" lvl="0" indent="-1879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193278"/>
              </a:buClr>
              <a:buSzPts val="2640"/>
              <a:buFont typeface="Noto Sans Symbols"/>
              <a:buNone/>
            </a:pPr>
            <a:endParaRPr dirty="0"/>
          </a:p>
          <a:p>
            <a:pPr marL="355600" lvl="0" indent="-1879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193278"/>
              </a:buClr>
              <a:buSzPts val="2640"/>
              <a:buFont typeface="Noto Sans Symbols"/>
              <a:buNone/>
            </a:pPr>
            <a:endParaRPr dirty="0"/>
          </a:p>
        </p:txBody>
      </p:sp>
      <p:sp>
        <p:nvSpPr>
          <p:cNvPr id="238" name="Google Shape;238;p31"/>
          <p:cNvSpPr txBox="1">
            <a:spLocks noGrp="1"/>
          </p:cNvSpPr>
          <p:nvPr>
            <p:ph type="body" idx="2"/>
          </p:nvPr>
        </p:nvSpPr>
        <p:spPr>
          <a:xfrm>
            <a:off x="334949" y="129279"/>
            <a:ext cx="9043200" cy="461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None/>
            </a:pPr>
            <a:r>
              <a:rPr lang="pt-BR"/>
              <a:t>Objetivo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0"/>
          <p:cNvSpPr txBox="1">
            <a:spLocks noGrp="1"/>
          </p:cNvSpPr>
          <p:nvPr>
            <p:ph type="body" idx="1"/>
          </p:nvPr>
        </p:nvSpPr>
        <p:spPr>
          <a:xfrm>
            <a:off x="3854220" y="3508335"/>
            <a:ext cx="5471999" cy="77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278"/>
              </a:buClr>
              <a:buSzPts val="3600"/>
              <a:buNone/>
            </a:pPr>
            <a:r>
              <a:rPr lang="pt-BR" dirty="0" err="1"/>
              <a:t>Thank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!</a:t>
            </a:r>
            <a:endParaRPr dirty="0"/>
          </a:p>
        </p:txBody>
      </p:sp>
      <p:sp>
        <p:nvSpPr>
          <p:cNvPr id="723" name="Google Shape;723;p60"/>
          <p:cNvSpPr txBox="1">
            <a:spLocks noGrp="1"/>
          </p:cNvSpPr>
          <p:nvPr>
            <p:ph type="body" idx="2"/>
          </p:nvPr>
        </p:nvSpPr>
        <p:spPr>
          <a:xfrm>
            <a:off x="3959244" y="4913971"/>
            <a:ext cx="5471999" cy="84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Arial"/>
              <a:buNone/>
            </a:pPr>
            <a:r>
              <a:rPr lang="pt-BR" dirty="0">
                <a:solidFill>
                  <a:srgbClr val="555555"/>
                </a:solidFill>
              </a:rPr>
              <a:t>Ivan de Souza Rehder</a:t>
            </a:r>
            <a:endParaRPr dirty="0">
              <a:solidFill>
                <a:srgbClr val="555555"/>
              </a:solidFill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Arial"/>
              <a:buNone/>
            </a:pPr>
            <a:r>
              <a:rPr lang="pt-BR" b="0" dirty="0">
                <a:solidFill>
                  <a:srgbClr val="555555"/>
                </a:solidFill>
              </a:rPr>
              <a:t>ivan@ita.br / (55-12) 3947-5779</a:t>
            </a:r>
            <a:endParaRPr dirty="0"/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4" name="Google Shape;4654;p52">
            <a:extLst>
              <a:ext uri="{FF2B5EF4-FFF2-40B4-BE49-F238E27FC236}">
                <a16:creationId xmlns:a16="http://schemas.microsoft.com/office/drawing/2014/main" id="{DEC15BEB-7005-7531-0DC1-2DB51A76D659}"/>
              </a:ext>
            </a:extLst>
          </p:cNvPr>
          <p:cNvSpPr txBox="1">
            <a:spLocks/>
          </p:cNvSpPr>
          <p:nvPr/>
        </p:nvSpPr>
        <p:spPr>
          <a:xfrm>
            <a:off x="3854220" y="453853"/>
            <a:ext cx="5471999" cy="77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3278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19327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3330"/>
            </a:pPr>
            <a:r>
              <a:rPr lang="en-US" sz="3330"/>
              <a:t>Acknowledgments</a:t>
            </a:r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53AEE477-C379-9B7E-821F-03ABAE81E6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44" y="1310704"/>
            <a:ext cx="2754894" cy="857285"/>
          </a:xfrm>
          <a:prstGeom prst="rect">
            <a:avLst/>
          </a:prstGeom>
        </p:spPr>
      </p:pic>
      <p:pic>
        <p:nvPicPr>
          <p:cNvPr id="1026" name="Picture 2" descr="logo original fundo claro">
            <a:extLst>
              <a:ext uri="{FF2B5EF4-FFF2-40B4-BE49-F238E27FC236}">
                <a16:creationId xmlns:a16="http://schemas.microsoft.com/office/drawing/2014/main" id="{45F415CC-ACE2-1B13-E8B2-FBA58E57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842" y="1224818"/>
            <a:ext cx="1169094" cy="108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114</Words>
  <Application>Microsoft Office PowerPoint</Application>
  <PresentationFormat>Personalizar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Noto Sans Symbols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de Souza Rehder</dc:creator>
  <cp:lastModifiedBy>Ivan de Souza Rehder</cp:lastModifiedBy>
  <cp:revision>5</cp:revision>
  <dcterms:modified xsi:type="dcterms:W3CDTF">2022-06-22T15:57:53Z</dcterms:modified>
</cp:coreProperties>
</file>