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71" r:id="rId6"/>
    <p:sldId id="272" r:id="rId7"/>
    <p:sldId id="275" r:id="rId8"/>
    <p:sldId id="273" r:id="rId9"/>
    <p:sldId id="276" r:id="rId10"/>
    <p:sldId id="262" r:id="rId11"/>
    <p:sldId id="261" r:id="rId12"/>
    <p:sldId id="274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63" r:id="rId21"/>
    <p:sldId id="285" r:id="rId22"/>
    <p:sldId id="265" r:id="rId23"/>
    <p:sldId id="286" r:id="rId24"/>
    <p:sldId id="269" r:id="rId25"/>
    <p:sldId id="270" r:id="rId2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911" autoAdjust="0"/>
  </p:normalViewPr>
  <p:slideViewPr>
    <p:cSldViewPr snapToGrid="0">
      <p:cViewPr>
        <p:scale>
          <a:sx n="57" d="100"/>
          <a:sy n="57" d="100"/>
        </p:scale>
        <p:origin x="1016" y="32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D78DE9-A0C4-4107-A2A1-B70E054FD445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0BEDB0-44CB-4A0B-8F62-BE6E1250571D}">
      <dgm:prSet/>
      <dgm:spPr/>
      <dgm:t>
        <a:bodyPr/>
        <a:lstStyle/>
        <a:p>
          <a:r>
            <a:rPr lang="en-US" dirty="0"/>
            <a:t>Why </a:t>
          </a:r>
          <a:r>
            <a:rPr lang="en-US" dirty="0" err="1"/>
            <a:t>Langchain</a:t>
          </a:r>
          <a:endParaRPr lang="en-US" dirty="0"/>
        </a:p>
      </dgm:t>
    </dgm:pt>
    <dgm:pt modelId="{C1E776ED-9429-4EE4-8002-EEDDBDD1A73D}" type="parTrans" cxnId="{A5AD3742-5241-4757-8556-4CD8F3A130F2}">
      <dgm:prSet/>
      <dgm:spPr/>
      <dgm:t>
        <a:bodyPr/>
        <a:lstStyle/>
        <a:p>
          <a:endParaRPr lang="en-US"/>
        </a:p>
      </dgm:t>
    </dgm:pt>
    <dgm:pt modelId="{D755027F-59A4-4783-AEDE-FE1AFA783ABA}" type="sibTrans" cxnId="{A5AD3742-5241-4757-8556-4CD8F3A130F2}">
      <dgm:prSet/>
      <dgm:spPr/>
      <dgm:t>
        <a:bodyPr/>
        <a:lstStyle/>
        <a:p>
          <a:endParaRPr lang="en-US"/>
        </a:p>
      </dgm:t>
    </dgm:pt>
    <dgm:pt modelId="{4E5CDA32-D5DD-4BAB-BDEC-E0705AC4C5C0}">
      <dgm:prSet custT="1"/>
      <dgm:spPr/>
      <dgm:t>
        <a:bodyPr/>
        <a:lstStyle/>
        <a:p>
          <a:pPr algn="ctr"/>
          <a:r>
            <a:rPr lang="en-US" sz="1600" dirty="0"/>
            <a:t>AI Chatbot</a:t>
          </a:r>
        </a:p>
      </dgm:t>
    </dgm:pt>
    <dgm:pt modelId="{2B1712B5-F53A-4708-9864-BCDAAF6CC683}" type="parTrans" cxnId="{EB7AFE68-FA8E-4BF2-9CE7-224AB9E73D87}">
      <dgm:prSet/>
      <dgm:spPr/>
      <dgm:t>
        <a:bodyPr/>
        <a:lstStyle/>
        <a:p>
          <a:endParaRPr lang="en-US"/>
        </a:p>
      </dgm:t>
    </dgm:pt>
    <dgm:pt modelId="{4F214E05-A7DE-4057-B571-6B100B730631}" type="sibTrans" cxnId="{EB7AFE68-FA8E-4BF2-9CE7-224AB9E73D87}">
      <dgm:prSet/>
      <dgm:spPr/>
      <dgm:t>
        <a:bodyPr/>
        <a:lstStyle/>
        <a:p>
          <a:endParaRPr lang="en-US"/>
        </a:p>
      </dgm:t>
    </dgm:pt>
    <dgm:pt modelId="{67D6EB1D-A8AC-4F6C-87F5-48AB2B89831A}">
      <dgm:prSet/>
      <dgm:spPr/>
      <dgm:t>
        <a:bodyPr/>
        <a:lstStyle/>
        <a:p>
          <a:r>
            <a:rPr lang="en-US" dirty="0"/>
            <a:t>Prompts &amp; LLMs</a:t>
          </a:r>
        </a:p>
      </dgm:t>
    </dgm:pt>
    <dgm:pt modelId="{C0C5295D-8309-4304-B2BF-C86DFEC4A697}" type="parTrans" cxnId="{F70CFA6E-888D-4A24-930F-EA492749680E}">
      <dgm:prSet/>
      <dgm:spPr/>
      <dgm:t>
        <a:bodyPr/>
        <a:lstStyle/>
        <a:p>
          <a:endParaRPr lang="en-US"/>
        </a:p>
      </dgm:t>
    </dgm:pt>
    <dgm:pt modelId="{0F474A34-1EB0-46E6-94DD-F8A5FECFCAFF}" type="sibTrans" cxnId="{F70CFA6E-888D-4A24-930F-EA492749680E}">
      <dgm:prSet/>
      <dgm:spPr/>
      <dgm:t>
        <a:bodyPr/>
        <a:lstStyle/>
        <a:p>
          <a:endParaRPr lang="en-US"/>
        </a:p>
      </dgm:t>
    </dgm:pt>
    <dgm:pt modelId="{DD8EB871-3151-4467-BE27-FA13E5816A70}">
      <dgm:prSet custT="1"/>
      <dgm:spPr/>
      <dgm:t>
        <a:bodyPr/>
        <a:lstStyle/>
        <a:p>
          <a:pPr algn="ctr"/>
          <a:r>
            <a:rPr lang="en-US" sz="1600" dirty="0"/>
            <a:t>Simplify Prompts with </a:t>
          </a:r>
          <a:r>
            <a:rPr lang="en-GB" sz="1200" dirty="0" err="1"/>
            <a:t>PromptTemplate</a:t>
          </a:r>
          <a:endParaRPr lang="en-US" sz="1200" dirty="0"/>
        </a:p>
      </dgm:t>
    </dgm:pt>
    <dgm:pt modelId="{0A16A9B0-CAB7-4875-839F-FCB703F05636}" type="parTrans" cxnId="{4B33D395-188F-4B46-97CF-A872CA33E65D}">
      <dgm:prSet/>
      <dgm:spPr/>
      <dgm:t>
        <a:bodyPr/>
        <a:lstStyle/>
        <a:p>
          <a:endParaRPr lang="en-US"/>
        </a:p>
      </dgm:t>
    </dgm:pt>
    <dgm:pt modelId="{8EEB0A7D-F637-4E0A-8543-F2FAFC917610}" type="sibTrans" cxnId="{4B33D395-188F-4B46-97CF-A872CA33E65D}">
      <dgm:prSet/>
      <dgm:spPr/>
      <dgm:t>
        <a:bodyPr/>
        <a:lstStyle/>
        <a:p>
          <a:endParaRPr lang="en-US"/>
        </a:p>
      </dgm:t>
    </dgm:pt>
    <dgm:pt modelId="{E3D9AB5A-8FBE-4B66-A431-BAA5C14FE7CE}">
      <dgm:prSet/>
      <dgm:spPr/>
      <dgm:t>
        <a:bodyPr/>
        <a:lstStyle/>
        <a:p>
          <a:r>
            <a:rPr lang="en-US" dirty="0"/>
            <a:t>Tools</a:t>
          </a:r>
        </a:p>
      </dgm:t>
    </dgm:pt>
    <dgm:pt modelId="{FEC7F8B3-16D2-484D-93A2-A9B6F4EDD186}" type="parTrans" cxnId="{17C7A6A4-CD86-408A-9502-D0D73CF9A8D7}">
      <dgm:prSet/>
      <dgm:spPr/>
      <dgm:t>
        <a:bodyPr/>
        <a:lstStyle/>
        <a:p>
          <a:endParaRPr lang="en-US"/>
        </a:p>
      </dgm:t>
    </dgm:pt>
    <dgm:pt modelId="{D8C81B0F-99F3-4813-A2BC-0CCF51211000}" type="sibTrans" cxnId="{17C7A6A4-CD86-408A-9502-D0D73CF9A8D7}">
      <dgm:prSet/>
      <dgm:spPr/>
      <dgm:t>
        <a:bodyPr/>
        <a:lstStyle/>
        <a:p>
          <a:endParaRPr lang="en-US"/>
        </a:p>
      </dgm:t>
    </dgm:pt>
    <dgm:pt modelId="{102049F0-E40B-4340-AEF7-21D63234C14E}">
      <dgm:prSet custT="1"/>
      <dgm:spPr/>
      <dgm:t>
        <a:bodyPr/>
        <a:lstStyle/>
        <a:p>
          <a:pPr algn="ctr"/>
          <a:r>
            <a:rPr lang="en-US" sz="1600" dirty="0"/>
            <a:t>Adding Weather Capabilities using Tools</a:t>
          </a:r>
        </a:p>
      </dgm:t>
    </dgm:pt>
    <dgm:pt modelId="{C0788C82-DA39-4A0D-817A-0D6EC3463FE9}" type="parTrans" cxnId="{56EF4136-5524-409B-9AF0-40FBACD70B8B}">
      <dgm:prSet/>
      <dgm:spPr/>
      <dgm:t>
        <a:bodyPr/>
        <a:lstStyle/>
        <a:p>
          <a:endParaRPr lang="en-US"/>
        </a:p>
      </dgm:t>
    </dgm:pt>
    <dgm:pt modelId="{B857F4E8-BDBA-47CF-8553-1005CFE05835}" type="sibTrans" cxnId="{56EF4136-5524-409B-9AF0-40FBACD70B8B}">
      <dgm:prSet/>
      <dgm:spPr/>
      <dgm:t>
        <a:bodyPr/>
        <a:lstStyle/>
        <a:p>
          <a:endParaRPr lang="en-US"/>
        </a:p>
      </dgm:t>
    </dgm:pt>
    <dgm:pt modelId="{83F71EA1-C166-463D-A161-49D0B8AACEAF}">
      <dgm:prSet custT="1"/>
      <dgm:spPr/>
      <dgm:t>
        <a:bodyPr/>
        <a:lstStyle/>
        <a:p>
          <a:pPr algn="ctr"/>
          <a:r>
            <a:rPr lang="en-US" sz="1600" dirty="0"/>
            <a:t>Remember with </a:t>
          </a:r>
          <a:r>
            <a:rPr lang="en-GB" sz="1550" dirty="0" err="1"/>
            <a:t>ConversationBufferMemory</a:t>
          </a:r>
          <a:endParaRPr lang="en-US" sz="1550" dirty="0"/>
        </a:p>
      </dgm:t>
    </dgm:pt>
    <dgm:pt modelId="{264F7569-A71A-4B00-A1EE-D6D6503E4704}" type="parTrans" cxnId="{3BED529F-1BBD-4309-B0A2-ABE7D5EC37EF}">
      <dgm:prSet/>
      <dgm:spPr/>
      <dgm:t>
        <a:bodyPr/>
        <a:lstStyle/>
        <a:p>
          <a:endParaRPr lang="en-GB"/>
        </a:p>
      </dgm:t>
    </dgm:pt>
    <dgm:pt modelId="{329DB9C1-991A-4DCC-AA2F-493B982CEB17}" type="sibTrans" cxnId="{3BED529F-1BBD-4309-B0A2-ABE7D5EC37EF}">
      <dgm:prSet/>
      <dgm:spPr/>
      <dgm:t>
        <a:bodyPr/>
        <a:lstStyle/>
        <a:p>
          <a:endParaRPr lang="en-GB"/>
        </a:p>
      </dgm:t>
    </dgm:pt>
    <dgm:pt modelId="{C9300A92-9626-421B-9D62-A2172A48376E}">
      <dgm:prSet/>
      <dgm:spPr/>
      <dgm:t>
        <a:bodyPr/>
        <a:lstStyle/>
        <a:p>
          <a:r>
            <a:rPr lang="en-US" dirty="0"/>
            <a:t>Memory</a:t>
          </a:r>
        </a:p>
      </dgm:t>
    </dgm:pt>
    <dgm:pt modelId="{CC250CB3-0161-44EC-A3F1-67D00320DADA}" type="sibTrans" cxnId="{FC6AE835-A861-4280-8392-7EF6D8FF9B3B}">
      <dgm:prSet/>
      <dgm:spPr/>
      <dgm:t>
        <a:bodyPr/>
        <a:lstStyle/>
        <a:p>
          <a:endParaRPr lang="en-US"/>
        </a:p>
      </dgm:t>
    </dgm:pt>
    <dgm:pt modelId="{DA83535B-2CAC-4836-A04B-C9846B48B91C}" type="parTrans" cxnId="{FC6AE835-A861-4280-8392-7EF6D8FF9B3B}">
      <dgm:prSet/>
      <dgm:spPr/>
      <dgm:t>
        <a:bodyPr/>
        <a:lstStyle/>
        <a:p>
          <a:endParaRPr lang="en-US"/>
        </a:p>
      </dgm:t>
    </dgm:pt>
    <dgm:pt modelId="{FA9FDF0A-5AFA-45BB-8F34-900E6FB0510D}">
      <dgm:prSet custT="1"/>
      <dgm:spPr/>
      <dgm:t>
        <a:bodyPr/>
        <a:lstStyle/>
        <a:p>
          <a:pPr algn="ctr"/>
          <a:r>
            <a:rPr lang="en-US" sz="1700" dirty="0"/>
            <a:t>Observability</a:t>
          </a:r>
        </a:p>
      </dgm:t>
    </dgm:pt>
    <dgm:pt modelId="{80297D06-3026-4916-9B1E-FA4DD685F112}" type="parTrans" cxnId="{8AC43EAE-FED1-4D96-810F-82C30E8C7401}">
      <dgm:prSet/>
      <dgm:spPr/>
      <dgm:t>
        <a:bodyPr/>
        <a:lstStyle/>
        <a:p>
          <a:endParaRPr lang="en-GB"/>
        </a:p>
      </dgm:t>
    </dgm:pt>
    <dgm:pt modelId="{4C0E4F6E-3FA8-49D3-9174-8921B37CDC2F}" type="sibTrans" cxnId="{8AC43EAE-FED1-4D96-810F-82C30E8C7401}">
      <dgm:prSet/>
      <dgm:spPr/>
      <dgm:t>
        <a:bodyPr/>
        <a:lstStyle/>
        <a:p>
          <a:endParaRPr lang="en-GB"/>
        </a:p>
      </dgm:t>
    </dgm:pt>
    <dgm:pt modelId="{4EBE3D21-9520-4AEF-A6CF-39F9BBD19D43}">
      <dgm:prSet custT="1"/>
      <dgm:spPr/>
      <dgm:t>
        <a:bodyPr/>
        <a:lstStyle/>
        <a:p>
          <a:pPr algn="ctr"/>
          <a:r>
            <a:rPr lang="en-US" sz="1600" dirty="0"/>
            <a:t>Monitor</a:t>
          </a:r>
        </a:p>
        <a:p>
          <a:pPr algn="ctr"/>
          <a:r>
            <a:rPr lang="en-US" sz="1600" dirty="0"/>
            <a:t>using</a:t>
          </a:r>
        </a:p>
        <a:p>
          <a:pPr algn="ctr"/>
          <a:r>
            <a:rPr lang="en-US" sz="1600" dirty="0" err="1"/>
            <a:t>LangSmith</a:t>
          </a:r>
          <a:endParaRPr lang="en-US" sz="1600" dirty="0"/>
        </a:p>
      </dgm:t>
    </dgm:pt>
    <dgm:pt modelId="{AB0DE3F6-4F54-4E26-A7FD-B7BE1134AC90}" type="parTrans" cxnId="{3D95E27A-D895-427E-9A07-EF003259259D}">
      <dgm:prSet/>
      <dgm:spPr/>
      <dgm:t>
        <a:bodyPr/>
        <a:lstStyle/>
        <a:p>
          <a:endParaRPr lang="en-GB"/>
        </a:p>
      </dgm:t>
    </dgm:pt>
    <dgm:pt modelId="{55A5188A-2887-4B32-907F-17DCDBA2B085}" type="sibTrans" cxnId="{3D95E27A-D895-427E-9A07-EF003259259D}">
      <dgm:prSet/>
      <dgm:spPr/>
      <dgm:t>
        <a:bodyPr/>
        <a:lstStyle/>
        <a:p>
          <a:endParaRPr lang="en-GB"/>
        </a:p>
      </dgm:t>
    </dgm:pt>
    <dgm:pt modelId="{96708301-39A7-45E1-811F-72FE18ABB0A8}">
      <dgm:prSet custT="1"/>
      <dgm:spPr/>
      <dgm:t>
        <a:bodyPr/>
        <a:lstStyle/>
        <a:p>
          <a:pPr algn="ctr"/>
          <a:r>
            <a:rPr lang="en-US" sz="1700" dirty="0"/>
            <a:t>Deployment</a:t>
          </a:r>
        </a:p>
      </dgm:t>
    </dgm:pt>
    <dgm:pt modelId="{103AE7D9-B5AE-4491-87AC-D07A60CFF85D}" type="parTrans" cxnId="{83A18D17-3D86-466D-8CD7-A38A0ABA2033}">
      <dgm:prSet/>
      <dgm:spPr/>
      <dgm:t>
        <a:bodyPr/>
        <a:lstStyle/>
        <a:p>
          <a:endParaRPr lang="en-GB"/>
        </a:p>
      </dgm:t>
    </dgm:pt>
    <dgm:pt modelId="{B46C63AE-FD2B-4B87-B335-0E095350F262}" type="sibTrans" cxnId="{83A18D17-3D86-466D-8CD7-A38A0ABA2033}">
      <dgm:prSet/>
      <dgm:spPr/>
      <dgm:t>
        <a:bodyPr/>
        <a:lstStyle/>
        <a:p>
          <a:endParaRPr lang="en-GB"/>
        </a:p>
      </dgm:t>
    </dgm:pt>
    <dgm:pt modelId="{52A399F6-D9A8-4ED3-B0BE-3445CA29E9C1}">
      <dgm:prSet custT="1"/>
      <dgm:spPr/>
      <dgm:t>
        <a:bodyPr/>
        <a:lstStyle/>
        <a:p>
          <a:pPr algn="ctr"/>
          <a:r>
            <a:rPr lang="en-US" sz="1600" dirty="0"/>
            <a:t>Deploy using </a:t>
          </a:r>
          <a:r>
            <a:rPr lang="en-US" sz="1600" dirty="0" err="1"/>
            <a:t>LangServe</a:t>
          </a:r>
          <a:endParaRPr lang="en-US" sz="1600" dirty="0"/>
        </a:p>
      </dgm:t>
    </dgm:pt>
    <dgm:pt modelId="{63647402-A0FA-4F2E-89E2-0E9D4BAB5302}" type="parTrans" cxnId="{CAD8C993-B3AA-4395-9611-C136892D74D8}">
      <dgm:prSet/>
      <dgm:spPr/>
      <dgm:t>
        <a:bodyPr/>
        <a:lstStyle/>
        <a:p>
          <a:endParaRPr lang="en-GB"/>
        </a:p>
      </dgm:t>
    </dgm:pt>
    <dgm:pt modelId="{B0ADEE27-1AA9-4514-8455-53BE9C8AF011}" type="sibTrans" cxnId="{CAD8C993-B3AA-4395-9611-C136892D74D8}">
      <dgm:prSet/>
      <dgm:spPr/>
      <dgm:t>
        <a:bodyPr/>
        <a:lstStyle/>
        <a:p>
          <a:endParaRPr lang="en-GB"/>
        </a:p>
      </dgm:t>
    </dgm:pt>
    <dgm:pt modelId="{0F2D8A77-C308-45C3-9D36-5BECB8B7B510}" type="pres">
      <dgm:prSet presAssocID="{21D78DE9-A0C4-4107-A2A1-B70E054FD445}" presName="Name0" presStyleCnt="0">
        <dgm:presLayoutVars>
          <dgm:dir/>
          <dgm:animLvl val="lvl"/>
          <dgm:resizeHandles val="exact"/>
        </dgm:presLayoutVars>
      </dgm:prSet>
      <dgm:spPr/>
    </dgm:pt>
    <dgm:pt modelId="{FB9F033D-8C47-48BF-B924-236826251C31}" type="pres">
      <dgm:prSet presAssocID="{CD0BEDB0-44CB-4A0B-8F62-BE6E1250571D}" presName="composite" presStyleCnt="0"/>
      <dgm:spPr/>
    </dgm:pt>
    <dgm:pt modelId="{F547C352-F620-48A9-A65B-6E51A43E2EA6}" type="pres">
      <dgm:prSet presAssocID="{CD0BEDB0-44CB-4A0B-8F62-BE6E1250571D}" presName="parTx" presStyleLbl="alignNode1" presStyleIdx="0" presStyleCnt="6">
        <dgm:presLayoutVars>
          <dgm:chMax val="0"/>
          <dgm:chPref val="0"/>
        </dgm:presLayoutVars>
      </dgm:prSet>
      <dgm:spPr/>
    </dgm:pt>
    <dgm:pt modelId="{15E0FA9B-BE36-4AA3-98F4-9DBDD9015936}" type="pres">
      <dgm:prSet presAssocID="{CD0BEDB0-44CB-4A0B-8F62-BE6E1250571D}" presName="desTx" presStyleLbl="alignAccFollowNode1" presStyleIdx="0" presStyleCnt="6">
        <dgm:presLayoutVars/>
      </dgm:prSet>
      <dgm:spPr/>
    </dgm:pt>
    <dgm:pt modelId="{2E2B85B3-333D-4DD8-956D-CD05F4657084}" type="pres">
      <dgm:prSet presAssocID="{D755027F-59A4-4783-AEDE-FE1AFA783ABA}" presName="space" presStyleCnt="0"/>
      <dgm:spPr/>
    </dgm:pt>
    <dgm:pt modelId="{1410318B-0D10-4E68-9AFB-4E836B3D1229}" type="pres">
      <dgm:prSet presAssocID="{67D6EB1D-A8AC-4F6C-87F5-48AB2B89831A}" presName="composite" presStyleCnt="0"/>
      <dgm:spPr/>
    </dgm:pt>
    <dgm:pt modelId="{0195B61F-8F44-45F5-8907-29832FDF71F6}" type="pres">
      <dgm:prSet presAssocID="{67D6EB1D-A8AC-4F6C-87F5-48AB2B89831A}" presName="parTx" presStyleLbl="alignNode1" presStyleIdx="1" presStyleCnt="6">
        <dgm:presLayoutVars>
          <dgm:chMax val="0"/>
          <dgm:chPref val="0"/>
        </dgm:presLayoutVars>
      </dgm:prSet>
      <dgm:spPr/>
    </dgm:pt>
    <dgm:pt modelId="{4030C349-AEF9-49F9-BCE8-A76C8C647EDB}" type="pres">
      <dgm:prSet presAssocID="{67D6EB1D-A8AC-4F6C-87F5-48AB2B89831A}" presName="desTx" presStyleLbl="alignAccFollowNode1" presStyleIdx="1" presStyleCnt="6">
        <dgm:presLayoutVars/>
      </dgm:prSet>
      <dgm:spPr/>
    </dgm:pt>
    <dgm:pt modelId="{69CD00ED-DBBB-4446-9416-6586CB39238B}" type="pres">
      <dgm:prSet presAssocID="{0F474A34-1EB0-46E6-94DD-F8A5FECFCAFF}" presName="space" presStyleCnt="0"/>
      <dgm:spPr/>
    </dgm:pt>
    <dgm:pt modelId="{D580AF6D-B1C0-4B61-936E-A453193A989F}" type="pres">
      <dgm:prSet presAssocID="{C9300A92-9626-421B-9D62-A2172A48376E}" presName="composite" presStyleCnt="0"/>
      <dgm:spPr/>
    </dgm:pt>
    <dgm:pt modelId="{611964B8-C0C2-40B3-A06B-B16759B92DB7}" type="pres">
      <dgm:prSet presAssocID="{C9300A92-9626-421B-9D62-A2172A48376E}" presName="parTx" presStyleLbl="alignNode1" presStyleIdx="2" presStyleCnt="6">
        <dgm:presLayoutVars>
          <dgm:chMax val="0"/>
          <dgm:chPref val="0"/>
        </dgm:presLayoutVars>
      </dgm:prSet>
      <dgm:spPr/>
    </dgm:pt>
    <dgm:pt modelId="{D3950D96-BF2E-4B75-AED9-51733F085C03}" type="pres">
      <dgm:prSet presAssocID="{C9300A92-9626-421B-9D62-A2172A48376E}" presName="desTx" presStyleLbl="alignAccFollowNode1" presStyleIdx="2" presStyleCnt="6">
        <dgm:presLayoutVars/>
      </dgm:prSet>
      <dgm:spPr/>
    </dgm:pt>
    <dgm:pt modelId="{7C161825-07D3-404B-9C9E-19A557A6509B}" type="pres">
      <dgm:prSet presAssocID="{CC250CB3-0161-44EC-A3F1-67D00320DADA}" presName="space" presStyleCnt="0"/>
      <dgm:spPr/>
    </dgm:pt>
    <dgm:pt modelId="{731D67A4-95A6-49B6-98F3-C04004860992}" type="pres">
      <dgm:prSet presAssocID="{E3D9AB5A-8FBE-4B66-A431-BAA5C14FE7CE}" presName="composite" presStyleCnt="0"/>
      <dgm:spPr/>
    </dgm:pt>
    <dgm:pt modelId="{3C1A4664-4776-477A-933E-68EA2C1A9A26}" type="pres">
      <dgm:prSet presAssocID="{E3D9AB5A-8FBE-4B66-A431-BAA5C14FE7CE}" presName="parTx" presStyleLbl="alignNode1" presStyleIdx="3" presStyleCnt="6">
        <dgm:presLayoutVars>
          <dgm:chMax val="0"/>
          <dgm:chPref val="0"/>
        </dgm:presLayoutVars>
      </dgm:prSet>
      <dgm:spPr/>
    </dgm:pt>
    <dgm:pt modelId="{860BA1BC-D570-4333-AC3D-62D34FB31C8E}" type="pres">
      <dgm:prSet presAssocID="{E3D9AB5A-8FBE-4B66-A431-BAA5C14FE7CE}" presName="desTx" presStyleLbl="alignAccFollowNode1" presStyleIdx="3" presStyleCnt="6">
        <dgm:presLayoutVars/>
      </dgm:prSet>
      <dgm:spPr/>
    </dgm:pt>
    <dgm:pt modelId="{D033A27B-5C0C-49FA-A2C1-800605C5A8FB}" type="pres">
      <dgm:prSet presAssocID="{D8C81B0F-99F3-4813-A2BC-0CCF51211000}" presName="space" presStyleCnt="0"/>
      <dgm:spPr/>
    </dgm:pt>
    <dgm:pt modelId="{5258AEE9-E38C-410C-BD18-1831248847FB}" type="pres">
      <dgm:prSet presAssocID="{FA9FDF0A-5AFA-45BB-8F34-900E6FB0510D}" presName="composite" presStyleCnt="0"/>
      <dgm:spPr/>
    </dgm:pt>
    <dgm:pt modelId="{A0DB5607-BA66-4A02-8837-5DEBCBC4386E}" type="pres">
      <dgm:prSet presAssocID="{FA9FDF0A-5AFA-45BB-8F34-900E6FB0510D}" presName="parTx" presStyleLbl="alignNode1" presStyleIdx="4" presStyleCnt="6">
        <dgm:presLayoutVars>
          <dgm:chMax val="0"/>
          <dgm:chPref val="0"/>
        </dgm:presLayoutVars>
      </dgm:prSet>
      <dgm:spPr/>
    </dgm:pt>
    <dgm:pt modelId="{CE5141A6-3512-4BF3-9A2B-478A1C651285}" type="pres">
      <dgm:prSet presAssocID="{FA9FDF0A-5AFA-45BB-8F34-900E6FB0510D}" presName="desTx" presStyleLbl="alignAccFollowNode1" presStyleIdx="4" presStyleCnt="6">
        <dgm:presLayoutVars/>
      </dgm:prSet>
      <dgm:spPr/>
    </dgm:pt>
    <dgm:pt modelId="{5317387F-F8DB-4FB6-A48E-2292287FFD3A}" type="pres">
      <dgm:prSet presAssocID="{4C0E4F6E-3FA8-49D3-9174-8921B37CDC2F}" presName="space" presStyleCnt="0"/>
      <dgm:spPr/>
    </dgm:pt>
    <dgm:pt modelId="{6A681539-3A13-4F3F-819B-037901F0EA83}" type="pres">
      <dgm:prSet presAssocID="{96708301-39A7-45E1-811F-72FE18ABB0A8}" presName="composite" presStyleCnt="0"/>
      <dgm:spPr/>
    </dgm:pt>
    <dgm:pt modelId="{393E7633-755B-4BDC-858D-3C984ABE8E47}" type="pres">
      <dgm:prSet presAssocID="{96708301-39A7-45E1-811F-72FE18ABB0A8}" presName="parTx" presStyleLbl="alignNode1" presStyleIdx="5" presStyleCnt="6">
        <dgm:presLayoutVars>
          <dgm:chMax val="0"/>
          <dgm:chPref val="0"/>
        </dgm:presLayoutVars>
      </dgm:prSet>
      <dgm:spPr/>
    </dgm:pt>
    <dgm:pt modelId="{87626A5F-88BB-4B26-8877-C49D14605941}" type="pres">
      <dgm:prSet presAssocID="{96708301-39A7-45E1-811F-72FE18ABB0A8}" presName="desTx" presStyleLbl="alignAccFollowNode1" presStyleIdx="5" presStyleCnt="6">
        <dgm:presLayoutVars/>
      </dgm:prSet>
      <dgm:spPr/>
    </dgm:pt>
  </dgm:ptLst>
  <dgm:cxnLst>
    <dgm:cxn modelId="{9310840E-A475-4345-97E1-582E1510C826}" type="presOf" srcId="{102049F0-E40B-4340-AEF7-21D63234C14E}" destId="{860BA1BC-D570-4333-AC3D-62D34FB31C8E}" srcOrd="0" destOrd="0" presId="urn:microsoft.com/office/officeart/2016/7/layout/HorizontalActionList"/>
    <dgm:cxn modelId="{5388B814-D656-4B35-B8C2-6CC68A926EB5}" type="presOf" srcId="{96708301-39A7-45E1-811F-72FE18ABB0A8}" destId="{393E7633-755B-4BDC-858D-3C984ABE8E47}" srcOrd="0" destOrd="0" presId="urn:microsoft.com/office/officeart/2016/7/layout/HorizontalActionList"/>
    <dgm:cxn modelId="{83A18D17-3D86-466D-8CD7-A38A0ABA2033}" srcId="{21D78DE9-A0C4-4107-A2A1-B70E054FD445}" destId="{96708301-39A7-45E1-811F-72FE18ABB0A8}" srcOrd="5" destOrd="0" parTransId="{103AE7D9-B5AE-4491-87AC-D07A60CFF85D}" sibTransId="{B46C63AE-FD2B-4B87-B335-0E095350F262}"/>
    <dgm:cxn modelId="{9D38F918-003F-40F9-8CD6-CC5AD93D922A}" type="presOf" srcId="{C9300A92-9626-421B-9D62-A2172A48376E}" destId="{611964B8-C0C2-40B3-A06B-B16759B92DB7}" srcOrd="0" destOrd="0" presId="urn:microsoft.com/office/officeart/2016/7/layout/HorizontalActionList"/>
    <dgm:cxn modelId="{FC6AE835-A861-4280-8392-7EF6D8FF9B3B}" srcId="{21D78DE9-A0C4-4107-A2A1-B70E054FD445}" destId="{C9300A92-9626-421B-9D62-A2172A48376E}" srcOrd="2" destOrd="0" parTransId="{DA83535B-2CAC-4836-A04B-C9846B48B91C}" sibTransId="{CC250CB3-0161-44EC-A3F1-67D00320DADA}"/>
    <dgm:cxn modelId="{56EF4136-5524-409B-9AF0-40FBACD70B8B}" srcId="{E3D9AB5A-8FBE-4B66-A431-BAA5C14FE7CE}" destId="{102049F0-E40B-4340-AEF7-21D63234C14E}" srcOrd="0" destOrd="0" parTransId="{C0788C82-DA39-4A0D-817A-0D6EC3463FE9}" sibTransId="{B857F4E8-BDBA-47CF-8553-1005CFE05835}"/>
    <dgm:cxn modelId="{8549CB3C-8DBE-41B9-8CBF-17E32C866716}" type="presOf" srcId="{E3D9AB5A-8FBE-4B66-A431-BAA5C14FE7CE}" destId="{3C1A4664-4776-477A-933E-68EA2C1A9A26}" srcOrd="0" destOrd="0" presId="urn:microsoft.com/office/officeart/2016/7/layout/HorizontalActionList"/>
    <dgm:cxn modelId="{A5AD3742-5241-4757-8556-4CD8F3A130F2}" srcId="{21D78DE9-A0C4-4107-A2A1-B70E054FD445}" destId="{CD0BEDB0-44CB-4A0B-8F62-BE6E1250571D}" srcOrd="0" destOrd="0" parTransId="{C1E776ED-9429-4EE4-8002-EEDDBDD1A73D}" sibTransId="{D755027F-59A4-4783-AEDE-FE1AFA783ABA}"/>
    <dgm:cxn modelId="{413AA866-91B8-4874-916E-FD540CE9F26D}" type="presOf" srcId="{4EBE3D21-9520-4AEF-A6CF-39F9BBD19D43}" destId="{CE5141A6-3512-4BF3-9A2B-478A1C651285}" srcOrd="0" destOrd="0" presId="urn:microsoft.com/office/officeart/2016/7/layout/HorizontalActionList"/>
    <dgm:cxn modelId="{EB7AFE68-FA8E-4BF2-9CE7-224AB9E73D87}" srcId="{CD0BEDB0-44CB-4A0B-8F62-BE6E1250571D}" destId="{4E5CDA32-D5DD-4BAB-BDEC-E0705AC4C5C0}" srcOrd="0" destOrd="0" parTransId="{2B1712B5-F53A-4708-9864-BCDAAF6CC683}" sibTransId="{4F214E05-A7DE-4057-B571-6B100B730631}"/>
    <dgm:cxn modelId="{CEFBC96C-4D2A-4384-8C4C-35665262FF64}" type="presOf" srcId="{CD0BEDB0-44CB-4A0B-8F62-BE6E1250571D}" destId="{F547C352-F620-48A9-A65B-6E51A43E2EA6}" srcOrd="0" destOrd="0" presId="urn:microsoft.com/office/officeart/2016/7/layout/HorizontalActionList"/>
    <dgm:cxn modelId="{C99E5A4D-4DCC-4A09-A6B5-06FAEC3B82FB}" type="presOf" srcId="{67D6EB1D-A8AC-4F6C-87F5-48AB2B89831A}" destId="{0195B61F-8F44-45F5-8907-29832FDF71F6}" srcOrd="0" destOrd="0" presId="urn:microsoft.com/office/officeart/2016/7/layout/HorizontalActionList"/>
    <dgm:cxn modelId="{F70CFA6E-888D-4A24-930F-EA492749680E}" srcId="{21D78DE9-A0C4-4107-A2A1-B70E054FD445}" destId="{67D6EB1D-A8AC-4F6C-87F5-48AB2B89831A}" srcOrd="1" destOrd="0" parTransId="{C0C5295D-8309-4304-B2BF-C86DFEC4A697}" sibTransId="{0F474A34-1EB0-46E6-94DD-F8A5FECFCAFF}"/>
    <dgm:cxn modelId="{3D95E27A-D895-427E-9A07-EF003259259D}" srcId="{FA9FDF0A-5AFA-45BB-8F34-900E6FB0510D}" destId="{4EBE3D21-9520-4AEF-A6CF-39F9BBD19D43}" srcOrd="0" destOrd="0" parTransId="{AB0DE3F6-4F54-4E26-A7FD-B7BE1134AC90}" sibTransId="{55A5188A-2887-4B32-907F-17DCDBA2B085}"/>
    <dgm:cxn modelId="{E37BEC84-38CE-48FC-8279-1FCA398ADDAD}" type="presOf" srcId="{83F71EA1-C166-463D-A161-49D0B8AACEAF}" destId="{D3950D96-BF2E-4B75-AED9-51733F085C03}" srcOrd="0" destOrd="0" presId="urn:microsoft.com/office/officeart/2016/7/layout/HorizontalActionList"/>
    <dgm:cxn modelId="{CAD8C993-B3AA-4395-9611-C136892D74D8}" srcId="{96708301-39A7-45E1-811F-72FE18ABB0A8}" destId="{52A399F6-D9A8-4ED3-B0BE-3445CA29E9C1}" srcOrd="0" destOrd="0" parTransId="{63647402-A0FA-4F2E-89E2-0E9D4BAB5302}" sibTransId="{B0ADEE27-1AA9-4514-8455-53BE9C8AF011}"/>
    <dgm:cxn modelId="{4B33D395-188F-4B46-97CF-A872CA33E65D}" srcId="{67D6EB1D-A8AC-4F6C-87F5-48AB2B89831A}" destId="{DD8EB871-3151-4467-BE27-FA13E5816A70}" srcOrd="0" destOrd="0" parTransId="{0A16A9B0-CAB7-4875-839F-FCB703F05636}" sibTransId="{8EEB0A7D-F637-4E0A-8543-F2FAFC917610}"/>
    <dgm:cxn modelId="{3BED529F-1BBD-4309-B0A2-ABE7D5EC37EF}" srcId="{C9300A92-9626-421B-9D62-A2172A48376E}" destId="{83F71EA1-C166-463D-A161-49D0B8AACEAF}" srcOrd="0" destOrd="0" parTransId="{264F7569-A71A-4B00-A1EE-D6D6503E4704}" sibTransId="{329DB9C1-991A-4DCC-AA2F-493B982CEB17}"/>
    <dgm:cxn modelId="{17C7A6A4-CD86-408A-9502-D0D73CF9A8D7}" srcId="{21D78DE9-A0C4-4107-A2A1-B70E054FD445}" destId="{E3D9AB5A-8FBE-4B66-A431-BAA5C14FE7CE}" srcOrd="3" destOrd="0" parTransId="{FEC7F8B3-16D2-484D-93A2-A9B6F4EDD186}" sibTransId="{D8C81B0F-99F3-4813-A2BC-0CCF51211000}"/>
    <dgm:cxn modelId="{8AC43EAE-FED1-4D96-810F-82C30E8C7401}" srcId="{21D78DE9-A0C4-4107-A2A1-B70E054FD445}" destId="{FA9FDF0A-5AFA-45BB-8F34-900E6FB0510D}" srcOrd="4" destOrd="0" parTransId="{80297D06-3026-4916-9B1E-FA4DD685F112}" sibTransId="{4C0E4F6E-3FA8-49D3-9174-8921B37CDC2F}"/>
    <dgm:cxn modelId="{65BE7EDB-9D6A-491D-B04F-2C0251743BB0}" type="presOf" srcId="{DD8EB871-3151-4467-BE27-FA13E5816A70}" destId="{4030C349-AEF9-49F9-BCE8-A76C8C647EDB}" srcOrd="0" destOrd="0" presId="urn:microsoft.com/office/officeart/2016/7/layout/HorizontalActionList"/>
    <dgm:cxn modelId="{4B1DFFE2-5B5C-4D19-86A1-2316F1D804CF}" type="presOf" srcId="{4E5CDA32-D5DD-4BAB-BDEC-E0705AC4C5C0}" destId="{15E0FA9B-BE36-4AA3-98F4-9DBDD9015936}" srcOrd="0" destOrd="0" presId="urn:microsoft.com/office/officeart/2016/7/layout/HorizontalActionList"/>
    <dgm:cxn modelId="{E11330E4-9F79-4D9C-AF14-ED03C0BB6AFE}" type="presOf" srcId="{21D78DE9-A0C4-4107-A2A1-B70E054FD445}" destId="{0F2D8A77-C308-45C3-9D36-5BECB8B7B510}" srcOrd="0" destOrd="0" presId="urn:microsoft.com/office/officeart/2016/7/layout/HorizontalActionList"/>
    <dgm:cxn modelId="{8CD7E1E8-690C-4FA2-AEBC-9E8CBB57E256}" type="presOf" srcId="{FA9FDF0A-5AFA-45BB-8F34-900E6FB0510D}" destId="{A0DB5607-BA66-4A02-8837-5DEBCBC4386E}" srcOrd="0" destOrd="0" presId="urn:microsoft.com/office/officeart/2016/7/layout/HorizontalActionList"/>
    <dgm:cxn modelId="{D5017CF8-3CDC-44B7-AB83-4979435EC7D0}" type="presOf" srcId="{52A399F6-D9A8-4ED3-B0BE-3445CA29E9C1}" destId="{87626A5F-88BB-4B26-8877-C49D14605941}" srcOrd="0" destOrd="0" presId="urn:microsoft.com/office/officeart/2016/7/layout/HorizontalActionList"/>
    <dgm:cxn modelId="{33384767-5AB3-4ADE-82BD-46A1FB5785DE}" type="presParOf" srcId="{0F2D8A77-C308-45C3-9D36-5BECB8B7B510}" destId="{FB9F033D-8C47-48BF-B924-236826251C31}" srcOrd="0" destOrd="0" presId="urn:microsoft.com/office/officeart/2016/7/layout/HorizontalActionList"/>
    <dgm:cxn modelId="{94CDE54A-D8FE-4158-95EF-DE37AF77F56B}" type="presParOf" srcId="{FB9F033D-8C47-48BF-B924-236826251C31}" destId="{F547C352-F620-48A9-A65B-6E51A43E2EA6}" srcOrd="0" destOrd="0" presId="urn:microsoft.com/office/officeart/2016/7/layout/HorizontalActionList"/>
    <dgm:cxn modelId="{3A829BEF-9B82-49B2-B609-22A158D8093A}" type="presParOf" srcId="{FB9F033D-8C47-48BF-B924-236826251C31}" destId="{15E0FA9B-BE36-4AA3-98F4-9DBDD9015936}" srcOrd="1" destOrd="0" presId="urn:microsoft.com/office/officeart/2016/7/layout/HorizontalActionList"/>
    <dgm:cxn modelId="{9B708DB1-46D1-47E8-97DC-F654AE7F2266}" type="presParOf" srcId="{0F2D8A77-C308-45C3-9D36-5BECB8B7B510}" destId="{2E2B85B3-333D-4DD8-956D-CD05F4657084}" srcOrd="1" destOrd="0" presId="urn:microsoft.com/office/officeart/2016/7/layout/HorizontalActionList"/>
    <dgm:cxn modelId="{B14FD41B-1AA9-49B6-9072-649331B89575}" type="presParOf" srcId="{0F2D8A77-C308-45C3-9D36-5BECB8B7B510}" destId="{1410318B-0D10-4E68-9AFB-4E836B3D1229}" srcOrd="2" destOrd="0" presId="urn:microsoft.com/office/officeart/2016/7/layout/HorizontalActionList"/>
    <dgm:cxn modelId="{114FF6DD-6C44-42DB-92FD-F708061519A1}" type="presParOf" srcId="{1410318B-0D10-4E68-9AFB-4E836B3D1229}" destId="{0195B61F-8F44-45F5-8907-29832FDF71F6}" srcOrd="0" destOrd="0" presId="urn:microsoft.com/office/officeart/2016/7/layout/HorizontalActionList"/>
    <dgm:cxn modelId="{3BCD10A3-CEE2-4092-AF97-25A68274BDD7}" type="presParOf" srcId="{1410318B-0D10-4E68-9AFB-4E836B3D1229}" destId="{4030C349-AEF9-49F9-BCE8-A76C8C647EDB}" srcOrd="1" destOrd="0" presId="urn:microsoft.com/office/officeart/2016/7/layout/HorizontalActionList"/>
    <dgm:cxn modelId="{44093378-A0CF-4E31-A493-B44F11F0CCE2}" type="presParOf" srcId="{0F2D8A77-C308-45C3-9D36-5BECB8B7B510}" destId="{69CD00ED-DBBB-4446-9416-6586CB39238B}" srcOrd="3" destOrd="0" presId="urn:microsoft.com/office/officeart/2016/7/layout/HorizontalActionList"/>
    <dgm:cxn modelId="{4F9DCFE4-BDC7-4347-876C-8801E60AB69F}" type="presParOf" srcId="{0F2D8A77-C308-45C3-9D36-5BECB8B7B510}" destId="{D580AF6D-B1C0-4B61-936E-A453193A989F}" srcOrd="4" destOrd="0" presId="urn:microsoft.com/office/officeart/2016/7/layout/HorizontalActionList"/>
    <dgm:cxn modelId="{5B77C9DE-A156-4A94-850D-3EB2D3D2216E}" type="presParOf" srcId="{D580AF6D-B1C0-4B61-936E-A453193A989F}" destId="{611964B8-C0C2-40B3-A06B-B16759B92DB7}" srcOrd="0" destOrd="0" presId="urn:microsoft.com/office/officeart/2016/7/layout/HorizontalActionList"/>
    <dgm:cxn modelId="{430CD705-497E-4468-A821-6C7DACAB9854}" type="presParOf" srcId="{D580AF6D-B1C0-4B61-936E-A453193A989F}" destId="{D3950D96-BF2E-4B75-AED9-51733F085C03}" srcOrd="1" destOrd="0" presId="urn:microsoft.com/office/officeart/2016/7/layout/HorizontalActionList"/>
    <dgm:cxn modelId="{58481575-0882-4707-8DAE-2EF12DA7B7C3}" type="presParOf" srcId="{0F2D8A77-C308-45C3-9D36-5BECB8B7B510}" destId="{7C161825-07D3-404B-9C9E-19A557A6509B}" srcOrd="5" destOrd="0" presId="urn:microsoft.com/office/officeart/2016/7/layout/HorizontalActionList"/>
    <dgm:cxn modelId="{59D7987E-7927-4537-8067-FA6C867D9890}" type="presParOf" srcId="{0F2D8A77-C308-45C3-9D36-5BECB8B7B510}" destId="{731D67A4-95A6-49B6-98F3-C04004860992}" srcOrd="6" destOrd="0" presId="urn:microsoft.com/office/officeart/2016/7/layout/HorizontalActionList"/>
    <dgm:cxn modelId="{42340844-445C-44BE-9183-7DF88719C51D}" type="presParOf" srcId="{731D67A4-95A6-49B6-98F3-C04004860992}" destId="{3C1A4664-4776-477A-933E-68EA2C1A9A26}" srcOrd="0" destOrd="0" presId="urn:microsoft.com/office/officeart/2016/7/layout/HorizontalActionList"/>
    <dgm:cxn modelId="{5371820A-79C7-4C42-A45E-15A4EED210D0}" type="presParOf" srcId="{731D67A4-95A6-49B6-98F3-C04004860992}" destId="{860BA1BC-D570-4333-AC3D-62D34FB31C8E}" srcOrd="1" destOrd="0" presId="urn:microsoft.com/office/officeart/2016/7/layout/HorizontalActionList"/>
    <dgm:cxn modelId="{A27D3C42-9018-4A08-845B-4D7434F3766F}" type="presParOf" srcId="{0F2D8A77-C308-45C3-9D36-5BECB8B7B510}" destId="{D033A27B-5C0C-49FA-A2C1-800605C5A8FB}" srcOrd="7" destOrd="0" presId="urn:microsoft.com/office/officeart/2016/7/layout/HorizontalActionList"/>
    <dgm:cxn modelId="{FBBD6048-1E98-4656-927D-A5C4274435E0}" type="presParOf" srcId="{0F2D8A77-C308-45C3-9D36-5BECB8B7B510}" destId="{5258AEE9-E38C-410C-BD18-1831248847FB}" srcOrd="8" destOrd="0" presId="urn:microsoft.com/office/officeart/2016/7/layout/HorizontalActionList"/>
    <dgm:cxn modelId="{3897F5D6-FF19-46F4-9859-BE1ED90E77A4}" type="presParOf" srcId="{5258AEE9-E38C-410C-BD18-1831248847FB}" destId="{A0DB5607-BA66-4A02-8837-5DEBCBC4386E}" srcOrd="0" destOrd="0" presId="urn:microsoft.com/office/officeart/2016/7/layout/HorizontalActionList"/>
    <dgm:cxn modelId="{F789F595-959A-416B-9621-3291E522AEF7}" type="presParOf" srcId="{5258AEE9-E38C-410C-BD18-1831248847FB}" destId="{CE5141A6-3512-4BF3-9A2B-478A1C651285}" srcOrd="1" destOrd="0" presId="urn:microsoft.com/office/officeart/2016/7/layout/HorizontalActionList"/>
    <dgm:cxn modelId="{B327E25B-17C6-448E-8B93-850586FDDAC5}" type="presParOf" srcId="{0F2D8A77-C308-45C3-9D36-5BECB8B7B510}" destId="{5317387F-F8DB-4FB6-A48E-2292287FFD3A}" srcOrd="9" destOrd="0" presId="urn:microsoft.com/office/officeart/2016/7/layout/HorizontalActionList"/>
    <dgm:cxn modelId="{8E886862-D735-44C6-919B-BB8C90E3B441}" type="presParOf" srcId="{0F2D8A77-C308-45C3-9D36-5BECB8B7B510}" destId="{6A681539-3A13-4F3F-819B-037901F0EA83}" srcOrd="10" destOrd="0" presId="urn:microsoft.com/office/officeart/2016/7/layout/HorizontalActionList"/>
    <dgm:cxn modelId="{E5FC02D6-8988-4184-95FF-3EF9895AA5BC}" type="presParOf" srcId="{6A681539-3A13-4F3F-819B-037901F0EA83}" destId="{393E7633-755B-4BDC-858D-3C984ABE8E47}" srcOrd="0" destOrd="0" presId="urn:microsoft.com/office/officeart/2016/7/layout/HorizontalActionList"/>
    <dgm:cxn modelId="{79B74729-5E6E-43D8-BB0E-E64CF4167AAB}" type="presParOf" srcId="{6A681539-3A13-4F3F-819B-037901F0EA83}" destId="{87626A5F-88BB-4B26-8877-C49D1460594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D1F78-EC7C-4998-B576-BFD267BC8339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EEAD88A-BDE9-4355-8084-D6E66DA15E5F}">
      <dgm:prSet/>
      <dgm:spPr/>
      <dgm:t>
        <a:bodyPr/>
        <a:lstStyle/>
        <a:p>
          <a:r>
            <a:rPr lang="en-GB"/>
            <a:t>What if we changed the LLM?</a:t>
          </a:r>
          <a:endParaRPr lang="en-US"/>
        </a:p>
      </dgm:t>
    </dgm:pt>
    <dgm:pt modelId="{BB0C8621-F3B9-40AE-B42F-72BD38E05352}" type="parTrans" cxnId="{3CFC7994-547A-4126-85D5-ADEEABB38827}">
      <dgm:prSet/>
      <dgm:spPr/>
      <dgm:t>
        <a:bodyPr/>
        <a:lstStyle/>
        <a:p>
          <a:endParaRPr lang="en-US"/>
        </a:p>
      </dgm:t>
    </dgm:pt>
    <dgm:pt modelId="{9D60404C-59CA-4410-8A63-72DB9BBFCB78}" type="sibTrans" cxnId="{3CFC7994-547A-4126-85D5-ADEEABB38827}">
      <dgm:prSet/>
      <dgm:spPr/>
      <dgm:t>
        <a:bodyPr/>
        <a:lstStyle/>
        <a:p>
          <a:endParaRPr lang="en-US"/>
        </a:p>
      </dgm:t>
    </dgm:pt>
    <dgm:pt modelId="{08516EB0-E423-4D9C-A1D6-C16F6C1086E0}">
      <dgm:prSet/>
      <dgm:spPr/>
      <dgm:t>
        <a:bodyPr/>
        <a:lstStyle/>
        <a:p>
          <a:r>
            <a:rPr lang="en-GB" dirty="0"/>
            <a:t>Unified Interface to LLMs</a:t>
          </a:r>
          <a:endParaRPr lang="en-US" dirty="0"/>
        </a:p>
      </dgm:t>
    </dgm:pt>
    <dgm:pt modelId="{CADCE4D1-162A-435A-AC1F-9D60875C04BC}" type="parTrans" cxnId="{D83089B8-6D01-492C-94E4-D4DA101781B2}">
      <dgm:prSet/>
      <dgm:spPr/>
      <dgm:t>
        <a:bodyPr/>
        <a:lstStyle/>
        <a:p>
          <a:endParaRPr lang="en-US"/>
        </a:p>
      </dgm:t>
    </dgm:pt>
    <dgm:pt modelId="{108F738B-D141-4983-B025-9B6AEDCDF4CE}" type="sibTrans" cxnId="{D83089B8-6D01-492C-94E4-D4DA101781B2}">
      <dgm:prSet/>
      <dgm:spPr/>
      <dgm:t>
        <a:bodyPr/>
        <a:lstStyle/>
        <a:p>
          <a:endParaRPr lang="en-US"/>
        </a:p>
      </dgm:t>
    </dgm:pt>
    <dgm:pt modelId="{AD28D4AC-6A5F-4EF4-97C2-C9E69954637E}">
      <dgm:prSet/>
      <dgm:spPr/>
      <dgm:t>
        <a:bodyPr/>
        <a:lstStyle/>
        <a:p>
          <a:r>
            <a:rPr lang="en-GB"/>
            <a:t>Better way to manage Prompt</a:t>
          </a:r>
          <a:endParaRPr lang="en-US"/>
        </a:p>
      </dgm:t>
    </dgm:pt>
    <dgm:pt modelId="{25550FD0-2704-4449-9114-9E08C41CF50A}" type="parTrans" cxnId="{D559F2F7-AA00-47F3-8192-286283B547D2}">
      <dgm:prSet/>
      <dgm:spPr/>
      <dgm:t>
        <a:bodyPr/>
        <a:lstStyle/>
        <a:p>
          <a:endParaRPr lang="en-US"/>
        </a:p>
      </dgm:t>
    </dgm:pt>
    <dgm:pt modelId="{48E04854-E5FE-47D2-8AF6-05582211C5B0}" type="sibTrans" cxnId="{D559F2F7-AA00-47F3-8192-286283B547D2}">
      <dgm:prSet/>
      <dgm:spPr/>
      <dgm:t>
        <a:bodyPr/>
        <a:lstStyle/>
        <a:p>
          <a:endParaRPr lang="en-US"/>
        </a:p>
      </dgm:t>
    </dgm:pt>
    <dgm:pt modelId="{71E47259-F1A6-4D4F-B342-8E8CFC2CD0B2}">
      <dgm:prSet/>
      <dgm:spPr/>
      <dgm:t>
        <a:bodyPr/>
        <a:lstStyle/>
        <a:p>
          <a:r>
            <a:rPr lang="en-GB" dirty="0" err="1"/>
            <a:t>PromptTemplate</a:t>
          </a:r>
          <a:endParaRPr lang="en-US" dirty="0"/>
        </a:p>
      </dgm:t>
    </dgm:pt>
    <dgm:pt modelId="{EA4DFA65-E251-464C-AA46-774FD8D9F32B}" type="parTrans" cxnId="{AAA22F43-EEA0-4DD3-80FE-751B21062AC2}">
      <dgm:prSet/>
      <dgm:spPr/>
      <dgm:t>
        <a:bodyPr/>
        <a:lstStyle/>
        <a:p>
          <a:endParaRPr lang="en-US"/>
        </a:p>
      </dgm:t>
    </dgm:pt>
    <dgm:pt modelId="{EC26A0A9-22A3-4702-9FEC-C4B5E4C915BD}" type="sibTrans" cxnId="{AAA22F43-EEA0-4DD3-80FE-751B21062AC2}">
      <dgm:prSet/>
      <dgm:spPr/>
      <dgm:t>
        <a:bodyPr/>
        <a:lstStyle/>
        <a:p>
          <a:endParaRPr lang="en-US"/>
        </a:p>
      </dgm:t>
    </dgm:pt>
    <dgm:pt modelId="{CE646F9C-2761-46AF-9DAD-5AD62DF469B5}">
      <dgm:prSet/>
      <dgm:spPr/>
      <dgm:t>
        <a:bodyPr/>
        <a:lstStyle/>
        <a:p>
          <a:r>
            <a:rPr lang="en-GB"/>
            <a:t>Interaction with external applications</a:t>
          </a:r>
          <a:endParaRPr lang="en-US"/>
        </a:p>
      </dgm:t>
    </dgm:pt>
    <dgm:pt modelId="{8D78F6E8-2613-4B7C-983D-F342D5DE5415}" type="parTrans" cxnId="{4C2C6A02-77BE-45B4-8D59-73FAF1B48417}">
      <dgm:prSet/>
      <dgm:spPr/>
      <dgm:t>
        <a:bodyPr/>
        <a:lstStyle/>
        <a:p>
          <a:endParaRPr lang="en-US"/>
        </a:p>
      </dgm:t>
    </dgm:pt>
    <dgm:pt modelId="{A9260A45-109B-4628-BA00-C41CF1901A42}" type="sibTrans" cxnId="{4C2C6A02-77BE-45B4-8D59-73FAF1B48417}">
      <dgm:prSet/>
      <dgm:spPr/>
      <dgm:t>
        <a:bodyPr/>
        <a:lstStyle/>
        <a:p>
          <a:endParaRPr lang="en-US"/>
        </a:p>
      </dgm:t>
    </dgm:pt>
    <dgm:pt modelId="{EFBA793B-6EAC-4C10-A53A-03C4C7FB3B93}">
      <dgm:prSet/>
      <dgm:spPr/>
      <dgm:t>
        <a:bodyPr/>
        <a:lstStyle/>
        <a:p>
          <a:r>
            <a:rPr lang="en-GB"/>
            <a:t>Tools</a:t>
          </a:r>
          <a:endParaRPr lang="en-US"/>
        </a:p>
      </dgm:t>
    </dgm:pt>
    <dgm:pt modelId="{1A78EB96-1347-4DA8-AE95-D736FAE34503}" type="parTrans" cxnId="{767F5C9B-A1DE-44B3-A484-753FAF3C96D8}">
      <dgm:prSet/>
      <dgm:spPr/>
      <dgm:t>
        <a:bodyPr/>
        <a:lstStyle/>
        <a:p>
          <a:endParaRPr lang="en-US"/>
        </a:p>
      </dgm:t>
    </dgm:pt>
    <dgm:pt modelId="{8DF5C1E7-E2ED-443D-9889-0F6C3659246A}" type="sibTrans" cxnId="{767F5C9B-A1DE-44B3-A484-753FAF3C96D8}">
      <dgm:prSet/>
      <dgm:spPr/>
      <dgm:t>
        <a:bodyPr/>
        <a:lstStyle/>
        <a:p>
          <a:endParaRPr lang="en-US"/>
        </a:p>
      </dgm:t>
    </dgm:pt>
    <dgm:pt modelId="{20E9D867-F696-4B00-A8F7-FB2885CA1E87}">
      <dgm:prSet/>
      <dgm:spPr/>
      <dgm:t>
        <a:bodyPr/>
        <a:lstStyle/>
        <a:p>
          <a:r>
            <a:rPr lang="en-GB"/>
            <a:t>Want to know what’s going in?</a:t>
          </a:r>
          <a:endParaRPr lang="en-US"/>
        </a:p>
      </dgm:t>
    </dgm:pt>
    <dgm:pt modelId="{9260BF2C-C86E-4806-8BAF-E9C859A073FD}" type="parTrans" cxnId="{CBD4E8BE-6B2B-4369-906E-4BF8D3C384E3}">
      <dgm:prSet/>
      <dgm:spPr/>
      <dgm:t>
        <a:bodyPr/>
        <a:lstStyle/>
        <a:p>
          <a:endParaRPr lang="en-US"/>
        </a:p>
      </dgm:t>
    </dgm:pt>
    <dgm:pt modelId="{EABB6B0A-40FE-4C66-ABB6-0907868D9D78}" type="sibTrans" cxnId="{CBD4E8BE-6B2B-4369-906E-4BF8D3C384E3}">
      <dgm:prSet/>
      <dgm:spPr/>
      <dgm:t>
        <a:bodyPr/>
        <a:lstStyle/>
        <a:p>
          <a:endParaRPr lang="en-US"/>
        </a:p>
      </dgm:t>
    </dgm:pt>
    <dgm:pt modelId="{845BFFE1-159F-4D23-B5AE-C2A60F83FEAF}">
      <dgm:prSet/>
      <dgm:spPr/>
      <dgm:t>
        <a:bodyPr/>
        <a:lstStyle/>
        <a:p>
          <a:r>
            <a:rPr lang="en-GB"/>
            <a:t>Langsmith</a:t>
          </a:r>
          <a:endParaRPr lang="en-US"/>
        </a:p>
      </dgm:t>
    </dgm:pt>
    <dgm:pt modelId="{965CEF7E-7929-4F53-9617-40A5C663E13C}" type="parTrans" cxnId="{F59AB747-36FD-4CA9-99F2-13950C6C6A87}">
      <dgm:prSet/>
      <dgm:spPr/>
      <dgm:t>
        <a:bodyPr/>
        <a:lstStyle/>
        <a:p>
          <a:endParaRPr lang="en-US"/>
        </a:p>
      </dgm:t>
    </dgm:pt>
    <dgm:pt modelId="{096599F7-C35E-4E74-A1EC-CF72515E0555}" type="sibTrans" cxnId="{F59AB747-36FD-4CA9-99F2-13950C6C6A87}">
      <dgm:prSet/>
      <dgm:spPr/>
      <dgm:t>
        <a:bodyPr/>
        <a:lstStyle/>
        <a:p>
          <a:endParaRPr lang="en-US"/>
        </a:p>
      </dgm:t>
    </dgm:pt>
    <dgm:pt modelId="{A254A441-F4F1-4007-A9A8-B9F8F617586E}">
      <dgm:prSet/>
      <dgm:spPr/>
      <dgm:t>
        <a:bodyPr/>
        <a:lstStyle/>
        <a:p>
          <a:r>
            <a:rPr lang="en-GB"/>
            <a:t>How will you deploy it?</a:t>
          </a:r>
          <a:endParaRPr lang="en-US"/>
        </a:p>
      </dgm:t>
    </dgm:pt>
    <dgm:pt modelId="{2EE6E79C-A376-4CFA-9490-94849C80CB11}" type="parTrans" cxnId="{6B66C5E5-D63F-4644-A997-A6F1BBCD4BEB}">
      <dgm:prSet/>
      <dgm:spPr/>
      <dgm:t>
        <a:bodyPr/>
        <a:lstStyle/>
        <a:p>
          <a:endParaRPr lang="en-US"/>
        </a:p>
      </dgm:t>
    </dgm:pt>
    <dgm:pt modelId="{D3C4DE55-922C-494D-8B9D-17378368138B}" type="sibTrans" cxnId="{6B66C5E5-D63F-4644-A997-A6F1BBCD4BEB}">
      <dgm:prSet/>
      <dgm:spPr/>
      <dgm:t>
        <a:bodyPr/>
        <a:lstStyle/>
        <a:p>
          <a:endParaRPr lang="en-US"/>
        </a:p>
      </dgm:t>
    </dgm:pt>
    <dgm:pt modelId="{AE9E675E-9E38-4ABB-8407-A6175F5B09DF}">
      <dgm:prSet/>
      <dgm:spPr/>
      <dgm:t>
        <a:bodyPr/>
        <a:lstStyle/>
        <a:p>
          <a:r>
            <a:rPr lang="en-GB"/>
            <a:t>Langserve</a:t>
          </a:r>
          <a:endParaRPr lang="en-US"/>
        </a:p>
      </dgm:t>
    </dgm:pt>
    <dgm:pt modelId="{F8A20B3E-07EE-41C0-BB46-5B5276CB0039}" type="parTrans" cxnId="{4A1AA102-6C95-4141-AA7B-9829B2EBDF1F}">
      <dgm:prSet/>
      <dgm:spPr/>
      <dgm:t>
        <a:bodyPr/>
        <a:lstStyle/>
        <a:p>
          <a:endParaRPr lang="en-US"/>
        </a:p>
      </dgm:t>
    </dgm:pt>
    <dgm:pt modelId="{E1FB5C1C-7183-4ECF-A1A5-2ED72D049371}" type="sibTrans" cxnId="{4A1AA102-6C95-4141-AA7B-9829B2EBDF1F}">
      <dgm:prSet/>
      <dgm:spPr/>
      <dgm:t>
        <a:bodyPr/>
        <a:lstStyle/>
        <a:p>
          <a:endParaRPr lang="en-US"/>
        </a:p>
      </dgm:t>
    </dgm:pt>
    <dgm:pt modelId="{A3D32CD9-2565-4A9E-9D39-41B702BD8E5B}">
      <dgm:prSet/>
      <dgm:spPr/>
      <dgm:t>
        <a:bodyPr/>
        <a:lstStyle/>
        <a:p>
          <a:r>
            <a:rPr lang="en-GB"/>
            <a:t>Vendor Lockin</a:t>
          </a:r>
          <a:endParaRPr lang="en-US"/>
        </a:p>
      </dgm:t>
    </dgm:pt>
    <dgm:pt modelId="{68516E41-728B-4851-BBA3-8DE64295A538}" type="parTrans" cxnId="{B606A4D2-C6D8-451D-AA5F-D95C37DE677B}">
      <dgm:prSet/>
      <dgm:spPr/>
      <dgm:t>
        <a:bodyPr/>
        <a:lstStyle/>
        <a:p>
          <a:endParaRPr lang="en-US"/>
        </a:p>
      </dgm:t>
    </dgm:pt>
    <dgm:pt modelId="{0871B5A9-81EE-4A6E-8DD9-20BCFCA40E74}" type="sibTrans" cxnId="{B606A4D2-C6D8-451D-AA5F-D95C37DE677B}">
      <dgm:prSet/>
      <dgm:spPr/>
      <dgm:t>
        <a:bodyPr/>
        <a:lstStyle/>
        <a:p>
          <a:endParaRPr lang="en-US"/>
        </a:p>
      </dgm:t>
    </dgm:pt>
    <dgm:pt modelId="{DDF16289-9EA5-4EB0-B219-8F26A3D9649C}">
      <dgm:prSet/>
      <dgm:spPr/>
      <dgm:t>
        <a:bodyPr/>
        <a:lstStyle/>
        <a:p>
          <a:r>
            <a:rPr lang="en-GB"/>
            <a:t>?</a:t>
          </a:r>
          <a:endParaRPr lang="en-US"/>
        </a:p>
      </dgm:t>
    </dgm:pt>
    <dgm:pt modelId="{95CAE819-3008-4C3F-8823-92411495E2C0}" type="parTrans" cxnId="{71CEBC01-1964-45C2-AD5F-9B268FE6C848}">
      <dgm:prSet/>
      <dgm:spPr/>
      <dgm:t>
        <a:bodyPr/>
        <a:lstStyle/>
        <a:p>
          <a:endParaRPr lang="en-US"/>
        </a:p>
      </dgm:t>
    </dgm:pt>
    <dgm:pt modelId="{51A64270-306A-4AA6-9415-BFE9EFC078C5}" type="sibTrans" cxnId="{71CEBC01-1964-45C2-AD5F-9B268FE6C848}">
      <dgm:prSet/>
      <dgm:spPr/>
      <dgm:t>
        <a:bodyPr/>
        <a:lstStyle/>
        <a:p>
          <a:endParaRPr lang="en-US"/>
        </a:p>
      </dgm:t>
    </dgm:pt>
    <dgm:pt modelId="{C3475F3A-456C-431C-9324-571E111E25B4}" type="pres">
      <dgm:prSet presAssocID="{5FDD1F78-EC7C-4998-B576-BFD267BC8339}" presName="Name0" presStyleCnt="0">
        <dgm:presLayoutVars>
          <dgm:dir/>
          <dgm:animLvl val="lvl"/>
          <dgm:resizeHandles val="exact"/>
        </dgm:presLayoutVars>
      </dgm:prSet>
      <dgm:spPr/>
    </dgm:pt>
    <dgm:pt modelId="{2F55EF4C-1140-4C8E-8860-26D3CCFE1A7B}" type="pres">
      <dgm:prSet presAssocID="{6EEAD88A-BDE9-4355-8084-D6E66DA15E5F}" presName="linNode" presStyleCnt="0"/>
      <dgm:spPr/>
    </dgm:pt>
    <dgm:pt modelId="{59A918EB-009F-462F-8A87-287E11C26CDB}" type="pres">
      <dgm:prSet presAssocID="{6EEAD88A-BDE9-4355-8084-D6E66DA15E5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3297A615-9E69-46F0-8F12-10F2520AD68B}" type="pres">
      <dgm:prSet presAssocID="{6EEAD88A-BDE9-4355-8084-D6E66DA15E5F}" presName="descendantText" presStyleLbl="alignAccFollowNode1" presStyleIdx="0" presStyleCnt="6">
        <dgm:presLayoutVars>
          <dgm:bulletEnabled val="1"/>
        </dgm:presLayoutVars>
      </dgm:prSet>
      <dgm:spPr/>
    </dgm:pt>
    <dgm:pt modelId="{70529416-B695-4CD0-9ECC-4176B6EB3287}" type="pres">
      <dgm:prSet presAssocID="{9D60404C-59CA-4410-8A63-72DB9BBFCB78}" presName="sp" presStyleCnt="0"/>
      <dgm:spPr/>
    </dgm:pt>
    <dgm:pt modelId="{9D6E0159-5BD4-4B53-BF88-B5EAC4AD1E43}" type="pres">
      <dgm:prSet presAssocID="{AD28D4AC-6A5F-4EF4-97C2-C9E69954637E}" presName="linNode" presStyleCnt="0"/>
      <dgm:spPr/>
    </dgm:pt>
    <dgm:pt modelId="{207C45CE-CC52-4F49-BC3D-BE58AAD0B9E4}" type="pres">
      <dgm:prSet presAssocID="{AD28D4AC-6A5F-4EF4-97C2-C9E69954637E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ACE4474-78D0-4809-A51A-2673D4B5974A}" type="pres">
      <dgm:prSet presAssocID="{AD28D4AC-6A5F-4EF4-97C2-C9E69954637E}" presName="descendantText" presStyleLbl="alignAccFollowNode1" presStyleIdx="1" presStyleCnt="6">
        <dgm:presLayoutVars>
          <dgm:bulletEnabled val="1"/>
        </dgm:presLayoutVars>
      </dgm:prSet>
      <dgm:spPr/>
    </dgm:pt>
    <dgm:pt modelId="{0AAEC956-2D86-42AD-BAE8-33A52CBEF133}" type="pres">
      <dgm:prSet presAssocID="{48E04854-E5FE-47D2-8AF6-05582211C5B0}" presName="sp" presStyleCnt="0"/>
      <dgm:spPr/>
    </dgm:pt>
    <dgm:pt modelId="{B16A72FC-7D15-4CEB-8A0D-790314487F96}" type="pres">
      <dgm:prSet presAssocID="{CE646F9C-2761-46AF-9DAD-5AD62DF469B5}" presName="linNode" presStyleCnt="0"/>
      <dgm:spPr/>
    </dgm:pt>
    <dgm:pt modelId="{1CFA928F-6287-49E1-AD81-DF663B9101B0}" type="pres">
      <dgm:prSet presAssocID="{CE646F9C-2761-46AF-9DAD-5AD62DF469B5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C8A27C3-5439-4A0B-BC84-2E222F4FBE0A}" type="pres">
      <dgm:prSet presAssocID="{CE646F9C-2761-46AF-9DAD-5AD62DF469B5}" presName="descendantText" presStyleLbl="alignAccFollowNode1" presStyleIdx="2" presStyleCnt="6">
        <dgm:presLayoutVars>
          <dgm:bulletEnabled val="1"/>
        </dgm:presLayoutVars>
      </dgm:prSet>
      <dgm:spPr/>
    </dgm:pt>
    <dgm:pt modelId="{D6AA0F96-769B-41A3-882B-AD3144D73A77}" type="pres">
      <dgm:prSet presAssocID="{A9260A45-109B-4628-BA00-C41CF1901A42}" presName="sp" presStyleCnt="0"/>
      <dgm:spPr/>
    </dgm:pt>
    <dgm:pt modelId="{39D6AB4F-A2B0-4818-B2B5-1A0FAF77C105}" type="pres">
      <dgm:prSet presAssocID="{20E9D867-F696-4B00-A8F7-FB2885CA1E87}" presName="linNode" presStyleCnt="0"/>
      <dgm:spPr/>
    </dgm:pt>
    <dgm:pt modelId="{4BD61E32-6F65-428B-A784-C22B609A38F8}" type="pres">
      <dgm:prSet presAssocID="{20E9D867-F696-4B00-A8F7-FB2885CA1E8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90964580-9BDF-4F30-ADA2-9E301F848E23}" type="pres">
      <dgm:prSet presAssocID="{20E9D867-F696-4B00-A8F7-FB2885CA1E87}" presName="descendantText" presStyleLbl="alignAccFollowNode1" presStyleIdx="3" presStyleCnt="6">
        <dgm:presLayoutVars>
          <dgm:bulletEnabled val="1"/>
        </dgm:presLayoutVars>
      </dgm:prSet>
      <dgm:spPr/>
    </dgm:pt>
    <dgm:pt modelId="{7C76C21D-041C-45FB-B5F9-DEF728B0DE2F}" type="pres">
      <dgm:prSet presAssocID="{EABB6B0A-40FE-4C66-ABB6-0907868D9D78}" presName="sp" presStyleCnt="0"/>
      <dgm:spPr/>
    </dgm:pt>
    <dgm:pt modelId="{930DBC7A-0D94-4386-939B-3F38A57553DC}" type="pres">
      <dgm:prSet presAssocID="{A254A441-F4F1-4007-A9A8-B9F8F617586E}" presName="linNode" presStyleCnt="0"/>
      <dgm:spPr/>
    </dgm:pt>
    <dgm:pt modelId="{0B6883C4-FE90-49C2-823C-064809BC8434}" type="pres">
      <dgm:prSet presAssocID="{A254A441-F4F1-4007-A9A8-B9F8F617586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C8DC5616-E558-4DB8-933F-94E44ACE7722}" type="pres">
      <dgm:prSet presAssocID="{A254A441-F4F1-4007-A9A8-B9F8F617586E}" presName="descendantText" presStyleLbl="alignAccFollowNode1" presStyleIdx="4" presStyleCnt="6">
        <dgm:presLayoutVars>
          <dgm:bulletEnabled val="1"/>
        </dgm:presLayoutVars>
      </dgm:prSet>
      <dgm:spPr/>
    </dgm:pt>
    <dgm:pt modelId="{1436312A-C18C-4B68-9794-91AA16A9C446}" type="pres">
      <dgm:prSet presAssocID="{D3C4DE55-922C-494D-8B9D-17378368138B}" presName="sp" presStyleCnt="0"/>
      <dgm:spPr/>
    </dgm:pt>
    <dgm:pt modelId="{38E5245B-1F6A-49ED-8B05-B04A5200BDDA}" type="pres">
      <dgm:prSet presAssocID="{A3D32CD9-2565-4A9E-9D39-41B702BD8E5B}" presName="linNode" presStyleCnt="0"/>
      <dgm:spPr/>
    </dgm:pt>
    <dgm:pt modelId="{A1EED697-58C3-4269-A55A-BDE9F3088824}" type="pres">
      <dgm:prSet presAssocID="{A3D32CD9-2565-4A9E-9D39-41B702BD8E5B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A65F6B77-7AA9-452B-923D-209558E5792C}" type="pres">
      <dgm:prSet presAssocID="{A3D32CD9-2565-4A9E-9D39-41B702BD8E5B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71CEBC01-1964-45C2-AD5F-9B268FE6C848}" srcId="{A3D32CD9-2565-4A9E-9D39-41B702BD8E5B}" destId="{DDF16289-9EA5-4EB0-B219-8F26A3D9649C}" srcOrd="0" destOrd="0" parTransId="{95CAE819-3008-4C3F-8823-92411495E2C0}" sibTransId="{51A64270-306A-4AA6-9415-BFE9EFC078C5}"/>
    <dgm:cxn modelId="{4C2C6A02-77BE-45B4-8D59-73FAF1B48417}" srcId="{5FDD1F78-EC7C-4998-B576-BFD267BC8339}" destId="{CE646F9C-2761-46AF-9DAD-5AD62DF469B5}" srcOrd="2" destOrd="0" parTransId="{8D78F6E8-2613-4B7C-983D-F342D5DE5415}" sibTransId="{A9260A45-109B-4628-BA00-C41CF1901A42}"/>
    <dgm:cxn modelId="{4A1AA102-6C95-4141-AA7B-9829B2EBDF1F}" srcId="{A254A441-F4F1-4007-A9A8-B9F8F617586E}" destId="{AE9E675E-9E38-4ABB-8407-A6175F5B09DF}" srcOrd="0" destOrd="0" parTransId="{F8A20B3E-07EE-41C0-BB46-5B5276CB0039}" sibTransId="{E1FB5C1C-7183-4ECF-A1A5-2ED72D049371}"/>
    <dgm:cxn modelId="{A58D1C1E-F998-4A17-8D8F-65F2CEFF420F}" type="presOf" srcId="{20E9D867-F696-4B00-A8F7-FB2885CA1E87}" destId="{4BD61E32-6F65-428B-A784-C22B609A38F8}" srcOrd="0" destOrd="0" presId="urn:microsoft.com/office/officeart/2005/8/layout/vList5"/>
    <dgm:cxn modelId="{FC562328-A5D5-46E1-A67A-15FB42CDABDC}" type="presOf" srcId="{DDF16289-9EA5-4EB0-B219-8F26A3D9649C}" destId="{A65F6B77-7AA9-452B-923D-209558E5792C}" srcOrd="0" destOrd="0" presId="urn:microsoft.com/office/officeart/2005/8/layout/vList5"/>
    <dgm:cxn modelId="{CA236028-41CF-4C90-A9C4-78CE87A0E197}" type="presOf" srcId="{EFBA793B-6EAC-4C10-A53A-03C4C7FB3B93}" destId="{AC8A27C3-5439-4A0B-BC84-2E222F4FBE0A}" srcOrd="0" destOrd="0" presId="urn:microsoft.com/office/officeart/2005/8/layout/vList5"/>
    <dgm:cxn modelId="{06B22E33-77F4-424E-BCB6-9A0CEF61B928}" type="presOf" srcId="{08516EB0-E423-4D9C-A1D6-C16F6C1086E0}" destId="{3297A615-9E69-46F0-8F12-10F2520AD68B}" srcOrd="0" destOrd="0" presId="urn:microsoft.com/office/officeart/2005/8/layout/vList5"/>
    <dgm:cxn modelId="{E33B0563-0CED-4813-B3E8-73D502C44380}" type="presOf" srcId="{5FDD1F78-EC7C-4998-B576-BFD267BC8339}" destId="{C3475F3A-456C-431C-9324-571E111E25B4}" srcOrd="0" destOrd="0" presId="urn:microsoft.com/office/officeart/2005/8/layout/vList5"/>
    <dgm:cxn modelId="{AAA22F43-EEA0-4DD3-80FE-751B21062AC2}" srcId="{AD28D4AC-6A5F-4EF4-97C2-C9E69954637E}" destId="{71E47259-F1A6-4D4F-B342-8E8CFC2CD0B2}" srcOrd="0" destOrd="0" parTransId="{EA4DFA65-E251-464C-AA46-774FD8D9F32B}" sibTransId="{EC26A0A9-22A3-4702-9FEC-C4B5E4C915BD}"/>
    <dgm:cxn modelId="{F59AB747-36FD-4CA9-99F2-13950C6C6A87}" srcId="{20E9D867-F696-4B00-A8F7-FB2885CA1E87}" destId="{845BFFE1-159F-4D23-B5AE-C2A60F83FEAF}" srcOrd="0" destOrd="0" parTransId="{965CEF7E-7929-4F53-9617-40A5C663E13C}" sibTransId="{096599F7-C35E-4E74-A1EC-CF72515E0555}"/>
    <dgm:cxn modelId="{B1036A6E-3C61-4230-80E6-6063636B1E75}" type="presOf" srcId="{CE646F9C-2761-46AF-9DAD-5AD62DF469B5}" destId="{1CFA928F-6287-49E1-AD81-DF663B9101B0}" srcOrd="0" destOrd="0" presId="urn:microsoft.com/office/officeart/2005/8/layout/vList5"/>
    <dgm:cxn modelId="{AEB7DC4F-1971-4A58-9ED9-08F7ACE5AD70}" type="presOf" srcId="{6EEAD88A-BDE9-4355-8084-D6E66DA15E5F}" destId="{59A918EB-009F-462F-8A87-287E11C26CDB}" srcOrd="0" destOrd="0" presId="urn:microsoft.com/office/officeart/2005/8/layout/vList5"/>
    <dgm:cxn modelId="{3CFC7994-547A-4126-85D5-ADEEABB38827}" srcId="{5FDD1F78-EC7C-4998-B576-BFD267BC8339}" destId="{6EEAD88A-BDE9-4355-8084-D6E66DA15E5F}" srcOrd="0" destOrd="0" parTransId="{BB0C8621-F3B9-40AE-B42F-72BD38E05352}" sibTransId="{9D60404C-59CA-4410-8A63-72DB9BBFCB78}"/>
    <dgm:cxn modelId="{767F5C9B-A1DE-44B3-A484-753FAF3C96D8}" srcId="{CE646F9C-2761-46AF-9DAD-5AD62DF469B5}" destId="{EFBA793B-6EAC-4C10-A53A-03C4C7FB3B93}" srcOrd="0" destOrd="0" parTransId="{1A78EB96-1347-4DA8-AE95-D736FAE34503}" sibTransId="{8DF5C1E7-E2ED-443D-9889-0F6C3659246A}"/>
    <dgm:cxn modelId="{35DE3FA9-43CD-4EB1-9594-0724AF7ED36B}" type="presOf" srcId="{AE9E675E-9E38-4ABB-8407-A6175F5B09DF}" destId="{C8DC5616-E558-4DB8-933F-94E44ACE7722}" srcOrd="0" destOrd="0" presId="urn:microsoft.com/office/officeart/2005/8/layout/vList5"/>
    <dgm:cxn modelId="{8D5054B0-5340-435A-806D-A632DDFBAB93}" type="presOf" srcId="{A254A441-F4F1-4007-A9A8-B9F8F617586E}" destId="{0B6883C4-FE90-49C2-823C-064809BC8434}" srcOrd="0" destOrd="0" presId="urn:microsoft.com/office/officeart/2005/8/layout/vList5"/>
    <dgm:cxn modelId="{9C0290B1-988F-46C6-B30D-68BAF5639A10}" type="presOf" srcId="{845BFFE1-159F-4D23-B5AE-C2A60F83FEAF}" destId="{90964580-9BDF-4F30-ADA2-9E301F848E23}" srcOrd="0" destOrd="0" presId="urn:microsoft.com/office/officeart/2005/8/layout/vList5"/>
    <dgm:cxn modelId="{83263BB4-0664-444D-AF12-63E69DBC101E}" type="presOf" srcId="{A3D32CD9-2565-4A9E-9D39-41B702BD8E5B}" destId="{A1EED697-58C3-4269-A55A-BDE9F3088824}" srcOrd="0" destOrd="0" presId="urn:microsoft.com/office/officeart/2005/8/layout/vList5"/>
    <dgm:cxn modelId="{D83089B8-6D01-492C-94E4-D4DA101781B2}" srcId="{6EEAD88A-BDE9-4355-8084-D6E66DA15E5F}" destId="{08516EB0-E423-4D9C-A1D6-C16F6C1086E0}" srcOrd="0" destOrd="0" parTransId="{CADCE4D1-162A-435A-AC1F-9D60875C04BC}" sibTransId="{108F738B-D141-4983-B025-9B6AEDCDF4CE}"/>
    <dgm:cxn modelId="{CBD4E8BE-6B2B-4369-906E-4BF8D3C384E3}" srcId="{5FDD1F78-EC7C-4998-B576-BFD267BC8339}" destId="{20E9D867-F696-4B00-A8F7-FB2885CA1E87}" srcOrd="3" destOrd="0" parTransId="{9260BF2C-C86E-4806-8BAF-E9C859A073FD}" sibTransId="{EABB6B0A-40FE-4C66-ABB6-0907868D9D78}"/>
    <dgm:cxn modelId="{B606A4D2-C6D8-451D-AA5F-D95C37DE677B}" srcId="{5FDD1F78-EC7C-4998-B576-BFD267BC8339}" destId="{A3D32CD9-2565-4A9E-9D39-41B702BD8E5B}" srcOrd="5" destOrd="0" parTransId="{68516E41-728B-4851-BBA3-8DE64295A538}" sibTransId="{0871B5A9-81EE-4A6E-8DD9-20BCFCA40E74}"/>
    <dgm:cxn modelId="{66A2DED6-AE29-4708-948F-FCD3A3C24DC1}" type="presOf" srcId="{AD28D4AC-6A5F-4EF4-97C2-C9E69954637E}" destId="{207C45CE-CC52-4F49-BC3D-BE58AAD0B9E4}" srcOrd="0" destOrd="0" presId="urn:microsoft.com/office/officeart/2005/8/layout/vList5"/>
    <dgm:cxn modelId="{6B66C5E5-D63F-4644-A997-A6F1BBCD4BEB}" srcId="{5FDD1F78-EC7C-4998-B576-BFD267BC8339}" destId="{A254A441-F4F1-4007-A9A8-B9F8F617586E}" srcOrd="4" destOrd="0" parTransId="{2EE6E79C-A376-4CFA-9490-94849C80CB11}" sibTransId="{D3C4DE55-922C-494D-8B9D-17378368138B}"/>
    <dgm:cxn modelId="{D559F2F7-AA00-47F3-8192-286283B547D2}" srcId="{5FDD1F78-EC7C-4998-B576-BFD267BC8339}" destId="{AD28D4AC-6A5F-4EF4-97C2-C9E69954637E}" srcOrd="1" destOrd="0" parTransId="{25550FD0-2704-4449-9114-9E08C41CF50A}" sibTransId="{48E04854-E5FE-47D2-8AF6-05582211C5B0}"/>
    <dgm:cxn modelId="{A3211FFA-223F-4F38-A2AB-E0E67BC9D68A}" type="presOf" srcId="{71E47259-F1A6-4D4F-B342-8E8CFC2CD0B2}" destId="{AACE4474-78D0-4809-A51A-2673D4B5974A}" srcOrd="0" destOrd="0" presId="urn:microsoft.com/office/officeart/2005/8/layout/vList5"/>
    <dgm:cxn modelId="{2289ED36-8008-4043-AB89-64925AE8FB41}" type="presParOf" srcId="{C3475F3A-456C-431C-9324-571E111E25B4}" destId="{2F55EF4C-1140-4C8E-8860-26D3CCFE1A7B}" srcOrd="0" destOrd="0" presId="urn:microsoft.com/office/officeart/2005/8/layout/vList5"/>
    <dgm:cxn modelId="{635B2AEF-AB59-49B7-963E-DB1C9A459326}" type="presParOf" srcId="{2F55EF4C-1140-4C8E-8860-26D3CCFE1A7B}" destId="{59A918EB-009F-462F-8A87-287E11C26CDB}" srcOrd="0" destOrd="0" presId="urn:microsoft.com/office/officeart/2005/8/layout/vList5"/>
    <dgm:cxn modelId="{7BF83016-35AD-4B0E-9038-F2D37597334A}" type="presParOf" srcId="{2F55EF4C-1140-4C8E-8860-26D3CCFE1A7B}" destId="{3297A615-9E69-46F0-8F12-10F2520AD68B}" srcOrd="1" destOrd="0" presId="urn:microsoft.com/office/officeart/2005/8/layout/vList5"/>
    <dgm:cxn modelId="{B5B4ABAB-D94A-4DAD-BBC5-FED760B3D055}" type="presParOf" srcId="{C3475F3A-456C-431C-9324-571E111E25B4}" destId="{70529416-B695-4CD0-9ECC-4176B6EB3287}" srcOrd="1" destOrd="0" presId="urn:microsoft.com/office/officeart/2005/8/layout/vList5"/>
    <dgm:cxn modelId="{C6FC1D65-7AD4-439E-A445-A818C78C7533}" type="presParOf" srcId="{C3475F3A-456C-431C-9324-571E111E25B4}" destId="{9D6E0159-5BD4-4B53-BF88-B5EAC4AD1E43}" srcOrd="2" destOrd="0" presId="urn:microsoft.com/office/officeart/2005/8/layout/vList5"/>
    <dgm:cxn modelId="{687843E9-93FF-4232-9A3C-A3DAA25ED2D6}" type="presParOf" srcId="{9D6E0159-5BD4-4B53-BF88-B5EAC4AD1E43}" destId="{207C45CE-CC52-4F49-BC3D-BE58AAD0B9E4}" srcOrd="0" destOrd="0" presId="urn:microsoft.com/office/officeart/2005/8/layout/vList5"/>
    <dgm:cxn modelId="{05383837-DDC0-40BA-BD5B-AF38469698D6}" type="presParOf" srcId="{9D6E0159-5BD4-4B53-BF88-B5EAC4AD1E43}" destId="{AACE4474-78D0-4809-A51A-2673D4B5974A}" srcOrd="1" destOrd="0" presId="urn:microsoft.com/office/officeart/2005/8/layout/vList5"/>
    <dgm:cxn modelId="{5181D677-EA11-4F45-AEA9-613C039A4F7E}" type="presParOf" srcId="{C3475F3A-456C-431C-9324-571E111E25B4}" destId="{0AAEC956-2D86-42AD-BAE8-33A52CBEF133}" srcOrd="3" destOrd="0" presId="urn:microsoft.com/office/officeart/2005/8/layout/vList5"/>
    <dgm:cxn modelId="{9DFE27D6-0275-4571-B5C8-17E935598AAA}" type="presParOf" srcId="{C3475F3A-456C-431C-9324-571E111E25B4}" destId="{B16A72FC-7D15-4CEB-8A0D-790314487F96}" srcOrd="4" destOrd="0" presId="urn:microsoft.com/office/officeart/2005/8/layout/vList5"/>
    <dgm:cxn modelId="{11ED738E-F5CB-4296-A8EF-E6FC34FE42FF}" type="presParOf" srcId="{B16A72FC-7D15-4CEB-8A0D-790314487F96}" destId="{1CFA928F-6287-49E1-AD81-DF663B9101B0}" srcOrd="0" destOrd="0" presId="urn:microsoft.com/office/officeart/2005/8/layout/vList5"/>
    <dgm:cxn modelId="{069BA643-1774-4078-9220-01C0E1957661}" type="presParOf" srcId="{B16A72FC-7D15-4CEB-8A0D-790314487F96}" destId="{AC8A27C3-5439-4A0B-BC84-2E222F4FBE0A}" srcOrd="1" destOrd="0" presId="urn:microsoft.com/office/officeart/2005/8/layout/vList5"/>
    <dgm:cxn modelId="{B547B22C-D17C-4E3D-A31E-A9EDAC412C98}" type="presParOf" srcId="{C3475F3A-456C-431C-9324-571E111E25B4}" destId="{D6AA0F96-769B-41A3-882B-AD3144D73A77}" srcOrd="5" destOrd="0" presId="urn:microsoft.com/office/officeart/2005/8/layout/vList5"/>
    <dgm:cxn modelId="{665370EC-A083-4790-A151-458D967559A3}" type="presParOf" srcId="{C3475F3A-456C-431C-9324-571E111E25B4}" destId="{39D6AB4F-A2B0-4818-B2B5-1A0FAF77C105}" srcOrd="6" destOrd="0" presId="urn:microsoft.com/office/officeart/2005/8/layout/vList5"/>
    <dgm:cxn modelId="{B232989D-E405-4BE2-BB92-55F3F9F2F559}" type="presParOf" srcId="{39D6AB4F-A2B0-4818-B2B5-1A0FAF77C105}" destId="{4BD61E32-6F65-428B-A784-C22B609A38F8}" srcOrd="0" destOrd="0" presId="urn:microsoft.com/office/officeart/2005/8/layout/vList5"/>
    <dgm:cxn modelId="{CA7FB177-9326-4884-AC4D-49A2442D3BC3}" type="presParOf" srcId="{39D6AB4F-A2B0-4818-B2B5-1A0FAF77C105}" destId="{90964580-9BDF-4F30-ADA2-9E301F848E23}" srcOrd="1" destOrd="0" presId="urn:microsoft.com/office/officeart/2005/8/layout/vList5"/>
    <dgm:cxn modelId="{A79278E0-C221-4FB6-BBD5-012F9F33D94B}" type="presParOf" srcId="{C3475F3A-456C-431C-9324-571E111E25B4}" destId="{7C76C21D-041C-45FB-B5F9-DEF728B0DE2F}" srcOrd="7" destOrd="0" presId="urn:microsoft.com/office/officeart/2005/8/layout/vList5"/>
    <dgm:cxn modelId="{CB74F0EE-DB9C-4EE9-B683-42A3DA3D7676}" type="presParOf" srcId="{C3475F3A-456C-431C-9324-571E111E25B4}" destId="{930DBC7A-0D94-4386-939B-3F38A57553DC}" srcOrd="8" destOrd="0" presId="urn:microsoft.com/office/officeart/2005/8/layout/vList5"/>
    <dgm:cxn modelId="{279E8DC5-5A60-4940-A49B-B1C283A50423}" type="presParOf" srcId="{930DBC7A-0D94-4386-939B-3F38A57553DC}" destId="{0B6883C4-FE90-49C2-823C-064809BC8434}" srcOrd="0" destOrd="0" presId="urn:microsoft.com/office/officeart/2005/8/layout/vList5"/>
    <dgm:cxn modelId="{05C33B93-8E8D-44F9-8CCE-FE89F3F3C5E0}" type="presParOf" srcId="{930DBC7A-0D94-4386-939B-3F38A57553DC}" destId="{C8DC5616-E558-4DB8-933F-94E44ACE7722}" srcOrd="1" destOrd="0" presId="urn:microsoft.com/office/officeart/2005/8/layout/vList5"/>
    <dgm:cxn modelId="{523C2321-E64A-4FDD-8CC9-527F0931018E}" type="presParOf" srcId="{C3475F3A-456C-431C-9324-571E111E25B4}" destId="{1436312A-C18C-4B68-9794-91AA16A9C446}" srcOrd="9" destOrd="0" presId="urn:microsoft.com/office/officeart/2005/8/layout/vList5"/>
    <dgm:cxn modelId="{7A1F25B1-2DE0-4FD5-9EE9-C1E77E89C83F}" type="presParOf" srcId="{C3475F3A-456C-431C-9324-571E111E25B4}" destId="{38E5245B-1F6A-49ED-8B05-B04A5200BDDA}" srcOrd="10" destOrd="0" presId="urn:microsoft.com/office/officeart/2005/8/layout/vList5"/>
    <dgm:cxn modelId="{67F7B057-97BE-4D31-A59F-3E081661E948}" type="presParOf" srcId="{38E5245B-1F6A-49ED-8B05-B04A5200BDDA}" destId="{A1EED697-58C3-4269-A55A-BDE9F3088824}" srcOrd="0" destOrd="0" presId="urn:microsoft.com/office/officeart/2005/8/layout/vList5"/>
    <dgm:cxn modelId="{2F9EFC03-461B-4A39-AB25-FA2DCE601B51}" type="presParOf" srcId="{38E5245B-1F6A-49ED-8B05-B04A5200BDDA}" destId="{A65F6B77-7AA9-452B-923D-209558E579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C0BA1C-3E2D-48F2-A97C-3B724F29A8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EB31A2-D26B-4D35-B180-132BB378C7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User: I want to go to Dubai Mall</a:t>
          </a:r>
          <a:endParaRPr lang="en-US" sz="2400" dirty="0"/>
        </a:p>
      </dgm:t>
    </dgm:pt>
    <dgm:pt modelId="{3AAD0542-CC16-4EFC-BFAC-08E802339D71}" type="parTrans" cxnId="{FF264DF8-9F48-4849-B221-E4ED79CFCFC9}">
      <dgm:prSet/>
      <dgm:spPr/>
      <dgm:t>
        <a:bodyPr/>
        <a:lstStyle/>
        <a:p>
          <a:endParaRPr lang="en-US" sz="2400"/>
        </a:p>
      </dgm:t>
    </dgm:pt>
    <dgm:pt modelId="{9B340C85-2E98-42E6-9AE8-2077EC164BE1}" type="sibTrans" cxnId="{FF264DF8-9F48-4849-B221-E4ED79CFCFC9}">
      <dgm:prSet/>
      <dgm:spPr/>
      <dgm:t>
        <a:bodyPr/>
        <a:lstStyle/>
        <a:p>
          <a:endParaRPr lang="en-US" sz="2400"/>
        </a:p>
      </dgm:t>
    </dgm:pt>
    <dgm:pt modelId="{5AA7D78D-C090-4824-9FA7-7980598931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Bot: Okay, that a cool place to visit…</a:t>
          </a:r>
          <a:endParaRPr lang="en-US" sz="2400" dirty="0"/>
        </a:p>
      </dgm:t>
    </dgm:pt>
    <dgm:pt modelId="{BB32BF31-3BBA-46EF-8641-F18D7B3AEA7C}" type="parTrans" cxnId="{F50C9531-D18A-4111-8F29-9A0E93101758}">
      <dgm:prSet/>
      <dgm:spPr/>
      <dgm:t>
        <a:bodyPr/>
        <a:lstStyle/>
        <a:p>
          <a:endParaRPr lang="en-US" sz="2400"/>
        </a:p>
      </dgm:t>
    </dgm:pt>
    <dgm:pt modelId="{0377F585-16F8-43BC-9DA6-A41654BDA8CE}" type="sibTrans" cxnId="{F50C9531-D18A-4111-8F29-9A0E93101758}">
      <dgm:prSet/>
      <dgm:spPr/>
      <dgm:t>
        <a:bodyPr/>
        <a:lstStyle/>
        <a:p>
          <a:endParaRPr lang="en-US" sz="2400"/>
        </a:p>
      </dgm:t>
    </dgm:pt>
    <dgm:pt modelId="{8058F5CC-BC88-466B-8788-D085A7D8F3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User: Does it have ice rink.</a:t>
          </a:r>
          <a:endParaRPr lang="en-US" sz="2400" dirty="0"/>
        </a:p>
      </dgm:t>
    </dgm:pt>
    <dgm:pt modelId="{85BE1A63-7BF1-4CDB-AB4A-125015D82964}" type="parTrans" cxnId="{3B3D9C3C-AB25-4FCB-B212-740239BD0292}">
      <dgm:prSet/>
      <dgm:spPr/>
      <dgm:t>
        <a:bodyPr/>
        <a:lstStyle/>
        <a:p>
          <a:endParaRPr lang="en-US" sz="2400"/>
        </a:p>
      </dgm:t>
    </dgm:pt>
    <dgm:pt modelId="{26935CD5-0EB9-4017-A2E5-2EBB465826FA}" type="sibTrans" cxnId="{3B3D9C3C-AB25-4FCB-B212-740239BD0292}">
      <dgm:prSet/>
      <dgm:spPr/>
      <dgm:t>
        <a:bodyPr/>
        <a:lstStyle/>
        <a:p>
          <a:endParaRPr lang="en-US" sz="2400"/>
        </a:p>
      </dgm:t>
    </dgm:pt>
    <dgm:pt modelId="{B9304E42-324D-43C6-B31E-AB071FEEE1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dirty="0"/>
            <a:t>Bot: Yes…</a:t>
          </a:r>
          <a:endParaRPr lang="en-US" sz="2400" dirty="0"/>
        </a:p>
      </dgm:t>
    </dgm:pt>
    <dgm:pt modelId="{ED4D460C-AA8B-4634-A1EC-F8763EE838A8}" type="parTrans" cxnId="{0A4458F9-EF24-4552-A339-AC3C344DE16F}">
      <dgm:prSet/>
      <dgm:spPr/>
      <dgm:t>
        <a:bodyPr/>
        <a:lstStyle/>
        <a:p>
          <a:endParaRPr lang="en-US" sz="2400"/>
        </a:p>
      </dgm:t>
    </dgm:pt>
    <dgm:pt modelId="{F070D2EF-7B7F-4AA4-9219-F4AED8023B66}" type="sibTrans" cxnId="{0A4458F9-EF24-4552-A339-AC3C344DE16F}">
      <dgm:prSet/>
      <dgm:spPr/>
      <dgm:t>
        <a:bodyPr/>
        <a:lstStyle/>
        <a:p>
          <a:endParaRPr lang="en-US" sz="2400"/>
        </a:p>
      </dgm:t>
    </dgm:pt>
    <dgm:pt modelId="{1F6AAE62-A47C-4902-9C3E-4E98A41B1173}" type="pres">
      <dgm:prSet presAssocID="{31C0BA1C-3E2D-48F2-A97C-3B724F29A8C4}" presName="vert0" presStyleCnt="0">
        <dgm:presLayoutVars>
          <dgm:dir/>
          <dgm:animOne val="branch"/>
          <dgm:animLvl val="lvl"/>
        </dgm:presLayoutVars>
      </dgm:prSet>
      <dgm:spPr/>
    </dgm:pt>
    <dgm:pt modelId="{1F14ACD7-214E-4B52-96EE-B838BE2A6475}" type="pres">
      <dgm:prSet presAssocID="{EEEB31A2-D26B-4D35-B180-132BB378C757}" presName="thickLine" presStyleLbl="alignNode1" presStyleIdx="0" presStyleCnt="4"/>
      <dgm:spPr/>
    </dgm:pt>
    <dgm:pt modelId="{D756E9E8-1D56-4E94-9C88-1436256F4EF1}" type="pres">
      <dgm:prSet presAssocID="{EEEB31A2-D26B-4D35-B180-132BB378C757}" presName="horz1" presStyleCnt="0"/>
      <dgm:spPr/>
    </dgm:pt>
    <dgm:pt modelId="{0C13682F-1ADB-4082-83E6-5039DBE8D1C1}" type="pres">
      <dgm:prSet presAssocID="{EEEB31A2-D26B-4D35-B180-132BB378C757}" presName="tx1" presStyleLbl="revTx" presStyleIdx="0" presStyleCnt="4"/>
      <dgm:spPr/>
    </dgm:pt>
    <dgm:pt modelId="{053A1170-281D-4A9F-B57D-DC855011E46A}" type="pres">
      <dgm:prSet presAssocID="{EEEB31A2-D26B-4D35-B180-132BB378C757}" presName="vert1" presStyleCnt="0"/>
      <dgm:spPr/>
    </dgm:pt>
    <dgm:pt modelId="{ED64BFE8-8619-45DE-8F64-ACD43F3DA225}" type="pres">
      <dgm:prSet presAssocID="{5AA7D78D-C090-4824-9FA7-79805989318C}" presName="thickLine" presStyleLbl="alignNode1" presStyleIdx="1" presStyleCnt="4"/>
      <dgm:spPr/>
    </dgm:pt>
    <dgm:pt modelId="{C05831D7-C645-47F2-B9CB-B67833DEF21D}" type="pres">
      <dgm:prSet presAssocID="{5AA7D78D-C090-4824-9FA7-79805989318C}" presName="horz1" presStyleCnt="0"/>
      <dgm:spPr/>
    </dgm:pt>
    <dgm:pt modelId="{99CB0230-464E-45EF-99CB-788F16850BE7}" type="pres">
      <dgm:prSet presAssocID="{5AA7D78D-C090-4824-9FA7-79805989318C}" presName="tx1" presStyleLbl="revTx" presStyleIdx="1" presStyleCnt="4"/>
      <dgm:spPr/>
    </dgm:pt>
    <dgm:pt modelId="{AD44516D-16B9-4754-BD41-57F46F93019D}" type="pres">
      <dgm:prSet presAssocID="{5AA7D78D-C090-4824-9FA7-79805989318C}" presName="vert1" presStyleCnt="0"/>
      <dgm:spPr/>
    </dgm:pt>
    <dgm:pt modelId="{951DE7DF-0A94-4C30-8E39-EA9E271595A9}" type="pres">
      <dgm:prSet presAssocID="{8058F5CC-BC88-466B-8788-D085A7D8F38E}" presName="thickLine" presStyleLbl="alignNode1" presStyleIdx="2" presStyleCnt="4"/>
      <dgm:spPr/>
    </dgm:pt>
    <dgm:pt modelId="{86F84A3D-2158-4289-894D-6795B2943295}" type="pres">
      <dgm:prSet presAssocID="{8058F5CC-BC88-466B-8788-D085A7D8F38E}" presName="horz1" presStyleCnt="0"/>
      <dgm:spPr/>
    </dgm:pt>
    <dgm:pt modelId="{380BBE4C-5D0B-4AC6-B79A-399894DA19EE}" type="pres">
      <dgm:prSet presAssocID="{8058F5CC-BC88-466B-8788-D085A7D8F38E}" presName="tx1" presStyleLbl="revTx" presStyleIdx="2" presStyleCnt="4"/>
      <dgm:spPr/>
    </dgm:pt>
    <dgm:pt modelId="{8557C50E-2CD4-41C5-92F3-46180CEAE5A1}" type="pres">
      <dgm:prSet presAssocID="{8058F5CC-BC88-466B-8788-D085A7D8F38E}" presName="vert1" presStyleCnt="0"/>
      <dgm:spPr/>
    </dgm:pt>
    <dgm:pt modelId="{867B2792-A55D-480D-AD2F-694CE14ABA1C}" type="pres">
      <dgm:prSet presAssocID="{B9304E42-324D-43C6-B31E-AB071FEEE126}" presName="thickLine" presStyleLbl="alignNode1" presStyleIdx="3" presStyleCnt="4"/>
      <dgm:spPr/>
    </dgm:pt>
    <dgm:pt modelId="{F13AD8EE-A08A-4720-B488-0C46B4B3B885}" type="pres">
      <dgm:prSet presAssocID="{B9304E42-324D-43C6-B31E-AB071FEEE126}" presName="horz1" presStyleCnt="0"/>
      <dgm:spPr/>
    </dgm:pt>
    <dgm:pt modelId="{92C50A90-718D-4ED5-AF2F-90A8EECCD389}" type="pres">
      <dgm:prSet presAssocID="{B9304E42-324D-43C6-B31E-AB071FEEE126}" presName="tx1" presStyleLbl="revTx" presStyleIdx="3" presStyleCnt="4"/>
      <dgm:spPr/>
    </dgm:pt>
    <dgm:pt modelId="{9BCB2935-CBC4-474F-9B65-8CD02209989C}" type="pres">
      <dgm:prSet presAssocID="{B9304E42-324D-43C6-B31E-AB071FEEE126}" presName="vert1" presStyleCnt="0"/>
      <dgm:spPr/>
    </dgm:pt>
  </dgm:ptLst>
  <dgm:cxnLst>
    <dgm:cxn modelId="{D8D91817-634D-4284-8F42-2875D319C025}" type="presOf" srcId="{31C0BA1C-3E2D-48F2-A97C-3B724F29A8C4}" destId="{1F6AAE62-A47C-4902-9C3E-4E98A41B1173}" srcOrd="0" destOrd="0" presId="urn:microsoft.com/office/officeart/2008/layout/LinedList"/>
    <dgm:cxn modelId="{F50C9531-D18A-4111-8F29-9A0E93101758}" srcId="{31C0BA1C-3E2D-48F2-A97C-3B724F29A8C4}" destId="{5AA7D78D-C090-4824-9FA7-79805989318C}" srcOrd="1" destOrd="0" parTransId="{BB32BF31-3BBA-46EF-8641-F18D7B3AEA7C}" sibTransId="{0377F585-16F8-43BC-9DA6-A41654BDA8CE}"/>
    <dgm:cxn modelId="{C71BA23A-919C-4A01-9715-6F92C1C795DB}" type="presOf" srcId="{8058F5CC-BC88-466B-8788-D085A7D8F38E}" destId="{380BBE4C-5D0B-4AC6-B79A-399894DA19EE}" srcOrd="0" destOrd="0" presId="urn:microsoft.com/office/officeart/2008/layout/LinedList"/>
    <dgm:cxn modelId="{3B3D9C3C-AB25-4FCB-B212-740239BD0292}" srcId="{31C0BA1C-3E2D-48F2-A97C-3B724F29A8C4}" destId="{8058F5CC-BC88-466B-8788-D085A7D8F38E}" srcOrd="2" destOrd="0" parTransId="{85BE1A63-7BF1-4CDB-AB4A-125015D82964}" sibTransId="{26935CD5-0EB9-4017-A2E5-2EBB465826FA}"/>
    <dgm:cxn modelId="{BD952B88-98D6-4414-88A2-0A1DF3381947}" type="presOf" srcId="{5AA7D78D-C090-4824-9FA7-79805989318C}" destId="{99CB0230-464E-45EF-99CB-788F16850BE7}" srcOrd="0" destOrd="0" presId="urn:microsoft.com/office/officeart/2008/layout/LinedList"/>
    <dgm:cxn modelId="{F1C53DB3-A74B-48E5-9696-94FD6532F0DE}" type="presOf" srcId="{B9304E42-324D-43C6-B31E-AB071FEEE126}" destId="{92C50A90-718D-4ED5-AF2F-90A8EECCD389}" srcOrd="0" destOrd="0" presId="urn:microsoft.com/office/officeart/2008/layout/LinedList"/>
    <dgm:cxn modelId="{EED9D9D6-EAC6-484F-A265-034669A4BB80}" type="presOf" srcId="{EEEB31A2-D26B-4D35-B180-132BB378C757}" destId="{0C13682F-1ADB-4082-83E6-5039DBE8D1C1}" srcOrd="0" destOrd="0" presId="urn:microsoft.com/office/officeart/2008/layout/LinedList"/>
    <dgm:cxn modelId="{FF264DF8-9F48-4849-B221-E4ED79CFCFC9}" srcId="{31C0BA1C-3E2D-48F2-A97C-3B724F29A8C4}" destId="{EEEB31A2-D26B-4D35-B180-132BB378C757}" srcOrd="0" destOrd="0" parTransId="{3AAD0542-CC16-4EFC-BFAC-08E802339D71}" sibTransId="{9B340C85-2E98-42E6-9AE8-2077EC164BE1}"/>
    <dgm:cxn modelId="{0A4458F9-EF24-4552-A339-AC3C344DE16F}" srcId="{31C0BA1C-3E2D-48F2-A97C-3B724F29A8C4}" destId="{B9304E42-324D-43C6-B31E-AB071FEEE126}" srcOrd="3" destOrd="0" parTransId="{ED4D460C-AA8B-4634-A1EC-F8763EE838A8}" sibTransId="{F070D2EF-7B7F-4AA4-9219-F4AED8023B66}"/>
    <dgm:cxn modelId="{B274B246-36F1-45A6-AA45-ED93AF0BFDAD}" type="presParOf" srcId="{1F6AAE62-A47C-4902-9C3E-4E98A41B1173}" destId="{1F14ACD7-214E-4B52-96EE-B838BE2A6475}" srcOrd="0" destOrd="0" presId="urn:microsoft.com/office/officeart/2008/layout/LinedList"/>
    <dgm:cxn modelId="{ED385E07-3D8B-4689-BB1E-2283AA89558E}" type="presParOf" srcId="{1F6AAE62-A47C-4902-9C3E-4E98A41B1173}" destId="{D756E9E8-1D56-4E94-9C88-1436256F4EF1}" srcOrd="1" destOrd="0" presId="urn:microsoft.com/office/officeart/2008/layout/LinedList"/>
    <dgm:cxn modelId="{2DE4C65B-9BB7-4B32-AE66-36C59FC2995F}" type="presParOf" srcId="{D756E9E8-1D56-4E94-9C88-1436256F4EF1}" destId="{0C13682F-1ADB-4082-83E6-5039DBE8D1C1}" srcOrd="0" destOrd="0" presId="urn:microsoft.com/office/officeart/2008/layout/LinedList"/>
    <dgm:cxn modelId="{E53D7D46-D8E5-4E4E-9548-132E1AC6C7AF}" type="presParOf" srcId="{D756E9E8-1D56-4E94-9C88-1436256F4EF1}" destId="{053A1170-281D-4A9F-B57D-DC855011E46A}" srcOrd="1" destOrd="0" presId="urn:microsoft.com/office/officeart/2008/layout/LinedList"/>
    <dgm:cxn modelId="{A6BD2DFF-F05E-411B-87B6-0A65BC97FFC3}" type="presParOf" srcId="{1F6AAE62-A47C-4902-9C3E-4E98A41B1173}" destId="{ED64BFE8-8619-45DE-8F64-ACD43F3DA225}" srcOrd="2" destOrd="0" presId="urn:microsoft.com/office/officeart/2008/layout/LinedList"/>
    <dgm:cxn modelId="{C22FBA00-5B4E-4AC4-A2CA-12965C7FE96E}" type="presParOf" srcId="{1F6AAE62-A47C-4902-9C3E-4E98A41B1173}" destId="{C05831D7-C645-47F2-B9CB-B67833DEF21D}" srcOrd="3" destOrd="0" presId="urn:microsoft.com/office/officeart/2008/layout/LinedList"/>
    <dgm:cxn modelId="{F85F5FC4-FB6D-4FD2-A361-749974ED5BB5}" type="presParOf" srcId="{C05831D7-C645-47F2-B9CB-B67833DEF21D}" destId="{99CB0230-464E-45EF-99CB-788F16850BE7}" srcOrd="0" destOrd="0" presId="urn:microsoft.com/office/officeart/2008/layout/LinedList"/>
    <dgm:cxn modelId="{4B82732C-2BD4-4BD8-A377-268BA4F73BE4}" type="presParOf" srcId="{C05831D7-C645-47F2-B9CB-B67833DEF21D}" destId="{AD44516D-16B9-4754-BD41-57F46F93019D}" srcOrd="1" destOrd="0" presId="urn:microsoft.com/office/officeart/2008/layout/LinedList"/>
    <dgm:cxn modelId="{8A32B90C-401E-4356-877D-3C3ADD18EF6F}" type="presParOf" srcId="{1F6AAE62-A47C-4902-9C3E-4E98A41B1173}" destId="{951DE7DF-0A94-4C30-8E39-EA9E271595A9}" srcOrd="4" destOrd="0" presId="urn:microsoft.com/office/officeart/2008/layout/LinedList"/>
    <dgm:cxn modelId="{C62A435D-4158-46AC-B371-B925CCD5F4A2}" type="presParOf" srcId="{1F6AAE62-A47C-4902-9C3E-4E98A41B1173}" destId="{86F84A3D-2158-4289-894D-6795B2943295}" srcOrd="5" destOrd="0" presId="urn:microsoft.com/office/officeart/2008/layout/LinedList"/>
    <dgm:cxn modelId="{4E2FBA47-6C6F-4572-9CEB-E0ECB1CE26E7}" type="presParOf" srcId="{86F84A3D-2158-4289-894D-6795B2943295}" destId="{380BBE4C-5D0B-4AC6-B79A-399894DA19EE}" srcOrd="0" destOrd="0" presId="urn:microsoft.com/office/officeart/2008/layout/LinedList"/>
    <dgm:cxn modelId="{6FCE0527-1F0A-43EC-A6E4-D7A01FFE49BC}" type="presParOf" srcId="{86F84A3D-2158-4289-894D-6795B2943295}" destId="{8557C50E-2CD4-41C5-92F3-46180CEAE5A1}" srcOrd="1" destOrd="0" presId="urn:microsoft.com/office/officeart/2008/layout/LinedList"/>
    <dgm:cxn modelId="{DF5993ED-E360-4F08-B867-C8896EC981E5}" type="presParOf" srcId="{1F6AAE62-A47C-4902-9C3E-4E98A41B1173}" destId="{867B2792-A55D-480D-AD2F-694CE14ABA1C}" srcOrd="6" destOrd="0" presId="urn:microsoft.com/office/officeart/2008/layout/LinedList"/>
    <dgm:cxn modelId="{06996AAD-0FDB-4A83-BFB9-61D710362921}" type="presParOf" srcId="{1F6AAE62-A47C-4902-9C3E-4E98A41B1173}" destId="{F13AD8EE-A08A-4720-B488-0C46B4B3B885}" srcOrd="7" destOrd="0" presId="urn:microsoft.com/office/officeart/2008/layout/LinedList"/>
    <dgm:cxn modelId="{06048B6A-C4A5-45BB-8E59-28043A3D9626}" type="presParOf" srcId="{F13AD8EE-A08A-4720-B488-0C46B4B3B885}" destId="{92C50A90-718D-4ED5-AF2F-90A8EECCD389}" srcOrd="0" destOrd="0" presId="urn:microsoft.com/office/officeart/2008/layout/LinedList"/>
    <dgm:cxn modelId="{E948D076-43CC-4736-8B21-178D3EA8DA63}" type="presParOf" srcId="{F13AD8EE-A08A-4720-B488-0C46B4B3B885}" destId="{9BCB2935-CBC4-474F-9B65-8CD0220998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D78DE9-A0C4-4107-A2A1-B70E054FD445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0BEDB0-44CB-4A0B-8F62-BE6E1250571D}">
      <dgm:prSet/>
      <dgm:spPr/>
      <dgm:t>
        <a:bodyPr/>
        <a:lstStyle/>
        <a:p>
          <a:r>
            <a:rPr lang="en-US" dirty="0"/>
            <a:t>Why </a:t>
          </a:r>
          <a:r>
            <a:rPr lang="en-US" dirty="0" err="1"/>
            <a:t>Langchain</a:t>
          </a:r>
          <a:endParaRPr lang="en-US" dirty="0"/>
        </a:p>
      </dgm:t>
    </dgm:pt>
    <dgm:pt modelId="{C1E776ED-9429-4EE4-8002-EEDDBDD1A73D}" type="parTrans" cxnId="{A5AD3742-5241-4757-8556-4CD8F3A130F2}">
      <dgm:prSet/>
      <dgm:spPr/>
      <dgm:t>
        <a:bodyPr/>
        <a:lstStyle/>
        <a:p>
          <a:endParaRPr lang="en-US"/>
        </a:p>
      </dgm:t>
    </dgm:pt>
    <dgm:pt modelId="{D755027F-59A4-4783-AEDE-FE1AFA783ABA}" type="sibTrans" cxnId="{A5AD3742-5241-4757-8556-4CD8F3A130F2}">
      <dgm:prSet/>
      <dgm:spPr/>
      <dgm:t>
        <a:bodyPr/>
        <a:lstStyle/>
        <a:p>
          <a:endParaRPr lang="en-US"/>
        </a:p>
      </dgm:t>
    </dgm:pt>
    <dgm:pt modelId="{4E5CDA32-D5DD-4BAB-BDEC-E0705AC4C5C0}">
      <dgm:prSet custT="1"/>
      <dgm:spPr/>
      <dgm:t>
        <a:bodyPr/>
        <a:lstStyle/>
        <a:p>
          <a:pPr algn="ctr"/>
          <a:r>
            <a:rPr lang="en-US" sz="1600" dirty="0"/>
            <a:t>AI Chatbot</a:t>
          </a:r>
        </a:p>
      </dgm:t>
    </dgm:pt>
    <dgm:pt modelId="{2B1712B5-F53A-4708-9864-BCDAAF6CC683}" type="parTrans" cxnId="{EB7AFE68-FA8E-4BF2-9CE7-224AB9E73D87}">
      <dgm:prSet/>
      <dgm:spPr/>
      <dgm:t>
        <a:bodyPr/>
        <a:lstStyle/>
        <a:p>
          <a:endParaRPr lang="en-US"/>
        </a:p>
      </dgm:t>
    </dgm:pt>
    <dgm:pt modelId="{4F214E05-A7DE-4057-B571-6B100B730631}" type="sibTrans" cxnId="{EB7AFE68-FA8E-4BF2-9CE7-224AB9E73D87}">
      <dgm:prSet/>
      <dgm:spPr/>
      <dgm:t>
        <a:bodyPr/>
        <a:lstStyle/>
        <a:p>
          <a:endParaRPr lang="en-US"/>
        </a:p>
      </dgm:t>
    </dgm:pt>
    <dgm:pt modelId="{67D6EB1D-A8AC-4F6C-87F5-48AB2B89831A}">
      <dgm:prSet/>
      <dgm:spPr/>
      <dgm:t>
        <a:bodyPr/>
        <a:lstStyle/>
        <a:p>
          <a:r>
            <a:rPr lang="en-US" dirty="0"/>
            <a:t>Prompts &amp; LLMs</a:t>
          </a:r>
        </a:p>
      </dgm:t>
    </dgm:pt>
    <dgm:pt modelId="{C0C5295D-8309-4304-B2BF-C86DFEC4A697}" type="parTrans" cxnId="{F70CFA6E-888D-4A24-930F-EA492749680E}">
      <dgm:prSet/>
      <dgm:spPr/>
      <dgm:t>
        <a:bodyPr/>
        <a:lstStyle/>
        <a:p>
          <a:endParaRPr lang="en-US"/>
        </a:p>
      </dgm:t>
    </dgm:pt>
    <dgm:pt modelId="{0F474A34-1EB0-46E6-94DD-F8A5FECFCAFF}" type="sibTrans" cxnId="{F70CFA6E-888D-4A24-930F-EA492749680E}">
      <dgm:prSet/>
      <dgm:spPr/>
      <dgm:t>
        <a:bodyPr/>
        <a:lstStyle/>
        <a:p>
          <a:endParaRPr lang="en-US"/>
        </a:p>
      </dgm:t>
    </dgm:pt>
    <dgm:pt modelId="{DD8EB871-3151-4467-BE27-FA13E5816A70}">
      <dgm:prSet custT="1"/>
      <dgm:spPr/>
      <dgm:t>
        <a:bodyPr/>
        <a:lstStyle/>
        <a:p>
          <a:pPr algn="ctr"/>
          <a:r>
            <a:rPr lang="en-US" sz="1600" dirty="0"/>
            <a:t>Simplify Prompts with </a:t>
          </a:r>
          <a:r>
            <a:rPr lang="en-GB" sz="1200" dirty="0" err="1"/>
            <a:t>PromptTemplate</a:t>
          </a:r>
          <a:endParaRPr lang="en-US" sz="1200" dirty="0"/>
        </a:p>
      </dgm:t>
    </dgm:pt>
    <dgm:pt modelId="{0A16A9B0-CAB7-4875-839F-FCB703F05636}" type="parTrans" cxnId="{4B33D395-188F-4B46-97CF-A872CA33E65D}">
      <dgm:prSet/>
      <dgm:spPr/>
      <dgm:t>
        <a:bodyPr/>
        <a:lstStyle/>
        <a:p>
          <a:endParaRPr lang="en-US"/>
        </a:p>
      </dgm:t>
    </dgm:pt>
    <dgm:pt modelId="{8EEB0A7D-F637-4E0A-8543-F2FAFC917610}" type="sibTrans" cxnId="{4B33D395-188F-4B46-97CF-A872CA33E65D}">
      <dgm:prSet/>
      <dgm:spPr/>
      <dgm:t>
        <a:bodyPr/>
        <a:lstStyle/>
        <a:p>
          <a:endParaRPr lang="en-US"/>
        </a:p>
      </dgm:t>
    </dgm:pt>
    <dgm:pt modelId="{E3D9AB5A-8FBE-4B66-A431-BAA5C14FE7CE}">
      <dgm:prSet/>
      <dgm:spPr/>
      <dgm:t>
        <a:bodyPr/>
        <a:lstStyle/>
        <a:p>
          <a:r>
            <a:rPr lang="en-US" dirty="0"/>
            <a:t>Tools</a:t>
          </a:r>
        </a:p>
      </dgm:t>
    </dgm:pt>
    <dgm:pt modelId="{FEC7F8B3-16D2-484D-93A2-A9B6F4EDD186}" type="parTrans" cxnId="{17C7A6A4-CD86-408A-9502-D0D73CF9A8D7}">
      <dgm:prSet/>
      <dgm:spPr/>
      <dgm:t>
        <a:bodyPr/>
        <a:lstStyle/>
        <a:p>
          <a:endParaRPr lang="en-US"/>
        </a:p>
      </dgm:t>
    </dgm:pt>
    <dgm:pt modelId="{D8C81B0F-99F3-4813-A2BC-0CCF51211000}" type="sibTrans" cxnId="{17C7A6A4-CD86-408A-9502-D0D73CF9A8D7}">
      <dgm:prSet/>
      <dgm:spPr/>
      <dgm:t>
        <a:bodyPr/>
        <a:lstStyle/>
        <a:p>
          <a:endParaRPr lang="en-US"/>
        </a:p>
      </dgm:t>
    </dgm:pt>
    <dgm:pt modelId="{102049F0-E40B-4340-AEF7-21D63234C14E}">
      <dgm:prSet custT="1"/>
      <dgm:spPr/>
      <dgm:t>
        <a:bodyPr/>
        <a:lstStyle/>
        <a:p>
          <a:pPr algn="ctr"/>
          <a:r>
            <a:rPr lang="en-US" sz="1600" dirty="0"/>
            <a:t>Adding Weather Capabilities using Tools</a:t>
          </a:r>
        </a:p>
      </dgm:t>
    </dgm:pt>
    <dgm:pt modelId="{C0788C82-DA39-4A0D-817A-0D6EC3463FE9}" type="parTrans" cxnId="{56EF4136-5524-409B-9AF0-40FBACD70B8B}">
      <dgm:prSet/>
      <dgm:spPr/>
      <dgm:t>
        <a:bodyPr/>
        <a:lstStyle/>
        <a:p>
          <a:endParaRPr lang="en-US"/>
        </a:p>
      </dgm:t>
    </dgm:pt>
    <dgm:pt modelId="{B857F4E8-BDBA-47CF-8553-1005CFE05835}" type="sibTrans" cxnId="{56EF4136-5524-409B-9AF0-40FBACD70B8B}">
      <dgm:prSet/>
      <dgm:spPr/>
      <dgm:t>
        <a:bodyPr/>
        <a:lstStyle/>
        <a:p>
          <a:endParaRPr lang="en-US"/>
        </a:p>
      </dgm:t>
    </dgm:pt>
    <dgm:pt modelId="{83F71EA1-C166-463D-A161-49D0B8AACEAF}">
      <dgm:prSet custT="1"/>
      <dgm:spPr/>
      <dgm:t>
        <a:bodyPr/>
        <a:lstStyle/>
        <a:p>
          <a:pPr algn="ctr"/>
          <a:r>
            <a:rPr lang="en-US" sz="1600" dirty="0"/>
            <a:t>Remember with </a:t>
          </a:r>
          <a:r>
            <a:rPr lang="en-GB" sz="1550" dirty="0" err="1"/>
            <a:t>ConversationBufferMemory</a:t>
          </a:r>
          <a:endParaRPr lang="en-US" sz="1550" dirty="0"/>
        </a:p>
      </dgm:t>
    </dgm:pt>
    <dgm:pt modelId="{264F7569-A71A-4B00-A1EE-D6D6503E4704}" type="parTrans" cxnId="{3BED529F-1BBD-4309-B0A2-ABE7D5EC37EF}">
      <dgm:prSet/>
      <dgm:spPr/>
      <dgm:t>
        <a:bodyPr/>
        <a:lstStyle/>
        <a:p>
          <a:endParaRPr lang="en-GB"/>
        </a:p>
      </dgm:t>
    </dgm:pt>
    <dgm:pt modelId="{329DB9C1-991A-4DCC-AA2F-493B982CEB17}" type="sibTrans" cxnId="{3BED529F-1BBD-4309-B0A2-ABE7D5EC37EF}">
      <dgm:prSet/>
      <dgm:spPr/>
      <dgm:t>
        <a:bodyPr/>
        <a:lstStyle/>
        <a:p>
          <a:endParaRPr lang="en-GB"/>
        </a:p>
      </dgm:t>
    </dgm:pt>
    <dgm:pt modelId="{C9300A92-9626-421B-9D62-A2172A48376E}">
      <dgm:prSet/>
      <dgm:spPr/>
      <dgm:t>
        <a:bodyPr/>
        <a:lstStyle/>
        <a:p>
          <a:r>
            <a:rPr lang="en-US" dirty="0"/>
            <a:t>Memory</a:t>
          </a:r>
        </a:p>
      </dgm:t>
    </dgm:pt>
    <dgm:pt modelId="{CC250CB3-0161-44EC-A3F1-67D00320DADA}" type="sibTrans" cxnId="{FC6AE835-A861-4280-8392-7EF6D8FF9B3B}">
      <dgm:prSet/>
      <dgm:spPr/>
      <dgm:t>
        <a:bodyPr/>
        <a:lstStyle/>
        <a:p>
          <a:endParaRPr lang="en-US"/>
        </a:p>
      </dgm:t>
    </dgm:pt>
    <dgm:pt modelId="{DA83535B-2CAC-4836-A04B-C9846B48B91C}" type="parTrans" cxnId="{FC6AE835-A861-4280-8392-7EF6D8FF9B3B}">
      <dgm:prSet/>
      <dgm:spPr/>
      <dgm:t>
        <a:bodyPr/>
        <a:lstStyle/>
        <a:p>
          <a:endParaRPr lang="en-US"/>
        </a:p>
      </dgm:t>
    </dgm:pt>
    <dgm:pt modelId="{FA9FDF0A-5AFA-45BB-8F34-900E6FB0510D}">
      <dgm:prSet custT="1"/>
      <dgm:spPr/>
      <dgm:t>
        <a:bodyPr/>
        <a:lstStyle/>
        <a:p>
          <a:pPr algn="ctr"/>
          <a:r>
            <a:rPr lang="en-US" sz="1700" dirty="0"/>
            <a:t>Observability</a:t>
          </a:r>
        </a:p>
      </dgm:t>
    </dgm:pt>
    <dgm:pt modelId="{80297D06-3026-4916-9B1E-FA4DD685F112}" type="parTrans" cxnId="{8AC43EAE-FED1-4D96-810F-82C30E8C7401}">
      <dgm:prSet/>
      <dgm:spPr/>
      <dgm:t>
        <a:bodyPr/>
        <a:lstStyle/>
        <a:p>
          <a:endParaRPr lang="en-GB"/>
        </a:p>
      </dgm:t>
    </dgm:pt>
    <dgm:pt modelId="{4C0E4F6E-3FA8-49D3-9174-8921B37CDC2F}" type="sibTrans" cxnId="{8AC43EAE-FED1-4D96-810F-82C30E8C7401}">
      <dgm:prSet/>
      <dgm:spPr/>
      <dgm:t>
        <a:bodyPr/>
        <a:lstStyle/>
        <a:p>
          <a:endParaRPr lang="en-GB"/>
        </a:p>
      </dgm:t>
    </dgm:pt>
    <dgm:pt modelId="{4EBE3D21-9520-4AEF-A6CF-39F9BBD19D43}">
      <dgm:prSet custT="1"/>
      <dgm:spPr/>
      <dgm:t>
        <a:bodyPr/>
        <a:lstStyle/>
        <a:p>
          <a:pPr algn="ctr"/>
          <a:r>
            <a:rPr lang="en-US" sz="1600" dirty="0"/>
            <a:t>Monitor</a:t>
          </a:r>
        </a:p>
        <a:p>
          <a:pPr algn="ctr"/>
          <a:r>
            <a:rPr lang="en-US" sz="1600" dirty="0"/>
            <a:t>using</a:t>
          </a:r>
        </a:p>
        <a:p>
          <a:pPr algn="ctr"/>
          <a:r>
            <a:rPr lang="en-US" sz="1600" dirty="0" err="1"/>
            <a:t>LangSmith</a:t>
          </a:r>
          <a:endParaRPr lang="en-US" sz="1600" dirty="0"/>
        </a:p>
      </dgm:t>
    </dgm:pt>
    <dgm:pt modelId="{AB0DE3F6-4F54-4E26-A7FD-B7BE1134AC90}" type="parTrans" cxnId="{3D95E27A-D895-427E-9A07-EF003259259D}">
      <dgm:prSet/>
      <dgm:spPr/>
      <dgm:t>
        <a:bodyPr/>
        <a:lstStyle/>
        <a:p>
          <a:endParaRPr lang="en-GB"/>
        </a:p>
      </dgm:t>
    </dgm:pt>
    <dgm:pt modelId="{55A5188A-2887-4B32-907F-17DCDBA2B085}" type="sibTrans" cxnId="{3D95E27A-D895-427E-9A07-EF003259259D}">
      <dgm:prSet/>
      <dgm:spPr/>
      <dgm:t>
        <a:bodyPr/>
        <a:lstStyle/>
        <a:p>
          <a:endParaRPr lang="en-GB"/>
        </a:p>
      </dgm:t>
    </dgm:pt>
    <dgm:pt modelId="{96708301-39A7-45E1-811F-72FE18ABB0A8}">
      <dgm:prSet custT="1"/>
      <dgm:spPr/>
      <dgm:t>
        <a:bodyPr/>
        <a:lstStyle/>
        <a:p>
          <a:pPr algn="ctr"/>
          <a:r>
            <a:rPr lang="en-US" sz="1700" dirty="0"/>
            <a:t>Deployment</a:t>
          </a:r>
        </a:p>
      </dgm:t>
    </dgm:pt>
    <dgm:pt modelId="{103AE7D9-B5AE-4491-87AC-D07A60CFF85D}" type="parTrans" cxnId="{83A18D17-3D86-466D-8CD7-A38A0ABA2033}">
      <dgm:prSet/>
      <dgm:spPr/>
      <dgm:t>
        <a:bodyPr/>
        <a:lstStyle/>
        <a:p>
          <a:endParaRPr lang="en-GB"/>
        </a:p>
      </dgm:t>
    </dgm:pt>
    <dgm:pt modelId="{B46C63AE-FD2B-4B87-B335-0E095350F262}" type="sibTrans" cxnId="{83A18D17-3D86-466D-8CD7-A38A0ABA2033}">
      <dgm:prSet/>
      <dgm:spPr/>
      <dgm:t>
        <a:bodyPr/>
        <a:lstStyle/>
        <a:p>
          <a:endParaRPr lang="en-GB"/>
        </a:p>
      </dgm:t>
    </dgm:pt>
    <dgm:pt modelId="{52A399F6-D9A8-4ED3-B0BE-3445CA29E9C1}">
      <dgm:prSet custT="1"/>
      <dgm:spPr/>
      <dgm:t>
        <a:bodyPr/>
        <a:lstStyle/>
        <a:p>
          <a:pPr algn="ctr"/>
          <a:r>
            <a:rPr lang="en-US" sz="1600" dirty="0"/>
            <a:t>Deploy using </a:t>
          </a:r>
          <a:r>
            <a:rPr lang="en-US" sz="1600" dirty="0" err="1"/>
            <a:t>LangServe</a:t>
          </a:r>
          <a:endParaRPr lang="en-US" sz="1600" dirty="0"/>
        </a:p>
      </dgm:t>
    </dgm:pt>
    <dgm:pt modelId="{63647402-A0FA-4F2E-89E2-0E9D4BAB5302}" type="parTrans" cxnId="{CAD8C993-B3AA-4395-9611-C136892D74D8}">
      <dgm:prSet/>
      <dgm:spPr/>
      <dgm:t>
        <a:bodyPr/>
        <a:lstStyle/>
        <a:p>
          <a:endParaRPr lang="en-GB"/>
        </a:p>
      </dgm:t>
    </dgm:pt>
    <dgm:pt modelId="{B0ADEE27-1AA9-4514-8455-53BE9C8AF011}" type="sibTrans" cxnId="{CAD8C993-B3AA-4395-9611-C136892D74D8}">
      <dgm:prSet/>
      <dgm:spPr/>
      <dgm:t>
        <a:bodyPr/>
        <a:lstStyle/>
        <a:p>
          <a:endParaRPr lang="en-GB"/>
        </a:p>
      </dgm:t>
    </dgm:pt>
    <dgm:pt modelId="{0F2D8A77-C308-45C3-9D36-5BECB8B7B510}" type="pres">
      <dgm:prSet presAssocID="{21D78DE9-A0C4-4107-A2A1-B70E054FD445}" presName="Name0" presStyleCnt="0">
        <dgm:presLayoutVars>
          <dgm:dir/>
          <dgm:animLvl val="lvl"/>
          <dgm:resizeHandles val="exact"/>
        </dgm:presLayoutVars>
      </dgm:prSet>
      <dgm:spPr/>
    </dgm:pt>
    <dgm:pt modelId="{FB9F033D-8C47-48BF-B924-236826251C31}" type="pres">
      <dgm:prSet presAssocID="{CD0BEDB0-44CB-4A0B-8F62-BE6E1250571D}" presName="composite" presStyleCnt="0"/>
      <dgm:spPr/>
    </dgm:pt>
    <dgm:pt modelId="{F547C352-F620-48A9-A65B-6E51A43E2EA6}" type="pres">
      <dgm:prSet presAssocID="{CD0BEDB0-44CB-4A0B-8F62-BE6E1250571D}" presName="parTx" presStyleLbl="alignNode1" presStyleIdx="0" presStyleCnt="6">
        <dgm:presLayoutVars>
          <dgm:chMax val="0"/>
          <dgm:chPref val="0"/>
        </dgm:presLayoutVars>
      </dgm:prSet>
      <dgm:spPr/>
    </dgm:pt>
    <dgm:pt modelId="{15E0FA9B-BE36-4AA3-98F4-9DBDD9015936}" type="pres">
      <dgm:prSet presAssocID="{CD0BEDB0-44CB-4A0B-8F62-BE6E1250571D}" presName="desTx" presStyleLbl="alignAccFollowNode1" presStyleIdx="0" presStyleCnt="6">
        <dgm:presLayoutVars/>
      </dgm:prSet>
      <dgm:spPr/>
    </dgm:pt>
    <dgm:pt modelId="{2E2B85B3-333D-4DD8-956D-CD05F4657084}" type="pres">
      <dgm:prSet presAssocID="{D755027F-59A4-4783-AEDE-FE1AFA783ABA}" presName="space" presStyleCnt="0"/>
      <dgm:spPr/>
    </dgm:pt>
    <dgm:pt modelId="{1410318B-0D10-4E68-9AFB-4E836B3D1229}" type="pres">
      <dgm:prSet presAssocID="{67D6EB1D-A8AC-4F6C-87F5-48AB2B89831A}" presName="composite" presStyleCnt="0"/>
      <dgm:spPr/>
    </dgm:pt>
    <dgm:pt modelId="{0195B61F-8F44-45F5-8907-29832FDF71F6}" type="pres">
      <dgm:prSet presAssocID="{67D6EB1D-A8AC-4F6C-87F5-48AB2B89831A}" presName="parTx" presStyleLbl="alignNode1" presStyleIdx="1" presStyleCnt="6">
        <dgm:presLayoutVars>
          <dgm:chMax val="0"/>
          <dgm:chPref val="0"/>
        </dgm:presLayoutVars>
      </dgm:prSet>
      <dgm:spPr/>
    </dgm:pt>
    <dgm:pt modelId="{4030C349-AEF9-49F9-BCE8-A76C8C647EDB}" type="pres">
      <dgm:prSet presAssocID="{67D6EB1D-A8AC-4F6C-87F5-48AB2B89831A}" presName="desTx" presStyleLbl="alignAccFollowNode1" presStyleIdx="1" presStyleCnt="6">
        <dgm:presLayoutVars/>
      </dgm:prSet>
      <dgm:spPr/>
    </dgm:pt>
    <dgm:pt modelId="{69CD00ED-DBBB-4446-9416-6586CB39238B}" type="pres">
      <dgm:prSet presAssocID="{0F474A34-1EB0-46E6-94DD-F8A5FECFCAFF}" presName="space" presStyleCnt="0"/>
      <dgm:spPr/>
    </dgm:pt>
    <dgm:pt modelId="{D580AF6D-B1C0-4B61-936E-A453193A989F}" type="pres">
      <dgm:prSet presAssocID="{C9300A92-9626-421B-9D62-A2172A48376E}" presName="composite" presStyleCnt="0"/>
      <dgm:spPr/>
    </dgm:pt>
    <dgm:pt modelId="{611964B8-C0C2-40B3-A06B-B16759B92DB7}" type="pres">
      <dgm:prSet presAssocID="{C9300A92-9626-421B-9D62-A2172A48376E}" presName="parTx" presStyleLbl="alignNode1" presStyleIdx="2" presStyleCnt="6">
        <dgm:presLayoutVars>
          <dgm:chMax val="0"/>
          <dgm:chPref val="0"/>
        </dgm:presLayoutVars>
      </dgm:prSet>
      <dgm:spPr/>
    </dgm:pt>
    <dgm:pt modelId="{D3950D96-BF2E-4B75-AED9-51733F085C03}" type="pres">
      <dgm:prSet presAssocID="{C9300A92-9626-421B-9D62-A2172A48376E}" presName="desTx" presStyleLbl="alignAccFollowNode1" presStyleIdx="2" presStyleCnt="6">
        <dgm:presLayoutVars/>
      </dgm:prSet>
      <dgm:spPr/>
    </dgm:pt>
    <dgm:pt modelId="{7C161825-07D3-404B-9C9E-19A557A6509B}" type="pres">
      <dgm:prSet presAssocID="{CC250CB3-0161-44EC-A3F1-67D00320DADA}" presName="space" presStyleCnt="0"/>
      <dgm:spPr/>
    </dgm:pt>
    <dgm:pt modelId="{731D67A4-95A6-49B6-98F3-C04004860992}" type="pres">
      <dgm:prSet presAssocID="{E3D9AB5A-8FBE-4B66-A431-BAA5C14FE7CE}" presName="composite" presStyleCnt="0"/>
      <dgm:spPr/>
    </dgm:pt>
    <dgm:pt modelId="{3C1A4664-4776-477A-933E-68EA2C1A9A26}" type="pres">
      <dgm:prSet presAssocID="{E3D9AB5A-8FBE-4B66-A431-BAA5C14FE7CE}" presName="parTx" presStyleLbl="alignNode1" presStyleIdx="3" presStyleCnt="6">
        <dgm:presLayoutVars>
          <dgm:chMax val="0"/>
          <dgm:chPref val="0"/>
        </dgm:presLayoutVars>
      </dgm:prSet>
      <dgm:spPr/>
    </dgm:pt>
    <dgm:pt modelId="{860BA1BC-D570-4333-AC3D-62D34FB31C8E}" type="pres">
      <dgm:prSet presAssocID="{E3D9AB5A-8FBE-4B66-A431-BAA5C14FE7CE}" presName="desTx" presStyleLbl="alignAccFollowNode1" presStyleIdx="3" presStyleCnt="6">
        <dgm:presLayoutVars/>
      </dgm:prSet>
      <dgm:spPr/>
    </dgm:pt>
    <dgm:pt modelId="{D033A27B-5C0C-49FA-A2C1-800605C5A8FB}" type="pres">
      <dgm:prSet presAssocID="{D8C81B0F-99F3-4813-A2BC-0CCF51211000}" presName="space" presStyleCnt="0"/>
      <dgm:spPr/>
    </dgm:pt>
    <dgm:pt modelId="{5258AEE9-E38C-410C-BD18-1831248847FB}" type="pres">
      <dgm:prSet presAssocID="{FA9FDF0A-5AFA-45BB-8F34-900E6FB0510D}" presName="composite" presStyleCnt="0"/>
      <dgm:spPr/>
    </dgm:pt>
    <dgm:pt modelId="{A0DB5607-BA66-4A02-8837-5DEBCBC4386E}" type="pres">
      <dgm:prSet presAssocID="{FA9FDF0A-5AFA-45BB-8F34-900E6FB0510D}" presName="parTx" presStyleLbl="alignNode1" presStyleIdx="4" presStyleCnt="6">
        <dgm:presLayoutVars>
          <dgm:chMax val="0"/>
          <dgm:chPref val="0"/>
        </dgm:presLayoutVars>
      </dgm:prSet>
      <dgm:spPr/>
    </dgm:pt>
    <dgm:pt modelId="{CE5141A6-3512-4BF3-9A2B-478A1C651285}" type="pres">
      <dgm:prSet presAssocID="{FA9FDF0A-5AFA-45BB-8F34-900E6FB0510D}" presName="desTx" presStyleLbl="alignAccFollowNode1" presStyleIdx="4" presStyleCnt="6">
        <dgm:presLayoutVars/>
      </dgm:prSet>
      <dgm:spPr/>
    </dgm:pt>
    <dgm:pt modelId="{5317387F-F8DB-4FB6-A48E-2292287FFD3A}" type="pres">
      <dgm:prSet presAssocID="{4C0E4F6E-3FA8-49D3-9174-8921B37CDC2F}" presName="space" presStyleCnt="0"/>
      <dgm:spPr/>
    </dgm:pt>
    <dgm:pt modelId="{6A681539-3A13-4F3F-819B-037901F0EA83}" type="pres">
      <dgm:prSet presAssocID="{96708301-39A7-45E1-811F-72FE18ABB0A8}" presName="composite" presStyleCnt="0"/>
      <dgm:spPr/>
    </dgm:pt>
    <dgm:pt modelId="{393E7633-755B-4BDC-858D-3C984ABE8E47}" type="pres">
      <dgm:prSet presAssocID="{96708301-39A7-45E1-811F-72FE18ABB0A8}" presName="parTx" presStyleLbl="alignNode1" presStyleIdx="5" presStyleCnt="6">
        <dgm:presLayoutVars>
          <dgm:chMax val="0"/>
          <dgm:chPref val="0"/>
        </dgm:presLayoutVars>
      </dgm:prSet>
      <dgm:spPr/>
    </dgm:pt>
    <dgm:pt modelId="{87626A5F-88BB-4B26-8877-C49D14605941}" type="pres">
      <dgm:prSet presAssocID="{96708301-39A7-45E1-811F-72FE18ABB0A8}" presName="desTx" presStyleLbl="alignAccFollowNode1" presStyleIdx="5" presStyleCnt="6">
        <dgm:presLayoutVars/>
      </dgm:prSet>
      <dgm:spPr/>
    </dgm:pt>
  </dgm:ptLst>
  <dgm:cxnLst>
    <dgm:cxn modelId="{9310840E-A475-4345-97E1-582E1510C826}" type="presOf" srcId="{102049F0-E40B-4340-AEF7-21D63234C14E}" destId="{860BA1BC-D570-4333-AC3D-62D34FB31C8E}" srcOrd="0" destOrd="0" presId="urn:microsoft.com/office/officeart/2016/7/layout/HorizontalActionList"/>
    <dgm:cxn modelId="{5388B814-D656-4B35-B8C2-6CC68A926EB5}" type="presOf" srcId="{96708301-39A7-45E1-811F-72FE18ABB0A8}" destId="{393E7633-755B-4BDC-858D-3C984ABE8E47}" srcOrd="0" destOrd="0" presId="urn:microsoft.com/office/officeart/2016/7/layout/HorizontalActionList"/>
    <dgm:cxn modelId="{83A18D17-3D86-466D-8CD7-A38A0ABA2033}" srcId="{21D78DE9-A0C4-4107-A2A1-B70E054FD445}" destId="{96708301-39A7-45E1-811F-72FE18ABB0A8}" srcOrd="5" destOrd="0" parTransId="{103AE7D9-B5AE-4491-87AC-D07A60CFF85D}" sibTransId="{B46C63AE-FD2B-4B87-B335-0E095350F262}"/>
    <dgm:cxn modelId="{9D38F918-003F-40F9-8CD6-CC5AD93D922A}" type="presOf" srcId="{C9300A92-9626-421B-9D62-A2172A48376E}" destId="{611964B8-C0C2-40B3-A06B-B16759B92DB7}" srcOrd="0" destOrd="0" presId="urn:microsoft.com/office/officeart/2016/7/layout/HorizontalActionList"/>
    <dgm:cxn modelId="{FC6AE835-A861-4280-8392-7EF6D8FF9B3B}" srcId="{21D78DE9-A0C4-4107-A2A1-B70E054FD445}" destId="{C9300A92-9626-421B-9D62-A2172A48376E}" srcOrd="2" destOrd="0" parTransId="{DA83535B-2CAC-4836-A04B-C9846B48B91C}" sibTransId="{CC250CB3-0161-44EC-A3F1-67D00320DADA}"/>
    <dgm:cxn modelId="{56EF4136-5524-409B-9AF0-40FBACD70B8B}" srcId="{E3D9AB5A-8FBE-4B66-A431-BAA5C14FE7CE}" destId="{102049F0-E40B-4340-AEF7-21D63234C14E}" srcOrd="0" destOrd="0" parTransId="{C0788C82-DA39-4A0D-817A-0D6EC3463FE9}" sibTransId="{B857F4E8-BDBA-47CF-8553-1005CFE05835}"/>
    <dgm:cxn modelId="{8549CB3C-8DBE-41B9-8CBF-17E32C866716}" type="presOf" srcId="{E3D9AB5A-8FBE-4B66-A431-BAA5C14FE7CE}" destId="{3C1A4664-4776-477A-933E-68EA2C1A9A26}" srcOrd="0" destOrd="0" presId="urn:microsoft.com/office/officeart/2016/7/layout/HorizontalActionList"/>
    <dgm:cxn modelId="{A5AD3742-5241-4757-8556-4CD8F3A130F2}" srcId="{21D78DE9-A0C4-4107-A2A1-B70E054FD445}" destId="{CD0BEDB0-44CB-4A0B-8F62-BE6E1250571D}" srcOrd="0" destOrd="0" parTransId="{C1E776ED-9429-4EE4-8002-EEDDBDD1A73D}" sibTransId="{D755027F-59A4-4783-AEDE-FE1AFA783ABA}"/>
    <dgm:cxn modelId="{413AA866-91B8-4874-916E-FD540CE9F26D}" type="presOf" srcId="{4EBE3D21-9520-4AEF-A6CF-39F9BBD19D43}" destId="{CE5141A6-3512-4BF3-9A2B-478A1C651285}" srcOrd="0" destOrd="0" presId="urn:microsoft.com/office/officeart/2016/7/layout/HorizontalActionList"/>
    <dgm:cxn modelId="{EB7AFE68-FA8E-4BF2-9CE7-224AB9E73D87}" srcId="{CD0BEDB0-44CB-4A0B-8F62-BE6E1250571D}" destId="{4E5CDA32-D5DD-4BAB-BDEC-E0705AC4C5C0}" srcOrd="0" destOrd="0" parTransId="{2B1712B5-F53A-4708-9864-BCDAAF6CC683}" sibTransId="{4F214E05-A7DE-4057-B571-6B100B730631}"/>
    <dgm:cxn modelId="{CEFBC96C-4D2A-4384-8C4C-35665262FF64}" type="presOf" srcId="{CD0BEDB0-44CB-4A0B-8F62-BE6E1250571D}" destId="{F547C352-F620-48A9-A65B-6E51A43E2EA6}" srcOrd="0" destOrd="0" presId="urn:microsoft.com/office/officeart/2016/7/layout/HorizontalActionList"/>
    <dgm:cxn modelId="{C99E5A4D-4DCC-4A09-A6B5-06FAEC3B82FB}" type="presOf" srcId="{67D6EB1D-A8AC-4F6C-87F5-48AB2B89831A}" destId="{0195B61F-8F44-45F5-8907-29832FDF71F6}" srcOrd="0" destOrd="0" presId="urn:microsoft.com/office/officeart/2016/7/layout/HorizontalActionList"/>
    <dgm:cxn modelId="{F70CFA6E-888D-4A24-930F-EA492749680E}" srcId="{21D78DE9-A0C4-4107-A2A1-B70E054FD445}" destId="{67D6EB1D-A8AC-4F6C-87F5-48AB2B89831A}" srcOrd="1" destOrd="0" parTransId="{C0C5295D-8309-4304-B2BF-C86DFEC4A697}" sibTransId="{0F474A34-1EB0-46E6-94DD-F8A5FECFCAFF}"/>
    <dgm:cxn modelId="{3D95E27A-D895-427E-9A07-EF003259259D}" srcId="{FA9FDF0A-5AFA-45BB-8F34-900E6FB0510D}" destId="{4EBE3D21-9520-4AEF-A6CF-39F9BBD19D43}" srcOrd="0" destOrd="0" parTransId="{AB0DE3F6-4F54-4E26-A7FD-B7BE1134AC90}" sibTransId="{55A5188A-2887-4B32-907F-17DCDBA2B085}"/>
    <dgm:cxn modelId="{E37BEC84-38CE-48FC-8279-1FCA398ADDAD}" type="presOf" srcId="{83F71EA1-C166-463D-A161-49D0B8AACEAF}" destId="{D3950D96-BF2E-4B75-AED9-51733F085C03}" srcOrd="0" destOrd="0" presId="urn:microsoft.com/office/officeart/2016/7/layout/HorizontalActionList"/>
    <dgm:cxn modelId="{CAD8C993-B3AA-4395-9611-C136892D74D8}" srcId="{96708301-39A7-45E1-811F-72FE18ABB0A8}" destId="{52A399F6-D9A8-4ED3-B0BE-3445CA29E9C1}" srcOrd="0" destOrd="0" parTransId="{63647402-A0FA-4F2E-89E2-0E9D4BAB5302}" sibTransId="{B0ADEE27-1AA9-4514-8455-53BE9C8AF011}"/>
    <dgm:cxn modelId="{4B33D395-188F-4B46-97CF-A872CA33E65D}" srcId="{67D6EB1D-A8AC-4F6C-87F5-48AB2B89831A}" destId="{DD8EB871-3151-4467-BE27-FA13E5816A70}" srcOrd="0" destOrd="0" parTransId="{0A16A9B0-CAB7-4875-839F-FCB703F05636}" sibTransId="{8EEB0A7D-F637-4E0A-8543-F2FAFC917610}"/>
    <dgm:cxn modelId="{3BED529F-1BBD-4309-B0A2-ABE7D5EC37EF}" srcId="{C9300A92-9626-421B-9D62-A2172A48376E}" destId="{83F71EA1-C166-463D-A161-49D0B8AACEAF}" srcOrd="0" destOrd="0" parTransId="{264F7569-A71A-4B00-A1EE-D6D6503E4704}" sibTransId="{329DB9C1-991A-4DCC-AA2F-493B982CEB17}"/>
    <dgm:cxn modelId="{17C7A6A4-CD86-408A-9502-D0D73CF9A8D7}" srcId="{21D78DE9-A0C4-4107-A2A1-B70E054FD445}" destId="{E3D9AB5A-8FBE-4B66-A431-BAA5C14FE7CE}" srcOrd="3" destOrd="0" parTransId="{FEC7F8B3-16D2-484D-93A2-A9B6F4EDD186}" sibTransId="{D8C81B0F-99F3-4813-A2BC-0CCF51211000}"/>
    <dgm:cxn modelId="{8AC43EAE-FED1-4D96-810F-82C30E8C7401}" srcId="{21D78DE9-A0C4-4107-A2A1-B70E054FD445}" destId="{FA9FDF0A-5AFA-45BB-8F34-900E6FB0510D}" srcOrd="4" destOrd="0" parTransId="{80297D06-3026-4916-9B1E-FA4DD685F112}" sibTransId="{4C0E4F6E-3FA8-49D3-9174-8921B37CDC2F}"/>
    <dgm:cxn modelId="{65BE7EDB-9D6A-491D-B04F-2C0251743BB0}" type="presOf" srcId="{DD8EB871-3151-4467-BE27-FA13E5816A70}" destId="{4030C349-AEF9-49F9-BCE8-A76C8C647EDB}" srcOrd="0" destOrd="0" presId="urn:microsoft.com/office/officeart/2016/7/layout/HorizontalActionList"/>
    <dgm:cxn modelId="{4B1DFFE2-5B5C-4D19-86A1-2316F1D804CF}" type="presOf" srcId="{4E5CDA32-D5DD-4BAB-BDEC-E0705AC4C5C0}" destId="{15E0FA9B-BE36-4AA3-98F4-9DBDD9015936}" srcOrd="0" destOrd="0" presId="urn:microsoft.com/office/officeart/2016/7/layout/HorizontalActionList"/>
    <dgm:cxn modelId="{E11330E4-9F79-4D9C-AF14-ED03C0BB6AFE}" type="presOf" srcId="{21D78DE9-A0C4-4107-A2A1-B70E054FD445}" destId="{0F2D8A77-C308-45C3-9D36-5BECB8B7B510}" srcOrd="0" destOrd="0" presId="urn:microsoft.com/office/officeart/2016/7/layout/HorizontalActionList"/>
    <dgm:cxn modelId="{8CD7E1E8-690C-4FA2-AEBC-9E8CBB57E256}" type="presOf" srcId="{FA9FDF0A-5AFA-45BB-8F34-900E6FB0510D}" destId="{A0DB5607-BA66-4A02-8837-5DEBCBC4386E}" srcOrd="0" destOrd="0" presId="urn:microsoft.com/office/officeart/2016/7/layout/HorizontalActionList"/>
    <dgm:cxn modelId="{D5017CF8-3CDC-44B7-AB83-4979435EC7D0}" type="presOf" srcId="{52A399F6-D9A8-4ED3-B0BE-3445CA29E9C1}" destId="{87626A5F-88BB-4B26-8877-C49D14605941}" srcOrd="0" destOrd="0" presId="urn:microsoft.com/office/officeart/2016/7/layout/HorizontalActionList"/>
    <dgm:cxn modelId="{33384767-5AB3-4ADE-82BD-46A1FB5785DE}" type="presParOf" srcId="{0F2D8A77-C308-45C3-9D36-5BECB8B7B510}" destId="{FB9F033D-8C47-48BF-B924-236826251C31}" srcOrd="0" destOrd="0" presId="urn:microsoft.com/office/officeart/2016/7/layout/HorizontalActionList"/>
    <dgm:cxn modelId="{94CDE54A-D8FE-4158-95EF-DE37AF77F56B}" type="presParOf" srcId="{FB9F033D-8C47-48BF-B924-236826251C31}" destId="{F547C352-F620-48A9-A65B-6E51A43E2EA6}" srcOrd="0" destOrd="0" presId="urn:microsoft.com/office/officeart/2016/7/layout/HorizontalActionList"/>
    <dgm:cxn modelId="{3A829BEF-9B82-49B2-B609-22A158D8093A}" type="presParOf" srcId="{FB9F033D-8C47-48BF-B924-236826251C31}" destId="{15E0FA9B-BE36-4AA3-98F4-9DBDD9015936}" srcOrd="1" destOrd="0" presId="urn:microsoft.com/office/officeart/2016/7/layout/HorizontalActionList"/>
    <dgm:cxn modelId="{9B708DB1-46D1-47E8-97DC-F654AE7F2266}" type="presParOf" srcId="{0F2D8A77-C308-45C3-9D36-5BECB8B7B510}" destId="{2E2B85B3-333D-4DD8-956D-CD05F4657084}" srcOrd="1" destOrd="0" presId="urn:microsoft.com/office/officeart/2016/7/layout/HorizontalActionList"/>
    <dgm:cxn modelId="{B14FD41B-1AA9-49B6-9072-649331B89575}" type="presParOf" srcId="{0F2D8A77-C308-45C3-9D36-5BECB8B7B510}" destId="{1410318B-0D10-4E68-9AFB-4E836B3D1229}" srcOrd="2" destOrd="0" presId="urn:microsoft.com/office/officeart/2016/7/layout/HorizontalActionList"/>
    <dgm:cxn modelId="{114FF6DD-6C44-42DB-92FD-F708061519A1}" type="presParOf" srcId="{1410318B-0D10-4E68-9AFB-4E836B3D1229}" destId="{0195B61F-8F44-45F5-8907-29832FDF71F6}" srcOrd="0" destOrd="0" presId="urn:microsoft.com/office/officeart/2016/7/layout/HorizontalActionList"/>
    <dgm:cxn modelId="{3BCD10A3-CEE2-4092-AF97-25A68274BDD7}" type="presParOf" srcId="{1410318B-0D10-4E68-9AFB-4E836B3D1229}" destId="{4030C349-AEF9-49F9-BCE8-A76C8C647EDB}" srcOrd="1" destOrd="0" presId="urn:microsoft.com/office/officeart/2016/7/layout/HorizontalActionList"/>
    <dgm:cxn modelId="{44093378-A0CF-4E31-A493-B44F11F0CCE2}" type="presParOf" srcId="{0F2D8A77-C308-45C3-9D36-5BECB8B7B510}" destId="{69CD00ED-DBBB-4446-9416-6586CB39238B}" srcOrd="3" destOrd="0" presId="urn:microsoft.com/office/officeart/2016/7/layout/HorizontalActionList"/>
    <dgm:cxn modelId="{4F9DCFE4-BDC7-4347-876C-8801E60AB69F}" type="presParOf" srcId="{0F2D8A77-C308-45C3-9D36-5BECB8B7B510}" destId="{D580AF6D-B1C0-4B61-936E-A453193A989F}" srcOrd="4" destOrd="0" presId="urn:microsoft.com/office/officeart/2016/7/layout/HorizontalActionList"/>
    <dgm:cxn modelId="{5B77C9DE-A156-4A94-850D-3EB2D3D2216E}" type="presParOf" srcId="{D580AF6D-B1C0-4B61-936E-A453193A989F}" destId="{611964B8-C0C2-40B3-A06B-B16759B92DB7}" srcOrd="0" destOrd="0" presId="urn:microsoft.com/office/officeart/2016/7/layout/HorizontalActionList"/>
    <dgm:cxn modelId="{430CD705-497E-4468-A821-6C7DACAB9854}" type="presParOf" srcId="{D580AF6D-B1C0-4B61-936E-A453193A989F}" destId="{D3950D96-BF2E-4B75-AED9-51733F085C03}" srcOrd="1" destOrd="0" presId="urn:microsoft.com/office/officeart/2016/7/layout/HorizontalActionList"/>
    <dgm:cxn modelId="{58481575-0882-4707-8DAE-2EF12DA7B7C3}" type="presParOf" srcId="{0F2D8A77-C308-45C3-9D36-5BECB8B7B510}" destId="{7C161825-07D3-404B-9C9E-19A557A6509B}" srcOrd="5" destOrd="0" presId="urn:microsoft.com/office/officeart/2016/7/layout/HorizontalActionList"/>
    <dgm:cxn modelId="{59D7987E-7927-4537-8067-FA6C867D9890}" type="presParOf" srcId="{0F2D8A77-C308-45C3-9D36-5BECB8B7B510}" destId="{731D67A4-95A6-49B6-98F3-C04004860992}" srcOrd="6" destOrd="0" presId="urn:microsoft.com/office/officeart/2016/7/layout/HorizontalActionList"/>
    <dgm:cxn modelId="{42340844-445C-44BE-9183-7DF88719C51D}" type="presParOf" srcId="{731D67A4-95A6-49B6-98F3-C04004860992}" destId="{3C1A4664-4776-477A-933E-68EA2C1A9A26}" srcOrd="0" destOrd="0" presId="urn:microsoft.com/office/officeart/2016/7/layout/HorizontalActionList"/>
    <dgm:cxn modelId="{5371820A-79C7-4C42-A45E-15A4EED210D0}" type="presParOf" srcId="{731D67A4-95A6-49B6-98F3-C04004860992}" destId="{860BA1BC-D570-4333-AC3D-62D34FB31C8E}" srcOrd="1" destOrd="0" presId="urn:microsoft.com/office/officeart/2016/7/layout/HorizontalActionList"/>
    <dgm:cxn modelId="{A27D3C42-9018-4A08-845B-4D7434F3766F}" type="presParOf" srcId="{0F2D8A77-C308-45C3-9D36-5BECB8B7B510}" destId="{D033A27B-5C0C-49FA-A2C1-800605C5A8FB}" srcOrd="7" destOrd="0" presId="urn:microsoft.com/office/officeart/2016/7/layout/HorizontalActionList"/>
    <dgm:cxn modelId="{FBBD6048-1E98-4656-927D-A5C4274435E0}" type="presParOf" srcId="{0F2D8A77-C308-45C3-9D36-5BECB8B7B510}" destId="{5258AEE9-E38C-410C-BD18-1831248847FB}" srcOrd="8" destOrd="0" presId="urn:microsoft.com/office/officeart/2016/7/layout/HorizontalActionList"/>
    <dgm:cxn modelId="{3897F5D6-FF19-46F4-9859-BE1ED90E77A4}" type="presParOf" srcId="{5258AEE9-E38C-410C-BD18-1831248847FB}" destId="{A0DB5607-BA66-4A02-8837-5DEBCBC4386E}" srcOrd="0" destOrd="0" presId="urn:microsoft.com/office/officeart/2016/7/layout/HorizontalActionList"/>
    <dgm:cxn modelId="{F789F595-959A-416B-9621-3291E522AEF7}" type="presParOf" srcId="{5258AEE9-E38C-410C-BD18-1831248847FB}" destId="{CE5141A6-3512-4BF3-9A2B-478A1C651285}" srcOrd="1" destOrd="0" presId="urn:microsoft.com/office/officeart/2016/7/layout/HorizontalActionList"/>
    <dgm:cxn modelId="{B327E25B-17C6-448E-8B93-850586FDDAC5}" type="presParOf" srcId="{0F2D8A77-C308-45C3-9D36-5BECB8B7B510}" destId="{5317387F-F8DB-4FB6-A48E-2292287FFD3A}" srcOrd="9" destOrd="0" presId="urn:microsoft.com/office/officeart/2016/7/layout/HorizontalActionList"/>
    <dgm:cxn modelId="{8E886862-D735-44C6-919B-BB8C90E3B441}" type="presParOf" srcId="{0F2D8A77-C308-45C3-9D36-5BECB8B7B510}" destId="{6A681539-3A13-4F3F-819B-037901F0EA83}" srcOrd="10" destOrd="0" presId="urn:microsoft.com/office/officeart/2016/7/layout/HorizontalActionList"/>
    <dgm:cxn modelId="{E5FC02D6-8988-4184-95FF-3EF9895AA5BC}" type="presParOf" srcId="{6A681539-3A13-4F3F-819B-037901F0EA83}" destId="{393E7633-755B-4BDC-858D-3C984ABE8E47}" srcOrd="0" destOrd="0" presId="urn:microsoft.com/office/officeart/2016/7/layout/HorizontalActionList"/>
    <dgm:cxn modelId="{79B74729-5E6E-43D8-BB0E-E64CF4167AAB}" type="presParOf" srcId="{6A681539-3A13-4F3F-819B-037901F0EA83}" destId="{87626A5F-88BB-4B26-8877-C49D1460594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7C352-F620-48A9-A65B-6E51A43E2EA6}">
      <dsp:nvSpPr>
        <dsp:cNvPr id="0" name=""/>
        <dsp:cNvSpPr/>
      </dsp:nvSpPr>
      <dsp:spPr>
        <a:xfrm>
          <a:off x="11278" y="701039"/>
          <a:ext cx="1735216" cy="5205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</a:t>
          </a:r>
          <a:r>
            <a:rPr lang="en-US" sz="1700" kern="1200" dirty="0" err="1"/>
            <a:t>Langchain</a:t>
          </a:r>
          <a:endParaRPr lang="en-US" sz="1700" kern="1200" dirty="0"/>
        </a:p>
      </dsp:txBody>
      <dsp:txXfrm>
        <a:off x="11278" y="701039"/>
        <a:ext cx="1735216" cy="520564"/>
      </dsp:txXfrm>
    </dsp:sp>
    <dsp:sp modelId="{15E0FA9B-BE36-4AA3-98F4-9DBDD9015936}">
      <dsp:nvSpPr>
        <dsp:cNvPr id="0" name=""/>
        <dsp:cNvSpPr/>
      </dsp:nvSpPr>
      <dsp:spPr>
        <a:xfrm>
          <a:off x="11278" y="1221604"/>
          <a:ext cx="1735216" cy="158255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Chatbot</a:t>
          </a:r>
        </a:p>
      </dsp:txBody>
      <dsp:txXfrm>
        <a:off x="11278" y="1221604"/>
        <a:ext cx="1735216" cy="1582555"/>
      </dsp:txXfrm>
    </dsp:sp>
    <dsp:sp modelId="{0195B61F-8F44-45F5-8907-29832FDF71F6}">
      <dsp:nvSpPr>
        <dsp:cNvPr id="0" name=""/>
        <dsp:cNvSpPr/>
      </dsp:nvSpPr>
      <dsp:spPr>
        <a:xfrm>
          <a:off x="1854284" y="701039"/>
          <a:ext cx="1735216" cy="520564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12700" cap="flat" cmpd="sng" algn="ctr">
          <a:solidFill>
            <a:schemeClr val="accent2">
              <a:hueOff val="648018"/>
              <a:satOff val="90"/>
              <a:lumOff val="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Prompts &amp; LLMs</a:t>
          </a:r>
        </a:p>
      </dsp:txBody>
      <dsp:txXfrm>
        <a:off x="1854284" y="701039"/>
        <a:ext cx="1735216" cy="520564"/>
      </dsp:txXfrm>
    </dsp:sp>
    <dsp:sp modelId="{4030C349-AEF9-49F9-BCE8-A76C8C647EDB}">
      <dsp:nvSpPr>
        <dsp:cNvPr id="0" name=""/>
        <dsp:cNvSpPr/>
      </dsp:nvSpPr>
      <dsp:spPr>
        <a:xfrm>
          <a:off x="1854284" y="1221604"/>
          <a:ext cx="1735216" cy="1582555"/>
        </a:xfrm>
        <a:prstGeom prst="rect">
          <a:avLst/>
        </a:prstGeom>
        <a:solidFill>
          <a:schemeClr val="accent2">
            <a:tint val="40000"/>
            <a:alpha val="90000"/>
            <a:hueOff val="452061"/>
            <a:satOff val="169"/>
            <a:lumOff val="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061"/>
              <a:satOff val="169"/>
              <a:lumOff val="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Simplify Prompts with </a:t>
          </a:r>
          <a:r>
            <a:rPr lang="en-GB" sz="1200" kern="1200" dirty="0" err="1"/>
            <a:t>PromptTemplate</a:t>
          </a:r>
          <a:endParaRPr lang="en-US" sz="1200" kern="1200" dirty="0"/>
        </a:p>
      </dsp:txBody>
      <dsp:txXfrm>
        <a:off x="1854284" y="1221604"/>
        <a:ext cx="1735216" cy="1582555"/>
      </dsp:txXfrm>
    </dsp:sp>
    <dsp:sp modelId="{611964B8-C0C2-40B3-A06B-B16759B92DB7}">
      <dsp:nvSpPr>
        <dsp:cNvPr id="0" name=""/>
        <dsp:cNvSpPr/>
      </dsp:nvSpPr>
      <dsp:spPr>
        <a:xfrm>
          <a:off x="3697289" y="701039"/>
          <a:ext cx="1735216" cy="520564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12700" cap="flat" cmpd="sng" algn="ctr">
          <a:solidFill>
            <a:schemeClr val="accent2">
              <a:hueOff val="1296036"/>
              <a:satOff val="180"/>
              <a:lumOff val="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Memory</a:t>
          </a:r>
        </a:p>
      </dsp:txBody>
      <dsp:txXfrm>
        <a:off x="3697289" y="701039"/>
        <a:ext cx="1735216" cy="520564"/>
      </dsp:txXfrm>
    </dsp:sp>
    <dsp:sp modelId="{D3950D96-BF2E-4B75-AED9-51733F085C03}">
      <dsp:nvSpPr>
        <dsp:cNvPr id="0" name=""/>
        <dsp:cNvSpPr/>
      </dsp:nvSpPr>
      <dsp:spPr>
        <a:xfrm>
          <a:off x="3697289" y="1221604"/>
          <a:ext cx="1735216" cy="1582555"/>
        </a:xfrm>
        <a:prstGeom prst="rect">
          <a:avLst/>
        </a:prstGeom>
        <a:solidFill>
          <a:schemeClr val="accent2">
            <a:tint val="40000"/>
            <a:alpha val="90000"/>
            <a:hueOff val="904122"/>
            <a:satOff val="337"/>
            <a:lumOff val="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4122"/>
              <a:satOff val="337"/>
              <a:lumOff val="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Remember with </a:t>
          </a:r>
          <a:r>
            <a:rPr lang="en-GB" sz="1550" kern="1200" dirty="0" err="1"/>
            <a:t>ConversationBufferMemory</a:t>
          </a:r>
          <a:endParaRPr lang="en-US" sz="1550" kern="1200" dirty="0"/>
        </a:p>
      </dsp:txBody>
      <dsp:txXfrm>
        <a:off x="3697289" y="1221604"/>
        <a:ext cx="1735216" cy="1582555"/>
      </dsp:txXfrm>
    </dsp:sp>
    <dsp:sp modelId="{3C1A4664-4776-477A-933E-68EA2C1A9A26}">
      <dsp:nvSpPr>
        <dsp:cNvPr id="0" name=""/>
        <dsp:cNvSpPr/>
      </dsp:nvSpPr>
      <dsp:spPr>
        <a:xfrm>
          <a:off x="5540294" y="701039"/>
          <a:ext cx="1735216" cy="520564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12700" cap="flat" cmpd="sng" algn="ctr">
          <a:solidFill>
            <a:schemeClr val="accent2">
              <a:hueOff val="1944054"/>
              <a:satOff val="271"/>
              <a:lumOff val="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Tools</a:t>
          </a:r>
        </a:p>
      </dsp:txBody>
      <dsp:txXfrm>
        <a:off x="5540294" y="701039"/>
        <a:ext cx="1735216" cy="520564"/>
      </dsp:txXfrm>
    </dsp:sp>
    <dsp:sp modelId="{860BA1BC-D570-4333-AC3D-62D34FB31C8E}">
      <dsp:nvSpPr>
        <dsp:cNvPr id="0" name=""/>
        <dsp:cNvSpPr/>
      </dsp:nvSpPr>
      <dsp:spPr>
        <a:xfrm>
          <a:off x="5540294" y="1221604"/>
          <a:ext cx="1735216" cy="1582555"/>
        </a:xfrm>
        <a:prstGeom prst="rect">
          <a:avLst/>
        </a:prstGeom>
        <a:solidFill>
          <a:schemeClr val="accent2">
            <a:tint val="40000"/>
            <a:alpha val="90000"/>
            <a:hueOff val="1356183"/>
            <a:satOff val="506"/>
            <a:lumOff val="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56183"/>
              <a:satOff val="506"/>
              <a:lumOff val="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Adding Weather Capabilities using Tools</a:t>
          </a:r>
        </a:p>
      </dsp:txBody>
      <dsp:txXfrm>
        <a:off x="5540294" y="1221604"/>
        <a:ext cx="1735216" cy="1582555"/>
      </dsp:txXfrm>
    </dsp:sp>
    <dsp:sp modelId="{A0DB5607-BA66-4A02-8837-5DEBCBC4386E}">
      <dsp:nvSpPr>
        <dsp:cNvPr id="0" name=""/>
        <dsp:cNvSpPr/>
      </dsp:nvSpPr>
      <dsp:spPr>
        <a:xfrm>
          <a:off x="7383299" y="701039"/>
          <a:ext cx="1735216" cy="520564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12700" cap="flat" cmpd="sng" algn="ctr">
          <a:solidFill>
            <a:schemeClr val="accent2">
              <a:hueOff val="2592072"/>
              <a:satOff val="361"/>
              <a:lumOff val="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Observability</a:t>
          </a:r>
        </a:p>
      </dsp:txBody>
      <dsp:txXfrm>
        <a:off x="7383299" y="701039"/>
        <a:ext cx="1735216" cy="520564"/>
      </dsp:txXfrm>
    </dsp:sp>
    <dsp:sp modelId="{CE5141A6-3512-4BF3-9A2B-478A1C651285}">
      <dsp:nvSpPr>
        <dsp:cNvPr id="0" name=""/>
        <dsp:cNvSpPr/>
      </dsp:nvSpPr>
      <dsp:spPr>
        <a:xfrm>
          <a:off x="7383299" y="1221604"/>
          <a:ext cx="1735216" cy="1582555"/>
        </a:xfrm>
        <a:prstGeom prst="rect">
          <a:avLst/>
        </a:prstGeom>
        <a:solidFill>
          <a:schemeClr val="accent2">
            <a:tint val="40000"/>
            <a:alpha val="90000"/>
            <a:hueOff val="1808244"/>
            <a:satOff val="674"/>
            <a:lumOff val="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08244"/>
              <a:satOff val="674"/>
              <a:lumOff val="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LangSmith</a:t>
          </a:r>
          <a:endParaRPr lang="en-US" sz="1600" kern="1200" dirty="0"/>
        </a:p>
      </dsp:txBody>
      <dsp:txXfrm>
        <a:off x="7383299" y="1221604"/>
        <a:ext cx="1735216" cy="1582555"/>
      </dsp:txXfrm>
    </dsp:sp>
    <dsp:sp modelId="{393E7633-755B-4BDC-858D-3C984ABE8E47}">
      <dsp:nvSpPr>
        <dsp:cNvPr id="0" name=""/>
        <dsp:cNvSpPr/>
      </dsp:nvSpPr>
      <dsp:spPr>
        <a:xfrm>
          <a:off x="9226305" y="701039"/>
          <a:ext cx="1735216" cy="520564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9226305" y="701039"/>
        <a:ext cx="1735216" cy="520564"/>
      </dsp:txXfrm>
    </dsp:sp>
    <dsp:sp modelId="{87626A5F-88BB-4B26-8877-C49D14605941}">
      <dsp:nvSpPr>
        <dsp:cNvPr id="0" name=""/>
        <dsp:cNvSpPr/>
      </dsp:nvSpPr>
      <dsp:spPr>
        <a:xfrm>
          <a:off x="9226305" y="1221604"/>
          <a:ext cx="1735216" cy="1582555"/>
        </a:xfrm>
        <a:prstGeom prst="rect">
          <a:avLst/>
        </a:prstGeom>
        <a:solidFill>
          <a:schemeClr val="accent2">
            <a:tint val="40000"/>
            <a:alpha val="90000"/>
            <a:hueOff val="2260305"/>
            <a:satOff val="843"/>
            <a:lumOff val="1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60305"/>
              <a:satOff val="843"/>
              <a:lumOff val="1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 using </a:t>
          </a:r>
          <a:r>
            <a:rPr lang="en-US" sz="1600" kern="1200" dirty="0" err="1"/>
            <a:t>LangServe</a:t>
          </a:r>
          <a:endParaRPr lang="en-US" sz="1600" kern="1200" dirty="0"/>
        </a:p>
      </dsp:txBody>
      <dsp:txXfrm>
        <a:off x="9226305" y="1221604"/>
        <a:ext cx="1735216" cy="1582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7A615-9E69-46F0-8F12-10F2520AD68B}">
      <dsp:nvSpPr>
        <dsp:cNvPr id="0" name=""/>
        <dsp:cNvSpPr/>
      </dsp:nvSpPr>
      <dsp:spPr>
        <a:xfrm rot="5400000">
          <a:off x="6929561" y="-3044154"/>
          <a:ext cx="553310" cy="67823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Unified Interface to LLMs</a:t>
          </a:r>
          <a:endParaRPr lang="en-US" sz="2800" kern="1200" dirty="0"/>
        </a:p>
      </dsp:txBody>
      <dsp:txXfrm rot="-5400000">
        <a:off x="3815056" y="97361"/>
        <a:ext cx="6755311" cy="499290"/>
      </dsp:txXfrm>
    </dsp:sp>
    <dsp:sp modelId="{59A918EB-009F-462F-8A87-287E11C26CDB}">
      <dsp:nvSpPr>
        <dsp:cNvPr id="0" name=""/>
        <dsp:cNvSpPr/>
      </dsp:nvSpPr>
      <dsp:spPr>
        <a:xfrm>
          <a:off x="0" y="1187"/>
          <a:ext cx="3815056" cy="6916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What if we changed the LLM?</a:t>
          </a:r>
          <a:endParaRPr lang="en-US" sz="1900" kern="1200"/>
        </a:p>
      </dsp:txBody>
      <dsp:txXfrm>
        <a:off x="33763" y="34950"/>
        <a:ext cx="3747530" cy="624111"/>
      </dsp:txXfrm>
    </dsp:sp>
    <dsp:sp modelId="{AACE4474-78D0-4809-A51A-2673D4B5974A}">
      <dsp:nvSpPr>
        <dsp:cNvPr id="0" name=""/>
        <dsp:cNvSpPr/>
      </dsp:nvSpPr>
      <dsp:spPr>
        <a:xfrm rot="5400000">
          <a:off x="6929561" y="-2317934"/>
          <a:ext cx="553310" cy="67823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 err="1"/>
            <a:t>PromptTemplate</a:t>
          </a:r>
          <a:endParaRPr lang="en-US" sz="2800" kern="1200" dirty="0"/>
        </a:p>
      </dsp:txBody>
      <dsp:txXfrm rot="-5400000">
        <a:off x="3815056" y="823581"/>
        <a:ext cx="6755311" cy="499290"/>
      </dsp:txXfrm>
    </dsp:sp>
    <dsp:sp modelId="{207C45CE-CC52-4F49-BC3D-BE58AAD0B9E4}">
      <dsp:nvSpPr>
        <dsp:cNvPr id="0" name=""/>
        <dsp:cNvSpPr/>
      </dsp:nvSpPr>
      <dsp:spPr>
        <a:xfrm>
          <a:off x="0" y="727407"/>
          <a:ext cx="3815056" cy="6916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Better way to manage Prompt</a:t>
          </a:r>
          <a:endParaRPr lang="en-US" sz="1900" kern="1200"/>
        </a:p>
      </dsp:txBody>
      <dsp:txXfrm>
        <a:off x="33763" y="761170"/>
        <a:ext cx="3747530" cy="624111"/>
      </dsp:txXfrm>
    </dsp:sp>
    <dsp:sp modelId="{AC8A27C3-5439-4A0B-BC84-2E222F4FBE0A}">
      <dsp:nvSpPr>
        <dsp:cNvPr id="0" name=""/>
        <dsp:cNvSpPr/>
      </dsp:nvSpPr>
      <dsp:spPr>
        <a:xfrm rot="5400000">
          <a:off x="6929561" y="-1591714"/>
          <a:ext cx="553310" cy="67823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Tools</a:t>
          </a:r>
          <a:endParaRPr lang="en-US" sz="2800" kern="1200"/>
        </a:p>
      </dsp:txBody>
      <dsp:txXfrm rot="-5400000">
        <a:off x="3815056" y="1549801"/>
        <a:ext cx="6755311" cy="499290"/>
      </dsp:txXfrm>
    </dsp:sp>
    <dsp:sp modelId="{1CFA928F-6287-49E1-AD81-DF663B9101B0}">
      <dsp:nvSpPr>
        <dsp:cNvPr id="0" name=""/>
        <dsp:cNvSpPr/>
      </dsp:nvSpPr>
      <dsp:spPr>
        <a:xfrm>
          <a:off x="0" y="1453627"/>
          <a:ext cx="3815056" cy="6916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Interaction with external applications</a:t>
          </a:r>
          <a:endParaRPr lang="en-US" sz="1900" kern="1200"/>
        </a:p>
      </dsp:txBody>
      <dsp:txXfrm>
        <a:off x="33763" y="1487390"/>
        <a:ext cx="3747530" cy="624111"/>
      </dsp:txXfrm>
    </dsp:sp>
    <dsp:sp modelId="{90964580-9BDF-4F30-ADA2-9E301F848E23}">
      <dsp:nvSpPr>
        <dsp:cNvPr id="0" name=""/>
        <dsp:cNvSpPr/>
      </dsp:nvSpPr>
      <dsp:spPr>
        <a:xfrm rot="5400000">
          <a:off x="6929561" y="-865495"/>
          <a:ext cx="553310" cy="67823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Langsmith</a:t>
          </a:r>
          <a:endParaRPr lang="en-US" sz="2800" kern="1200"/>
        </a:p>
      </dsp:txBody>
      <dsp:txXfrm rot="-5400000">
        <a:off x="3815056" y="2276020"/>
        <a:ext cx="6755311" cy="499290"/>
      </dsp:txXfrm>
    </dsp:sp>
    <dsp:sp modelId="{4BD61E32-6F65-428B-A784-C22B609A38F8}">
      <dsp:nvSpPr>
        <dsp:cNvPr id="0" name=""/>
        <dsp:cNvSpPr/>
      </dsp:nvSpPr>
      <dsp:spPr>
        <a:xfrm>
          <a:off x="0" y="2179846"/>
          <a:ext cx="3815056" cy="6916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Want to know what’s going in?</a:t>
          </a:r>
          <a:endParaRPr lang="en-US" sz="1900" kern="1200"/>
        </a:p>
      </dsp:txBody>
      <dsp:txXfrm>
        <a:off x="33763" y="2213609"/>
        <a:ext cx="3747530" cy="624111"/>
      </dsp:txXfrm>
    </dsp:sp>
    <dsp:sp modelId="{C8DC5616-E558-4DB8-933F-94E44ACE7722}">
      <dsp:nvSpPr>
        <dsp:cNvPr id="0" name=""/>
        <dsp:cNvSpPr/>
      </dsp:nvSpPr>
      <dsp:spPr>
        <a:xfrm rot="5400000">
          <a:off x="6929561" y="-139275"/>
          <a:ext cx="553310" cy="67823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Langserve</a:t>
          </a:r>
          <a:endParaRPr lang="en-US" sz="2800" kern="1200"/>
        </a:p>
      </dsp:txBody>
      <dsp:txXfrm rot="-5400000">
        <a:off x="3815056" y="3002240"/>
        <a:ext cx="6755311" cy="499290"/>
      </dsp:txXfrm>
    </dsp:sp>
    <dsp:sp modelId="{0B6883C4-FE90-49C2-823C-064809BC8434}">
      <dsp:nvSpPr>
        <dsp:cNvPr id="0" name=""/>
        <dsp:cNvSpPr/>
      </dsp:nvSpPr>
      <dsp:spPr>
        <a:xfrm>
          <a:off x="0" y="2906066"/>
          <a:ext cx="3815056" cy="6916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How will you deploy it?</a:t>
          </a:r>
          <a:endParaRPr lang="en-US" sz="1900" kern="1200"/>
        </a:p>
      </dsp:txBody>
      <dsp:txXfrm>
        <a:off x="33763" y="2939829"/>
        <a:ext cx="3747530" cy="624111"/>
      </dsp:txXfrm>
    </dsp:sp>
    <dsp:sp modelId="{A65F6B77-7AA9-452B-923D-209558E5792C}">
      <dsp:nvSpPr>
        <dsp:cNvPr id="0" name=""/>
        <dsp:cNvSpPr/>
      </dsp:nvSpPr>
      <dsp:spPr>
        <a:xfrm rot="5400000">
          <a:off x="6929561" y="586944"/>
          <a:ext cx="553310" cy="6782321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/>
            <a:t>?</a:t>
          </a:r>
          <a:endParaRPr lang="en-US" sz="2800" kern="1200"/>
        </a:p>
      </dsp:txBody>
      <dsp:txXfrm rot="-5400000">
        <a:off x="3815056" y="3728459"/>
        <a:ext cx="6755311" cy="499290"/>
      </dsp:txXfrm>
    </dsp:sp>
    <dsp:sp modelId="{A1EED697-58C3-4269-A55A-BDE9F3088824}">
      <dsp:nvSpPr>
        <dsp:cNvPr id="0" name=""/>
        <dsp:cNvSpPr/>
      </dsp:nvSpPr>
      <dsp:spPr>
        <a:xfrm>
          <a:off x="0" y="3632286"/>
          <a:ext cx="3815056" cy="6916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Vendor Lockin</a:t>
          </a:r>
          <a:endParaRPr lang="en-US" sz="1900" kern="1200"/>
        </a:p>
      </dsp:txBody>
      <dsp:txXfrm>
        <a:off x="33763" y="3666049"/>
        <a:ext cx="3747530" cy="624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4ACD7-214E-4B52-96EE-B838BE2A6475}">
      <dsp:nvSpPr>
        <dsp:cNvPr id="0" name=""/>
        <dsp:cNvSpPr/>
      </dsp:nvSpPr>
      <dsp:spPr>
        <a:xfrm>
          <a:off x="0" y="0"/>
          <a:ext cx="5389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3682F-1ADB-4082-83E6-5039DBE8D1C1}">
      <dsp:nvSpPr>
        <dsp:cNvPr id="0" name=""/>
        <dsp:cNvSpPr/>
      </dsp:nvSpPr>
      <dsp:spPr>
        <a:xfrm>
          <a:off x="0" y="0"/>
          <a:ext cx="5389033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User: I want to go to Dubai Mall</a:t>
          </a:r>
          <a:endParaRPr lang="en-US" sz="2400" kern="1200" dirty="0"/>
        </a:p>
      </dsp:txBody>
      <dsp:txXfrm>
        <a:off x="0" y="0"/>
        <a:ext cx="5389033" cy="971549"/>
      </dsp:txXfrm>
    </dsp:sp>
    <dsp:sp modelId="{ED64BFE8-8619-45DE-8F64-ACD43F3DA225}">
      <dsp:nvSpPr>
        <dsp:cNvPr id="0" name=""/>
        <dsp:cNvSpPr/>
      </dsp:nvSpPr>
      <dsp:spPr>
        <a:xfrm>
          <a:off x="0" y="971549"/>
          <a:ext cx="5389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B0230-464E-45EF-99CB-788F16850BE7}">
      <dsp:nvSpPr>
        <dsp:cNvPr id="0" name=""/>
        <dsp:cNvSpPr/>
      </dsp:nvSpPr>
      <dsp:spPr>
        <a:xfrm>
          <a:off x="0" y="971549"/>
          <a:ext cx="5389033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Bot: Okay, that a cool place to visit…</a:t>
          </a:r>
          <a:endParaRPr lang="en-US" sz="2400" kern="1200" dirty="0"/>
        </a:p>
      </dsp:txBody>
      <dsp:txXfrm>
        <a:off x="0" y="971549"/>
        <a:ext cx="5389033" cy="971549"/>
      </dsp:txXfrm>
    </dsp:sp>
    <dsp:sp modelId="{951DE7DF-0A94-4C30-8E39-EA9E271595A9}">
      <dsp:nvSpPr>
        <dsp:cNvPr id="0" name=""/>
        <dsp:cNvSpPr/>
      </dsp:nvSpPr>
      <dsp:spPr>
        <a:xfrm>
          <a:off x="0" y="1943099"/>
          <a:ext cx="5389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BBE4C-5D0B-4AC6-B79A-399894DA19EE}">
      <dsp:nvSpPr>
        <dsp:cNvPr id="0" name=""/>
        <dsp:cNvSpPr/>
      </dsp:nvSpPr>
      <dsp:spPr>
        <a:xfrm>
          <a:off x="0" y="1943099"/>
          <a:ext cx="5389033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User: Does it have ice rink.</a:t>
          </a:r>
          <a:endParaRPr lang="en-US" sz="2400" kern="1200" dirty="0"/>
        </a:p>
      </dsp:txBody>
      <dsp:txXfrm>
        <a:off x="0" y="1943099"/>
        <a:ext cx="5389033" cy="971549"/>
      </dsp:txXfrm>
    </dsp:sp>
    <dsp:sp modelId="{867B2792-A55D-480D-AD2F-694CE14ABA1C}">
      <dsp:nvSpPr>
        <dsp:cNvPr id="0" name=""/>
        <dsp:cNvSpPr/>
      </dsp:nvSpPr>
      <dsp:spPr>
        <a:xfrm>
          <a:off x="0" y="2914649"/>
          <a:ext cx="538903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50A90-718D-4ED5-AF2F-90A8EECCD389}">
      <dsp:nvSpPr>
        <dsp:cNvPr id="0" name=""/>
        <dsp:cNvSpPr/>
      </dsp:nvSpPr>
      <dsp:spPr>
        <a:xfrm>
          <a:off x="0" y="2914649"/>
          <a:ext cx="5389033" cy="971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Bot: Yes…</a:t>
          </a:r>
          <a:endParaRPr lang="en-US" sz="2400" kern="1200" dirty="0"/>
        </a:p>
      </dsp:txBody>
      <dsp:txXfrm>
        <a:off x="0" y="2914649"/>
        <a:ext cx="5389033" cy="971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7C352-F620-48A9-A65B-6E51A43E2EA6}">
      <dsp:nvSpPr>
        <dsp:cNvPr id="0" name=""/>
        <dsp:cNvSpPr/>
      </dsp:nvSpPr>
      <dsp:spPr>
        <a:xfrm>
          <a:off x="11278" y="864869"/>
          <a:ext cx="1735216" cy="5205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</a:t>
          </a:r>
          <a:r>
            <a:rPr lang="en-US" sz="1700" kern="1200" dirty="0" err="1"/>
            <a:t>Langchain</a:t>
          </a:r>
          <a:endParaRPr lang="en-US" sz="1700" kern="1200" dirty="0"/>
        </a:p>
      </dsp:txBody>
      <dsp:txXfrm>
        <a:off x="11278" y="864869"/>
        <a:ext cx="1735216" cy="520564"/>
      </dsp:txXfrm>
    </dsp:sp>
    <dsp:sp modelId="{15E0FA9B-BE36-4AA3-98F4-9DBDD9015936}">
      <dsp:nvSpPr>
        <dsp:cNvPr id="0" name=""/>
        <dsp:cNvSpPr/>
      </dsp:nvSpPr>
      <dsp:spPr>
        <a:xfrm>
          <a:off x="11278" y="1385434"/>
          <a:ext cx="1735216" cy="20740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 Chatbot</a:t>
          </a:r>
        </a:p>
      </dsp:txBody>
      <dsp:txXfrm>
        <a:off x="11278" y="1385434"/>
        <a:ext cx="1735216" cy="2074045"/>
      </dsp:txXfrm>
    </dsp:sp>
    <dsp:sp modelId="{0195B61F-8F44-45F5-8907-29832FDF71F6}">
      <dsp:nvSpPr>
        <dsp:cNvPr id="0" name=""/>
        <dsp:cNvSpPr/>
      </dsp:nvSpPr>
      <dsp:spPr>
        <a:xfrm>
          <a:off x="1854284" y="864869"/>
          <a:ext cx="1735216" cy="520564"/>
        </a:xfrm>
        <a:prstGeom prst="rect">
          <a:avLst/>
        </a:prstGeom>
        <a:solidFill>
          <a:schemeClr val="accent2">
            <a:hueOff val="648018"/>
            <a:satOff val="90"/>
            <a:lumOff val="78"/>
            <a:alphaOff val="0"/>
          </a:schemeClr>
        </a:solidFill>
        <a:ln w="12700" cap="flat" cmpd="sng" algn="ctr">
          <a:solidFill>
            <a:schemeClr val="accent2">
              <a:hueOff val="648018"/>
              <a:satOff val="90"/>
              <a:lumOff val="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Prompts &amp; LLMs</a:t>
          </a:r>
        </a:p>
      </dsp:txBody>
      <dsp:txXfrm>
        <a:off x="1854284" y="864869"/>
        <a:ext cx="1735216" cy="520564"/>
      </dsp:txXfrm>
    </dsp:sp>
    <dsp:sp modelId="{4030C349-AEF9-49F9-BCE8-A76C8C647EDB}">
      <dsp:nvSpPr>
        <dsp:cNvPr id="0" name=""/>
        <dsp:cNvSpPr/>
      </dsp:nvSpPr>
      <dsp:spPr>
        <a:xfrm>
          <a:off x="1854284" y="1385434"/>
          <a:ext cx="1735216" cy="2074045"/>
        </a:xfrm>
        <a:prstGeom prst="rect">
          <a:avLst/>
        </a:prstGeom>
        <a:solidFill>
          <a:schemeClr val="accent2">
            <a:tint val="40000"/>
            <a:alpha val="90000"/>
            <a:hueOff val="452061"/>
            <a:satOff val="169"/>
            <a:lumOff val="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061"/>
              <a:satOff val="169"/>
              <a:lumOff val="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Simplify Prompts with </a:t>
          </a:r>
          <a:r>
            <a:rPr lang="en-GB" sz="1200" kern="1200" dirty="0" err="1"/>
            <a:t>PromptTemplate</a:t>
          </a:r>
          <a:endParaRPr lang="en-US" sz="1200" kern="1200" dirty="0"/>
        </a:p>
      </dsp:txBody>
      <dsp:txXfrm>
        <a:off x="1854284" y="1385434"/>
        <a:ext cx="1735216" cy="2074045"/>
      </dsp:txXfrm>
    </dsp:sp>
    <dsp:sp modelId="{611964B8-C0C2-40B3-A06B-B16759B92DB7}">
      <dsp:nvSpPr>
        <dsp:cNvPr id="0" name=""/>
        <dsp:cNvSpPr/>
      </dsp:nvSpPr>
      <dsp:spPr>
        <a:xfrm>
          <a:off x="3697289" y="864869"/>
          <a:ext cx="1735216" cy="520564"/>
        </a:xfrm>
        <a:prstGeom prst="rect">
          <a:avLst/>
        </a:prstGeom>
        <a:solidFill>
          <a:schemeClr val="accent2">
            <a:hueOff val="1296036"/>
            <a:satOff val="180"/>
            <a:lumOff val="157"/>
            <a:alphaOff val="0"/>
          </a:schemeClr>
        </a:solidFill>
        <a:ln w="12700" cap="flat" cmpd="sng" algn="ctr">
          <a:solidFill>
            <a:schemeClr val="accent2">
              <a:hueOff val="1296036"/>
              <a:satOff val="180"/>
              <a:lumOff val="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Memory</a:t>
          </a:r>
        </a:p>
      </dsp:txBody>
      <dsp:txXfrm>
        <a:off x="3697289" y="864869"/>
        <a:ext cx="1735216" cy="520564"/>
      </dsp:txXfrm>
    </dsp:sp>
    <dsp:sp modelId="{D3950D96-BF2E-4B75-AED9-51733F085C03}">
      <dsp:nvSpPr>
        <dsp:cNvPr id="0" name=""/>
        <dsp:cNvSpPr/>
      </dsp:nvSpPr>
      <dsp:spPr>
        <a:xfrm>
          <a:off x="3697289" y="1385434"/>
          <a:ext cx="1735216" cy="2074045"/>
        </a:xfrm>
        <a:prstGeom prst="rect">
          <a:avLst/>
        </a:prstGeom>
        <a:solidFill>
          <a:schemeClr val="accent2">
            <a:tint val="40000"/>
            <a:alpha val="90000"/>
            <a:hueOff val="904122"/>
            <a:satOff val="337"/>
            <a:lumOff val="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4122"/>
              <a:satOff val="337"/>
              <a:lumOff val="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Remember with </a:t>
          </a:r>
          <a:r>
            <a:rPr lang="en-GB" sz="1550" kern="1200" dirty="0" err="1"/>
            <a:t>ConversationBufferMemory</a:t>
          </a:r>
          <a:endParaRPr lang="en-US" sz="1550" kern="1200" dirty="0"/>
        </a:p>
      </dsp:txBody>
      <dsp:txXfrm>
        <a:off x="3697289" y="1385434"/>
        <a:ext cx="1735216" cy="2074045"/>
      </dsp:txXfrm>
    </dsp:sp>
    <dsp:sp modelId="{3C1A4664-4776-477A-933E-68EA2C1A9A26}">
      <dsp:nvSpPr>
        <dsp:cNvPr id="0" name=""/>
        <dsp:cNvSpPr/>
      </dsp:nvSpPr>
      <dsp:spPr>
        <a:xfrm>
          <a:off x="5540294" y="864869"/>
          <a:ext cx="1735216" cy="520564"/>
        </a:xfrm>
        <a:prstGeom prst="rect">
          <a:avLst/>
        </a:prstGeom>
        <a:solidFill>
          <a:schemeClr val="accent2">
            <a:hueOff val="1944054"/>
            <a:satOff val="271"/>
            <a:lumOff val="235"/>
            <a:alphaOff val="0"/>
          </a:schemeClr>
        </a:solidFill>
        <a:ln w="12700" cap="flat" cmpd="sng" algn="ctr">
          <a:solidFill>
            <a:schemeClr val="accent2">
              <a:hueOff val="1944054"/>
              <a:satOff val="271"/>
              <a:lumOff val="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Tools</a:t>
          </a:r>
        </a:p>
      </dsp:txBody>
      <dsp:txXfrm>
        <a:off x="5540294" y="864869"/>
        <a:ext cx="1735216" cy="520564"/>
      </dsp:txXfrm>
    </dsp:sp>
    <dsp:sp modelId="{860BA1BC-D570-4333-AC3D-62D34FB31C8E}">
      <dsp:nvSpPr>
        <dsp:cNvPr id="0" name=""/>
        <dsp:cNvSpPr/>
      </dsp:nvSpPr>
      <dsp:spPr>
        <a:xfrm>
          <a:off x="5540294" y="1385434"/>
          <a:ext cx="1735216" cy="2074045"/>
        </a:xfrm>
        <a:prstGeom prst="rect">
          <a:avLst/>
        </a:prstGeom>
        <a:solidFill>
          <a:schemeClr val="accent2">
            <a:tint val="40000"/>
            <a:alpha val="90000"/>
            <a:hueOff val="1356183"/>
            <a:satOff val="506"/>
            <a:lumOff val="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56183"/>
              <a:satOff val="506"/>
              <a:lumOff val="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Adding Weather Capabilities using Tools</a:t>
          </a:r>
        </a:p>
      </dsp:txBody>
      <dsp:txXfrm>
        <a:off x="5540294" y="1385434"/>
        <a:ext cx="1735216" cy="2074045"/>
      </dsp:txXfrm>
    </dsp:sp>
    <dsp:sp modelId="{A0DB5607-BA66-4A02-8837-5DEBCBC4386E}">
      <dsp:nvSpPr>
        <dsp:cNvPr id="0" name=""/>
        <dsp:cNvSpPr/>
      </dsp:nvSpPr>
      <dsp:spPr>
        <a:xfrm>
          <a:off x="7383299" y="864869"/>
          <a:ext cx="1735216" cy="520564"/>
        </a:xfrm>
        <a:prstGeom prst="rect">
          <a:avLst/>
        </a:prstGeom>
        <a:solidFill>
          <a:schemeClr val="accent2">
            <a:hueOff val="2592072"/>
            <a:satOff val="361"/>
            <a:lumOff val="314"/>
            <a:alphaOff val="0"/>
          </a:schemeClr>
        </a:solidFill>
        <a:ln w="12700" cap="flat" cmpd="sng" algn="ctr">
          <a:solidFill>
            <a:schemeClr val="accent2">
              <a:hueOff val="2592072"/>
              <a:satOff val="361"/>
              <a:lumOff val="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Observability</a:t>
          </a:r>
        </a:p>
      </dsp:txBody>
      <dsp:txXfrm>
        <a:off x="7383299" y="864869"/>
        <a:ext cx="1735216" cy="520564"/>
      </dsp:txXfrm>
    </dsp:sp>
    <dsp:sp modelId="{CE5141A6-3512-4BF3-9A2B-478A1C651285}">
      <dsp:nvSpPr>
        <dsp:cNvPr id="0" name=""/>
        <dsp:cNvSpPr/>
      </dsp:nvSpPr>
      <dsp:spPr>
        <a:xfrm>
          <a:off x="7383299" y="1385434"/>
          <a:ext cx="1735216" cy="2074045"/>
        </a:xfrm>
        <a:prstGeom prst="rect">
          <a:avLst/>
        </a:prstGeom>
        <a:solidFill>
          <a:schemeClr val="accent2">
            <a:tint val="40000"/>
            <a:alpha val="90000"/>
            <a:hueOff val="1808244"/>
            <a:satOff val="674"/>
            <a:lumOff val="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08244"/>
              <a:satOff val="674"/>
              <a:lumOff val="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Monitor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LangSmith</a:t>
          </a:r>
          <a:endParaRPr lang="en-US" sz="1600" kern="1200" dirty="0"/>
        </a:p>
      </dsp:txBody>
      <dsp:txXfrm>
        <a:off x="7383299" y="1385434"/>
        <a:ext cx="1735216" cy="2074045"/>
      </dsp:txXfrm>
    </dsp:sp>
    <dsp:sp modelId="{393E7633-755B-4BDC-858D-3C984ABE8E47}">
      <dsp:nvSpPr>
        <dsp:cNvPr id="0" name=""/>
        <dsp:cNvSpPr/>
      </dsp:nvSpPr>
      <dsp:spPr>
        <a:xfrm>
          <a:off x="9226305" y="864869"/>
          <a:ext cx="1735216" cy="520564"/>
        </a:xfrm>
        <a:prstGeom prst="rect">
          <a:avLst/>
        </a:prstGeom>
        <a:solidFill>
          <a:schemeClr val="accent2">
            <a:hueOff val="3240090"/>
            <a:satOff val="451"/>
            <a:lumOff val="392"/>
            <a:alphaOff val="0"/>
          </a:schemeClr>
        </a:solidFill>
        <a:ln w="12700" cap="flat" cmpd="sng" algn="ctr">
          <a:solidFill>
            <a:schemeClr val="accent2">
              <a:hueOff val="3240090"/>
              <a:satOff val="451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21" tIns="137121" rIns="137121" bIns="13712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9226305" y="864869"/>
        <a:ext cx="1735216" cy="520564"/>
      </dsp:txXfrm>
    </dsp:sp>
    <dsp:sp modelId="{87626A5F-88BB-4B26-8877-C49D14605941}">
      <dsp:nvSpPr>
        <dsp:cNvPr id="0" name=""/>
        <dsp:cNvSpPr/>
      </dsp:nvSpPr>
      <dsp:spPr>
        <a:xfrm>
          <a:off x="9226305" y="1385434"/>
          <a:ext cx="1735216" cy="2074045"/>
        </a:xfrm>
        <a:prstGeom prst="rect">
          <a:avLst/>
        </a:prstGeom>
        <a:solidFill>
          <a:schemeClr val="accent2">
            <a:tint val="40000"/>
            <a:alpha val="90000"/>
            <a:hueOff val="2260305"/>
            <a:satOff val="843"/>
            <a:lumOff val="10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260305"/>
              <a:satOff val="843"/>
              <a:lumOff val="1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1" tIns="171401" rIns="171401" bIns="171401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 using </a:t>
          </a:r>
          <a:r>
            <a:rPr lang="en-US" sz="1600" kern="1200" dirty="0" err="1"/>
            <a:t>LangServe</a:t>
          </a:r>
          <a:endParaRPr lang="en-US" sz="1600" kern="1200" dirty="0"/>
        </a:p>
      </dsp:txBody>
      <dsp:txXfrm>
        <a:off x="9226305" y="1385434"/>
        <a:ext cx="1735216" cy="2074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19/09/2025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57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050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35C0A-A23E-465C-4853-54A4169F9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5FFB8-E77C-5256-DE5C-B614BEA74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F0C15-D814-01B7-E496-7A1C3AE6B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84B6-44EB-FCF2-3839-7DA7C9725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40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60E75-112E-B8A7-7C63-E4A7EBC3D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41F5B-64C0-2CF7-2D2F-EDE1C6240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6D3C4-CA89-0F00-5F58-9CC2476F3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04ED-48A8-5D0F-1C49-A018E79DCB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967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F161F-0C8F-372B-8E59-9068349A3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4760AC-D88A-07B4-BD81-1AD6DB470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6B8464-3612-4224-96E1-D1F5EF751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5A9E1-2B39-5A92-B605-BF33F4BF37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22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AF802-16A0-A0D6-60FF-EBDF3207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A62CA-C459-A458-37C3-2EFC1E0C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9D1B8-C0F1-C4AD-622A-6C2AAF394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C6230-C63E-73B1-BD20-31615F252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844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BC4E-2228-0151-DCCF-F8DAD06A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D924A-C7BF-D5FE-F8D4-967A6D7B3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428A6-4694-ACCE-AB31-0DCB7092B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AE23C-EB7E-47F0-ADD4-6D5032CEF7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590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CFF7E-CAE1-FCE1-C581-E2921CFCA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C42C5-EEAA-F335-7C27-C1E1FACD0D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BA2271-E99F-3223-93AD-F25C33E04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BC050-0624-DC14-F614-E41DFD9F59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425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77DC1-BA7F-5161-A6A3-E8B0C556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E40CA-1F2B-1931-70A4-5E9F5EE31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EE8D84-42AB-B75D-E91B-02C60C46C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979B-1F27-F42C-EA88-117C92C8E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367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2ABC-1E94-7DF0-B9B7-B5388780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490AA-0EF9-CFC1-6B5C-C398C7C39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1F59F-E8D9-7C14-908B-44FBAC3C9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7ACFD-9B2C-581A-7F94-208DEE6F4E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73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C7BEE-31B4-8432-AC43-0884E269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79384-CA7E-95C2-9799-84EE7EE13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06DE3-6A76-011D-ADE1-5FFDFB825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C0C60-723E-C785-2E6F-E579B6139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4307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686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7542-8163-B75A-5D7D-7CD8C640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241C8-5425-4CD7-C9D4-7D9F66451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DF4EC0-771C-F9AD-F339-594BE9363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1FA83-E4BB-8E8C-8CB3-323B48CF5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5804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785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33F14-0680-FC31-84C9-14E56EE65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66EF2-9676-B2C1-A4A3-F415D96FF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F5C22-DC9F-53FC-61E1-A933C84E2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1930F-CCC9-D3C0-16FE-D83769B95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0415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222D-CC35-F262-E65C-76F2EC823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5EA56F-3A36-A5A7-7F59-BAC449387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7FDB5-47CE-34F1-BD35-32A917786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B98E3-8FF4-0A3A-B9C8-795E54E5B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23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A527D-55F8-E1B7-D3E1-32470D19F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B3138-EBDA-E716-830F-C19670767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32F688-0218-8596-9EDC-BDA7E3167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4D8E-BE37-DA24-6134-F35DCF5CE9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516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98E8E-72B1-AFC3-AA1D-0F04750A5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BEFFA-C2DD-9F87-C036-69AFCE809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04141-9261-C559-6D3C-12B807274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A9FE6-636C-EE88-BCD3-AB65E8CA2C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5879B-08ED-2F5B-1B65-5556E3EDD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D9064B-1EF7-229E-2DBB-6E69B42BE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6C697-9A0A-F233-95D8-A15BDB339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3AB8-B583-D0C2-273E-FFD1DB6A9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290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p1-WhyL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C5D43-2230-0F32-4C9F-6AF211CC6915}"/>
              </a:ext>
            </a:extLst>
          </p:cNvPr>
          <p:cNvSpPr/>
          <p:nvPr userDrawn="1"/>
        </p:nvSpPr>
        <p:spPr>
          <a:xfrm>
            <a:off x="9987776" y="1135549"/>
            <a:ext cx="1594624" cy="36241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Langchain</a:t>
            </a:r>
          </a:p>
        </p:txBody>
      </p:sp>
    </p:spTree>
    <p:extLst>
      <p:ext uri="{BB962C8B-B14F-4D97-AF65-F5344CB8AC3E}">
        <p14:creationId xmlns:p14="http://schemas.microsoft.com/office/powerpoint/2010/main" val="137215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op2_Prompt_LL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 dirty="0"/>
              <a:t>Click to edit Master text styles</a:t>
            </a:r>
          </a:p>
          <a:p>
            <a:pPr lvl="1" rtl="0" eaLnBrk="1" latinLnBrk="0" hangingPunct="1"/>
            <a:r>
              <a:rPr lang="en-US" noProof="0" dirty="0"/>
              <a:t>Second level</a:t>
            </a:r>
          </a:p>
          <a:p>
            <a:pPr lvl="2" rtl="0" eaLnBrk="1" latinLnBrk="0" hangingPunct="1"/>
            <a:r>
              <a:rPr lang="en-US" noProof="0" dirty="0"/>
              <a:t>Third level</a:t>
            </a:r>
          </a:p>
          <a:p>
            <a:pPr lvl="3" rtl="0" eaLnBrk="1" latinLnBrk="0" hangingPunct="1"/>
            <a:r>
              <a:rPr lang="en-US" noProof="0" dirty="0"/>
              <a:t>Fourth level</a:t>
            </a:r>
          </a:p>
          <a:p>
            <a:pPr lvl="4" rtl="0" eaLnBrk="1" latinLnBrk="0" hangingPunct="1"/>
            <a:r>
              <a:rPr lang="en-US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C5D43-2230-0F32-4C9F-6AF211CC6915}"/>
              </a:ext>
            </a:extLst>
          </p:cNvPr>
          <p:cNvSpPr/>
          <p:nvPr userDrawn="1"/>
        </p:nvSpPr>
        <p:spPr>
          <a:xfrm>
            <a:off x="9746166" y="1143000"/>
            <a:ext cx="1836234" cy="3549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Prompt &amp; LLMs</a:t>
            </a:r>
          </a:p>
        </p:txBody>
      </p:sp>
    </p:spTree>
    <p:extLst>
      <p:ext uri="{BB962C8B-B14F-4D97-AF65-F5344CB8AC3E}">
        <p14:creationId xmlns:p14="http://schemas.microsoft.com/office/powerpoint/2010/main" val="200006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m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 dirty="0"/>
              <a:t>Click to edit Master text styles</a:t>
            </a:r>
          </a:p>
          <a:p>
            <a:pPr lvl="1" rtl="0" eaLnBrk="1" latinLnBrk="0" hangingPunct="1"/>
            <a:r>
              <a:rPr lang="en-US" noProof="0" dirty="0"/>
              <a:t>Second level</a:t>
            </a:r>
          </a:p>
          <a:p>
            <a:pPr lvl="2" rtl="0" eaLnBrk="1" latinLnBrk="0" hangingPunct="1"/>
            <a:r>
              <a:rPr lang="en-US" noProof="0" dirty="0"/>
              <a:t>Third level</a:t>
            </a:r>
          </a:p>
          <a:p>
            <a:pPr lvl="3" rtl="0" eaLnBrk="1" latinLnBrk="0" hangingPunct="1"/>
            <a:r>
              <a:rPr lang="en-US" noProof="0" dirty="0"/>
              <a:t>Fourth level</a:t>
            </a:r>
          </a:p>
          <a:p>
            <a:pPr lvl="4" rtl="0" eaLnBrk="1" latinLnBrk="0" hangingPunct="1"/>
            <a:r>
              <a:rPr lang="en-US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C5D43-2230-0F32-4C9F-6AF211CC6915}"/>
              </a:ext>
            </a:extLst>
          </p:cNvPr>
          <p:cNvSpPr/>
          <p:nvPr userDrawn="1"/>
        </p:nvSpPr>
        <p:spPr>
          <a:xfrm>
            <a:off x="9746166" y="1143000"/>
            <a:ext cx="1836234" cy="3549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81688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o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 dirty="0"/>
              <a:t>Click to edit Master text styles</a:t>
            </a:r>
          </a:p>
          <a:p>
            <a:pPr lvl="1" rtl="0" eaLnBrk="1" latinLnBrk="0" hangingPunct="1"/>
            <a:r>
              <a:rPr lang="en-US" noProof="0" dirty="0"/>
              <a:t>Second level</a:t>
            </a:r>
          </a:p>
          <a:p>
            <a:pPr lvl="2" rtl="0" eaLnBrk="1" latinLnBrk="0" hangingPunct="1"/>
            <a:r>
              <a:rPr lang="en-US" noProof="0" dirty="0"/>
              <a:t>Third level</a:t>
            </a:r>
          </a:p>
          <a:p>
            <a:pPr lvl="3" rtl="0" eaLnBrk="1" latinLnBrk="0" hangingPunct="1"/>
            <a:r>
              <a:rPr lang="en-US" noProof="0" dirty="0"/>
              <a:t>Fourth level</a:t>
            </a:r>
          </a:p>
          <a:p>
            <a:pPr lvl="4" rtl="0" eaLnBrk="1" latinLnBrk="0" hangingPunct="1"/>
            <a:r>
              <a:rPr lang="en-US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C5D43-2230-0F32-4C9F-6AF211CC6915}"/>
              </a:ext>
            </a:extLst>
          </p:cNvPr>
          <p:cNvSpPr/>
          <p:nvPr userDrawn="1"/>
        </p:nvSpPr>
        <p:spPr>
          <a:xfrm>
            <a:off x="9746166" y="1143000"/>
            <a:ext cx="1836234" cy="3549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68758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ngsmi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 dirty="0"/>
              <a:t>Click to edit Master text styles</a:t>
            </a:r>
          </a:p>
          <a:p>
            <a:pPr lvl="1" rtl="0" eaLnBrk="1" latinLnBrk="0" hangingPunct="1"/>
            <a:r>
              <a:rPr lang="en-US" noProof="0" dirty="0"/>
              <a:t>Second level</a:t>
            </a:r>
          </a:p>
          <a:p>
            <a:pPr lvl="2" rtl="0" eaLnBrk="1" latinLnBrk="0" hangingPunct="1"/>
            <a:r>
              <a:rPr lang="en-US" noProof="0" dirty="0"/>
              <a:t>Third level</a:t>
            </a:r>
          </a:p>
          <a:p>
            <a:pPr lvl="3" rtl="0" eaLnBrk="1" latinLnBrk="0" hangingPunct="1"/>
            <a:r>
              <a:rPr lang="en-US" noProof="0" dirty="0"/>
              <a:t>Fourth level</a:t>
            </a:r>
          </a:p>
          <a:p>
            <a:pPr lvl="4" rtl="0" eaLnBrk="1" latinLnBrk="0" hangingPunct="1"/>
            <a:r>
              <a:rPr lang="en-US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C5D43-2230-0F32-4C9F-6AF211CC6915}"/>
              </a:ext>
            </a:extLst>
          </p:cNvPr>
          <p:cNvSpPr/>
          <p:nvPr userDrawn="1"/>
        </p:nvSpPr>
        <p:spPr>
          <a:xfrm>
            <a:off x="9746166" y="1143000"/>
            <a:ext cx="1836234" cy="3549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Langsmith</a:t>
            </a:r>
            <a:endParaRPr lang="en-GB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304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langse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 dirty="0"/>
              <a:t>Click to edit Master text styles</a:t>
            </a:r>
          </a:p>
          <a:p>
            <a:pPr lvl="1" rtl="0" eaLnBrk="1" latinLnBrk="0" hangingPunct="1"/>
            <a:r>
              <a:rPr lang="en-US" noProof="0" dirty="0"/>
              <a:t>Second level</a:t>
            </a:r>
          </a:p>
          <a:p>
            <a:pPr lvl="2" rtl="0" eaLnBrk="1" latinLnBrk="0" hangingPunct="1"/>
            <a:r>
              <a:rPr lang="en-US" noProof="0" dirty="0"/>
              <a:t>Third level</a:t>
            </a:r>
          </a:p>
          <a:p>
            <a:pPr lvl="3" rtl="0" eaLnBrk="1" latinLnBrk="0" hangingPunct="1"/>
            <a:r>
              <a:rPr lang="en-US" noProof="0" dirty="0"/>
              <a:t>Fourth level</a:t>
            </a:r>
          </a:p>
          <a:p>
            <a:pPr lvl="4" rtl="0" eaLnBrk="1" latinLnBrk="0" hangingPunct="1"/>
            <a:r>
              <a:rPr lang="en-US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C5D43-2230-0F32-4C9F-6AF211CC6915}"/>
              </a:ext>
            </a:extLst>
          </p:cNvPr>
          <p:cNvSpPr/>
          <p:nvPr userDrawn="1"/>
        </p:nvSpPr>
        <p:spPr>
          <a:xfrm>
            <a:off x="9746166" y="1143000"/>
            <a:ext cx="1836234" cy="35496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Langserve</a:t>
            </a:r>
            <a:endParaRPr lang="en-GB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3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19/09/2025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ssungsik.tistory.com/159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api_reference/langchain/memory/langchain.memory.buffer.ConversationBufferMemory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concepts/agent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ython.langchain.com/docs/concepts/tool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integrations/tool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flickr.com/photos/sarmu/2769140836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concepts/prompt_templat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894746"/>
            <a:ext cx="11277600" cy="1470025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8000" dirty="0"/>
              <a:t>Langchain in 60 minutes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253" y="5008273"/>
            <a:ext cx="2256263" cy="524818"/>
          </a:xfrm>
        </p:spPr>
        <p:txBody>
          <a:bodyPr rtlCol="0"/>
          <a:lstStyle/>
          <a:p>
            <a:pPr rtl="0"/>
            <a:r>
              <a:rPr lang="en-GB" dirty="0"/>
              <a:t>Pradeep Kumar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96254-FD3B-0790-E5ED-36CD520F4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657" t="31062" r="16251" b="31995"/>
          <a:stretch>
            <a:fillRect/>
          </a:stretch>
        </p:blipFill>
        <p:spPr>
          <a:xfrm>
            <a:off x="5720577" y="4493230"/>
            <a:ext cx="5475247" cy="155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r>
              <a:rPr lang="en-GB" dirty="0"/>
              <a:t>Your Friend: Your Bot Doesn’t remember 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pPr marL="109728" indent="0">
              <a:buNone/>
            </a:pPr>
            <a:r>
              <a:rPr lang="en-GB" sz="3200" dirty="0"/>
              <a:t>I need followup answers</a:t>
            </a:r>
          </a:p>
          <a:p>
            <a:endParaRPr lang="en-GB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27B07C1-F1EE-A16A-FDCA-3E012282DA8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177776" y="2244725"/>
            <a:ext cx="6014224" cy="457200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i="1" dirty="0"/>
              <a:t>Sample Conversation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758FFD8-2420-A342-1799-C8B7AC9E8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650433"/>
              </p:ext>
            </p:extLst>
          </p:nvPr>
        </p:nvGraphicFramePr>
        <p:xfrm>
          <a:off x="6291073" y="2708519"/>
          <a:ext cx="5389033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Trick : To pass recent history in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207A3-40DC-183A-2859-8055A791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353" y="2067084"/>
            <a:ext cx="7900929" cy="43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C19A6-1541-C7AE-DEB0-3B7DD6DA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DE89-1CA2-167B-0BB0-B9A2B7AE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Let’s code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1501-C586-0A71-D45B-B0ED7522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 rtl="0">
              <a:buNone/>
            </a:pPr>
            <a:r>
              <a:rPr lang="en-GB" dirty="0"/>
              <a:t>Version 3</a:t>
            </a:r>
          </a:p>
        </p:txBody>
      </p:sp>
    </p:spTree>
    <p:extLst>
      <p:ext uri="{BB962C8B-B14F-4D97-AF65-F5344CB8AC3E}">
        <p14:creationId xmlns:p14="http://schemas.microsoft.com/office/powerpoint/2010/main" val="83263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27B27-77A8-52F3-7B6B-1D1341627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853F-3015-A73D-3F11-C4914B11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Can we improve?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FCE7-A870-DB2F-8049-EAE9A6DCA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4642624" cy="4325112"/>
          </a:xfrm>
        </p:spPr>
        <p:txBody>
          <a:bodyPr rtlCol="0" anchor="t"/>
          <a:lstStyle/>
          <a:p>
            <a:pPr marL="109728" indent="0" rtl="0">
              <a:buNone/>
            </a:pPr>
            <a:r>
              <a:rPr lang="en-GB" dirty="0"/>
              <a:t>Yes we can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8C3DA9-C8E2-4FC0-7D4F-BFCB300EECE5}"/>
              </a:ext>
            </a:extLst>
          </p:cNvPr>
          <p:cNvSpPr txBox="1">
            <a:spLocks/>
          </p:cNvSpPr>
          <p:nvPr/>
        </p:nvSpPr>
        <p:spPr>
          <a:xfrm>
            <a:off x="6096000" y="2249424"/>
            <a:ext cx="4642624" cy="4325112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20778-399F-C9AC-2772-0C8E357D2B93}"/>
              </a:ext>
            </a:extLst>
          </p:cNvPr>
          <p:cNvSpPr/>
          <p:nvPr/>
        </p:nvSpPr>
        <p:spPr>
          <a:xfrm>
            <a:off x="6445405" y="3557239"/>
            <a:ext cx="3914078" cy="1090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ConversationBufferMemory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20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B8A60-3965-FCE0-8D27-AC60B87E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4D1D-35D0-F6AD-C1F5-3E387AB5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Let’s revisit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D672-32ED-1916-9583-B80C7E71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 rtl="0">
              <a:buNone/>
            </a:pPr>
            <a:r>
              <a:rPr lang="en-GB" dirty="0"/>
              <a:t>Version 3</a:t>
            </a:r>
          </a:p>
        </p:txBody>
      </p:sp>
    </p:spTree>
    <p:extLst>
      <p:ext uri="{BB962C8B-B14F-4D97-AF65-F5344CB8AC3E}">
        <p14:creationId xmlns:p14="http://schemas.microsoft.com/office/powerpoint/2010/main" val="89936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3A85C-B0E1-8168-C8D5-4A5758C59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7A82-F4BC-EA37-94E3-E1ABA081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ADF2-0569-071F-C938-B376D6C4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>
              <a:buNone/>
            </a:pPr>
            <a:r>
              <a:rPr lang="en-GB" dirty="0">
                <a:hlinkClick r:id="rId3"/>
              </a:rPr>
              <a:t>https://python.langchain.com/api_reference/langchain/memory/langchain.memory.buffer.ConversationBufferMemory.html</a:t>
            </a:r>
            <a:endParaRPr lang="en-GB" dirty="0"/>
          </a:p>
          <a:p>
            <a:pPr marL="109728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14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C14EC-D393-BD50-0DF3-64879ECA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E895-BCD8-92C7-EF0C-17A13CC0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rtlCol="0" anchor="ctr">
            <a:normAutofit/>
          </a:bodyPr>
          <a:lstStyle/>
          <a:p>
            <a:r>
              <a:rPr lang="en-GB" dirty="0"/>
              <a:t>Your Friend: Can it tell me real weather?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96F-CF43-D11D-D4D9-80B246691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pPr marL="109728" indent="0">
              <a:buNone/>
            </a:pPr>
            <a:r>
              <a:rPr lang="en-GB" sz="3200" dirty="0"/>
              <a:t>Your friend was packing for the trip!</a:t>
            </a:r>
          </a:p>
          <a:p>
            <a:pPr marL="109728" indent="0">
              <a:buNone/>
            </a:pPr>
            <a:endParaRPr lang="en-GB" sz="3200" dirty="0"/>
          </a:p>
          <a:p>
            <a:pPr marL="109728" indent="0">
              <a:buNone/>
            </a:pPr>
            <a:endParaRPr lang="en-GB" sz="3200" dirty="0"/>
          </a:p>
          <a:p>
            <a:pPr marL="109728" indent="0">
              <a:buNone/>
            </a:pPr>
            <a:endParaRPr lang="en-GB" sz="3200" dirty="0"/>
          </a:p>
          <a:p>
            <a:pPr marL="109728" indent="0">
              <a:buNone/>
            </a:pPr>
            <a:r>
              <a:rPr lang="en-GB" sz="3200" dirty="0"/>
              <a:t>Solution: Langchain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11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7DC9-ED44-16B8-05FC-DBFBF4D8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F96A-A540-2359-83D8-0ADCBCB4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Let’s code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B4BF9-339F-7CCB-AF83-9687557C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 rtl="0">
              <a:buNone/>
            </a:pPr>
            <a:r>
              <a:rPr lang="en-GB" dirty="0"/>
              <a:t>Version 4</a:t>
            </a:r>
          </a:p>
        </p:txBody>
      </p:sp>
    </p:spTree>
    <p:extLst>
      <p:ext uri="{BB962C8B-B14F-4D97-AF65-F5344CB8AC3E}">
        <p14:creationId xmlns:p14="http://schemas.microsoft.com/office/powerpoint/2010/main" val="200443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4AA0-1890-EC5B-B62F-A022DDF6F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A717-5E3D-1EBC-4549-C45096CA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38D9-7A4C-002E-0387-0E0E1D18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>
              <a:buNone/>
            </a:pPr>
            <a:r>
              <a:rPr lang="en-GB" dirty="0">
                <a:hlinkClick r:id="rId3"/>
              </a:rPr>
              <a:t>https://python.langchain.com/docs/concepts/agents/</a:t>
            </a:r>
            <a:endParaRPr lang="en-GB" dirty="0"/>
          </a:p>
          <a:p>
            <a:pPr marL="109728" indent="0" algn="ctr">
              <a:buNone/>
            </a:pPr>
            <a:endParaRPr lang="en-GB" dirty="0"/>
          </a:p>
          <a:p>
            <a:pPr marL="109728" indent="0" algn="ctr">
              <a:buNone/>
            </a:pPr>
            <a:r>
              <a:rPr lang="en-GB" dirty="0">
                <a:hlinkClick r:id="rId4"/>
              </a:rPr>
              <a:t>https://python.langchain.com/docs/concepts/tools/</a:t>
            </a:r>
            <a:endParaRPr lang="en-GB" dirty="0"/>
          </a:p>
          <a:p>
            <a:pPr marL="109728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00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BCB7F-6EEA-2046-8E15-09F1AC86B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A329-20E5-96FC-A3A8-36477558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Available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3D12-3CFC-FA41-3CC6-D3D4D6B90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>
              <a:buNone/>
            </a:pPr>
            <a:r>
              <a:rPr lang="en-GB" dirty="0">
                <a:hlinkClick r:id="rId3"/>
              </a:rPr>
              <a:t>https://python.langchain.com/docs/integrations/tools/</a:t>
            </a:r>
            <a:endParaRPr lang="en-GB" dirty="0"/>
          </a:p>
          <a:p>
            <a:pPr marL="109728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3564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In this session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C27E52-3EDB-A2E4-3A49-0D3BC31EDD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3952956"/>
              </p:ext>
            </p:extLst>
          </p:nvPr>
        </p:nvGraphicFramePr>
        <p:xfrm>
          <a:off x="609600" y="2209800"/>
          <a:ext cx="109728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47C352-F620-48A9-A65B-6E51A43E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E0FA9B-BE36-4AA3-98F4-9DBDD9015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95B61F-8F44-45F5-8907-29832FDF7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30C349-AEF9-49F9-BCE8-A76C8C647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1964B8-C0C2-40B3-A06B-B16759B92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950D96-BF2E-4B75-AED9-51733F085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1A4664-4776-477A-933E-68EA2C1A9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0BA1BC-D570-4333-AC3D-62D34FB31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DB5607-BA66-4A02-8837-5DEBCBC43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E5141A6-3512-4BF3-9A2B-478A1C651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3E7633-755B-4BDC-858D-3C984ABE8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7626A5F-88BB-4B26-8877-C49D14605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Any better way to trace the LLM Calls?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8201D-AA77-3823-5A1D-87ED459E8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14EB-46D9-D7DA-DB70-B61412CE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Let’s code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F1769-A44B-41C1-32A8-BA26EDF1F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 rtl="0">
              <a:buNone/>
            </a:pPr>
            <a:r>
              <a:rPr lang="en-GB" dirty="0"/>
              <a:t>Version 5</a:t>
            </a:r>
          </a:p>
        </p:txBody>
      </p:sp>
    </p:spTree>
    <p:extLst>
      <p:ext uri="{BB962C8B-B14F-4D97-AF65-F5344CB8AC3E}">
        <p14:creationId xmlns:p14="http://schemas.microsoft.com/office/powerpoint/2010/main" val="2349751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Deployment using </a:t>
            </a:r>
            <a:r>
              <a:rPr lang="en-GB" dirty="0" err="1"/>
              <a:t>LangServe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Let’s see</a:t>
            </a: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B1170-2E83-0A22-1AA0-03934320F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408D-A10E-4235-17B4-65121573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Let’s code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F378-5789-C88E-95FA-1A8AAE04D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 rtl="0">
              <a:buNone/>
            </a:pPr>
            <a:r>
              <a:rPr lang="en-GB" dirty="0"/>
              <a:t>Version 5</a:t>
            </a:r>
          </a:p>
        </p:txBody>
      </p:sp>
    </p:spTree>
    <p:extLst>
      <p:ext uri="{BB962C8B-B14F-4D97-AF65-F5344CB8AC3E}">
        <p14:creationId xmlns:p14="http://schemas.microsoft.com/office/powerpoint/2010/main" val="162297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D689D5F-3AD3-CC85-05BE-9919C2B4E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90733"/>
              </p:ext>
            </p:extLst>
          </p:nvPr>
        </p:nvGraphicFramePr>
        <p:xfrm>
          <a:off x="609600" y="2249488"/>
          <a:ext cx="10972800" cy="4324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547C352-F620-48A9-A65B-6E51A43E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E0FA9B-BE36-4AA3-98F4-9DBDD90159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95B61F-8F44-45F5-8907-29832FDF71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30C349-AEF9-49F9-BCE8-A76C8C647E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1964B8-C0C2-40B3-A06B-B16759B92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950D96-BF2E-4B75-AED9-51733F085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1A4664-4776-477A-933E-68EA2C1A9A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0BA1BC-D570-4333-AC3D-62D34FB31C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DB5607-BA66-4A02-8837-5DEBCBC438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5141A6-3512-4BF3-9A2B-478A1C6512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93E7633-755B-4BDC-858D-3C984ABE8E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626A5F-88BB-4B26-8877-C49D146059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4979020"/>
          </a:xfrm>
        </p:spPr>
        <p:txBody>
          <a:bodyPr rtlCol="0"/>
          <a:lstStyle/>
          <a:p>
            <a:pPr algn="ctr" rtl="0"/>
            <a:r>
              <a:rPr lang="en-GB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6876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Imagine: Your friend is travelling to Dubai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2E7B7-9B00-060B-D340-F98079015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5765" b="31169"/>
          <a:stretch>
            <a:fillRect/>
          </a:stretch>
        </p:blipFill>
        <p:spPr>
          <a:xfrm>
            <a:off x="609600" y="2249424"/>
            <a:ext cx="10972800" cy="4325112"/>
          </a:xfrm>
          <a:noFill/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Let’s help your friend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We will create AI chatbot</a:t>
            </a:r>
          </a:p>
          <a:p>
            <a:pPr rtl="0"/>
            <a:r>
              <a:rPr lang="en-GB" dirty="0"/>
              <a:t>So that </a:t>
            </a:r>
          </a:p>
          <a:p>
            <a:pPr lvl="1"/>
            <a:r>
              <a:rPr lang="en-GB" dirty="0"/>
              <a:t>Ask questions</a:t>
            </a:r>
          </a:p>
          <a:p>
            <a:pPr lvl="1"/>
            <a:r>
              <a:rPr lang="en-GB" dirty="0"/>
              <a:t>Create itineraries</a:t>
            </a:r>
          </a:p>
          <a:p>
            <a:pPr lvl="1"/>
            <a:r>
              <a:rPr lang="en-GB" dirty="0"/>
              <a:t>General advise</a:t>
            </a: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B87BA-2056-3C27-1E96-3200D13DD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04E-483A-D015-EAC3-6F81966B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Let’s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F17E-4D10-1046-86CC-F4FEC2A9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 rtl="0">
              <a:buNone/>
            </a:pPr>
            <a:r>
              <a:rPr lang="en-GB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3676602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A84A3-4E8B-7499-5572-F619975B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1240-E938-42A4-DC4C-2CA6BBE8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/>
              <a:t>Can we improve?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524CB4-1CBC-E157-A36D-B24098BFCE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904500"/>
              </p:ext>
            </p:extLst>
          </p:nvPr>
        </p:nvGraphicFramePr>
        <p:xfrm>
          <a:off x="609599" y="2249424"/>
          <a:ext cx="10597378" cy="4325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19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A918EB-009F-462F-8A87-287E11C26C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297A615-9E69-46F0-8F12-10F2520AD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7C45CE-CC52-4F49-BC3D-BE58AAD0B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CE4474-78D0-4809-A51A-2673D4B59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FA928F-6287-49E1-AD81-DF663B910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8A27C3-5439-4A0B-BC84-2E222F4FB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BD61E32-6F65-428B-A784-C22B609A3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964580-9BDF-4F30-ADA2-9E301F848E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6883C4-FE90-49C2-823C-064809BC8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DC5616-E558-4DB8-933F-94E44ACE7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1EED697-58C3-4269-A55A-BDE9F3088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F6B77-7AA9-452B-923D-209558E57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FB5A3-742F-183E-3ABB-06CDAA424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18CC-D2E7-2E58-DC29-66B298DF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Unified Interface for LLMs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0DC7F-528A-A8C4-AF59-E1DC1151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741" y="2209800"/>
            <a:ext cx="6606517" cy="4129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05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BD19-A5B1-CE5F-FA5E-E8FAC2492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7BD9-E184-62F4-E9BF-B03E51189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Let’s improve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2FBB2-EE26-2271-0BF0-1860B936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 rtl="0">
              <a:buNone/>
            </a:pPr>
            <a:r>
              <a:rPr lang="en-GB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23600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67C35-98D5-0F91-9CE9-EFDDCB9AD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BF53-B8A7-8A02-F6B7-00649B2D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To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8732-4291-90FC-0430-300C59DF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109728" indent="0" algn="ctr">
              <a:buNone/>
            </a:pPr>
            <a:r>
              <a:rPr lang="en-GB" dirty="0">
                <a:hlinkClick r:id="rId3"/>
              </a:rPr>
              <a:t>https://python.langchain.com/docs/concepts/prompt_templates/</a:t>
            </a:r>
            <a:endParaRPr lang="en-GB" dirty="0"/>
          </a:p>
          <a:p>
            <a:pPr marL="109728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456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{963DEE7E-87E6-4BDE-ACFC-753D16F54B7E}tf03460604_win32</Template>
  <TotalTime>539</TotalTime>
  <Words>1075</Words>
  <Application>Microsoft Office PowerPoint</Application>
  <PresentationFormat>Widescreen</PresentationFormat>
  <Paragraphs>202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Georgia</vt:lpstr>
      <vt:lpstr>Wingdings 2</vt:lpstr>
      <vt:lpstr>Training presentation</vt:lpstr>
      <vt:lpstr>Langchain in 60 minutes</vt:lpstr>
      <vt:lpstr>In this session</vt:lpstr>
      <vt:lpstr>Imagine: Your friend is travelling to Dubai</vt:lpstr>
      <vt:lpstr>Let’s help your friend</vt:lpstr>
      <vt:lpstr>Let’s code </vt:lpstr>
      <vt:lpstr>Can we improve?</vt:lpstr>
      <vt:lpstr>Unified Interface for LLMs</vt:lpstr>
      <vt:lpstr>Let’s improve </vt:lpstr>
      <vt:lpstr>To read</vt:lpstr>
      <vt:lpstr>Your Friend: Your Bot Doesn’t remember </vt:lpstr>
      <vt:lpstr>Trick : To pass recent history in Prompt</vt:lpstr>
      <vt:lpstr>Let’s code it</vt:lpstr>
      <vt:lpstr>Can we improve?</vt:lpstr>
      <vt:lpstr>Let’s revisit</vt:lpstr>
      <vt:lpstr>To read</vt:lpstr>
      <vt:lpstr>Your Friend: Can it tell me real weather?</vt:lpstr>
      <vt:lpstr>Let’s code it</vt:lpstr>
      <vt:lpstr>To read</vt:lpstr>
      <vt:lpstr>Available tools</vt:lpstr>
      <vt:lpstr>Monitoring</vt:lpstr>
      <vt:lpstr>Let’s code it</vt:lpstr>
      <vt:lpstr>Deployment using LangServe</vt:lpstr>
      <vt:lpstr>Let’s code it</vt:lpstr>
      <vt:lpstr>Summary</vt:lpstr>
      <vt:lpstr>Thankyou</vt:lpstr>
    </vt:vector>
  </TitlesOfParts>
  <Company>Emirates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Kumar</dc:creator>
  <cp:lastModifiedBy>Pradeep Kumar</cp:lastModifiedBy>
  <cp:revision>4</cp:revision>
  <dcterms:created xsi:type="dcterms:W3CDTF">2025-09-19T09:59:27Z</dcterms:created>
  <dcterms:modified xsi:type="dcterms:W3CDTF">2025-09-20T04:27:36Z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MSIP_Label_c7962db2-8021-4672-ab50-833f15a1c47a_Enabled">
    <vt:lpwstr>true</vt:lpwstr>
  </property>
  <property fmtid="{D5CDD505-2E9C-101B-9397-08002B2CF9AE}" pid="4" name="MSIP_Label_c7962db2-8021-4672-ab50-833f15a1c47a_SetDate">
    <vt:lpwstr>2025-09-19T19:27:50Z</vt:lpwstr>
  </property>
  <property fmtid="{D5CDD505-2E9C-101B-9397-08002B2CF9AE}" pid="5" name="MSIP_Label_c7962db2-8021-4672-ab50-833f15a1c47a_Method">
    <vt:lpwstr>Standard</vt:lpwstr>
  </property>
  <property fmtid="{D5CDD505-2E9C-101B-9397-08002B2CF9AE}" pid="6" name="MSIP_Label_c7962db2-8021-4672-ab50-833f15a1c47a_Name">
    <vt:lpwstr>c7962db2-8021-4672-ab50-833f15a1c47a</vt:lpwstr>
  </property>
  <property fmtid="{D5CDD505-2E9C-101B-9397-08002B2CF9AE}" pid="7" name="MSIP_Label_c7962db2-8021-4672-ab50-833f15a1c47a_SiteId">
    <vt:lpwstr>e0b26355-1889-40d8-8ef1-e559616befda</vt:lpwstr>
  </property>
  <property fmtid="{D5CDD505-2E9C-101B-9397-08002B2CF9AE}" pid="8" name="MSIP_Label_c7962db2-8021-4672-ab50-833f15a1c47a_ActionId">
    <vt:lpwstr>5109f0bf-fa03-4591-b28c-8d75c06e8c4d</vt:lpwstr>
  </property>
  <property fmtid="{D5CDD505-2E9C-101B-9397-08002B2CF9AE}" pid="9" name="MSIP_Label_c7962db2-8021-4672-ab50-833f15a1c47a_ContentBits">
    <vt:lpwstr>2</vt:lpwstr>
  </property>
  <property fmtid="{D5CDD505-2E9C-101B-9397-08002B2CF9AE}" pid="10" name="MSIP_Label_c7962db2-8021-4672-ab50-833f15a1c47a_Tag">
    <vt:lpwstr>10, 3, 0, 1</vt:lpwstr>
  </property>
  <property fmtid="{D5CDD505-2E9C-101B-9397-08002B2CF9AE}" pid="11" name="ClassificationContentMarkingFooterLocations">
    <vt:lpwstr>Training presentation:4</vt:lpwstr>
  </property>
  <property fmtid="{D5CDD505-2E9C-101B-9397-08002B2CF9AE}" pid="12" name="ClassificationContentMarkingFooterText">
    <vt:lpwstr>BUSINESS DOCUMENT  This document is intended for business use and should be distributed to intended recipients only.</vt:lpwstr>
  </property>
</Properties>
</file>