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FB8F-8282-F399-4D14-2CDC8C7C06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42AE-5ED4-8013-A03D-2C7B24845B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BDCE-D225-C55C-61E0-15C50CAA85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EF55DC-E096-4FF4-B099-2787B35D2AD5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B19-AA1B-76AF-C235-E643412752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E22BA7B-C80A-219B-6AA7-FE93C7463AB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880555-35BC-7846-B7AE-58F4130224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A7B03DB-239B-47CF-BE18-753F862384F2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45513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9C5-928C-CFEF-1D48-BC753926C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9903-3B39-ACE6-A999-27BBA0CE11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8F97-1953-4B4B-632E-8D1FE3A5AE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668561-3899-41EA-B740-E26F70AA5791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38EB-96C3-B705-5EAB-1855829C9E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3CC5644F-D019-910B-B54E-42C6A7604BED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588D9-BC90-5938-1AFD-A005A91E1D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A7CC81-EF4E-4C5A-ACED-BFBA0225B203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76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50D3-1BB0-6EEB-BD06-D1C148AEC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9D331BA-2D45-D93E-03C4-983166E33F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7AA32CA-0F98-8185-C284-1861F4C23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DA9700-A985-98DF-935E-60916EA434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62605-7A72-4365-B9B6-92FE22E33690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A3F263-97A3-C67C-02FB-9732F06B1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B86FB80-ECCC-2608-50CC-B5E13F70D75B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88C65C-4DE3-7C5E-0EC5-960A18A893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CE2F11A-D946-4DD2-8DB4-24F56E171269}" type="slidenum">
              <a:t>‹Nº›</a:t>
            </a:fld>
            <a:endParaRPr lang="es-GT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3803E5E-E0C3-5320-37E6-D10FFBF2820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A14D31BB-2C2B-87AE-DBA0-2E66EA32107F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2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5F32-6B12-E189-7029-3581CF1D9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049D46C-BD08-403E-BD27-B83B90A611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A9E2BC-6AAC-4EA6-1763-9000B28756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EE78A3-C636-4B6E-8BFC-94B429A2940A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0B515E-A7C3-9D68-5840-9D1E0DBE3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B7080937-D563-02B4-E90F-26648DA9D0B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284E-F3EF-3114-D0F8-43CD1418E5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0FC7FA8-A9F7-4CB6-9372-FABCB60379BA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905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B932-FDD5-9681-3AC5-D2BFF152D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8E184F5-75AD-12E2-B416-23AE39632A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698C3-4C67-EBF1-42A0-2CBA515DD0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9CB2-67D7-4CCB-2552-766F1D20BF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4CA3F5-6539-49D7-A157-3CFB8E4AA291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AF30-17E2-22E6-1302-175DB4B1B7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2BB083E-A81A-95D9-44FD-9B51B34E9EAF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CE5277C-80F9-BCE7-5C55-1A55AD8B9C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2059A06-5238-4395-815C-ACA8A0C5E307}" type="slidenum">
              <a:t>‹Nº›</a:t>
            </a:fld>
            <a:endParaRPr lang="es-GT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BD32C817-8F11-86ED-32D8-CFC02D92BE39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4BC04A5A-5C6C-1759-FF98-3E2B974723D5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87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BFA-24C1-7469-068A-356BC2FA6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59230D5-736C-B3E2-42D9-59D827A460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91A4A-1BE2-D77D-69BF-E29B82D7D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29E4-6D5D-708B-C761-712D0D46A7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5CE461-72FD-470D-A1E6-35AE6D8B7C82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DE0-181A-FAA1-AD84-E0F48940FB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DB8F503-5D44-1C2A-57AB-55499D95BD89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EE82799-1DA6-6AA3-AF7B-300D7399F8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3F4F09C-D3CB-472E-9329-DE35FC6C3A58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704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486-B9CE-2858-2481-7E9B9ECEEA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98BC-E3F1-DC33-DAAA-6A06D59AAC4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0797-B188-CA0E-7D9F-A817B7BDB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FB71B9-1CEA-4634-9299-D01842B9F4DC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6DED-DB90-5144-C9C6-69743FD8EE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34D3CA2B-F477-8381-FB6A-87407F35701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F842B7-0914-3665-11DE-A0B4B81D0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0E46DA-3481-471D-97CD-7852C48316D9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44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71817-31A4-52C1-1245-5DDB6ED0763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6ECAA-DDF3-B3B0-4436-867CB48DC9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FD7F-0212-C2FD-4E10-771B4A647A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483999-29A0-4CB7-A578-E309AF04ACCF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5B52-068E-6AE4-DF1A-3A06A71878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84993AB6-7A40-AB4A-7351-8B2A753E614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23D1B5-4C21-47DB-97DC-96188566F3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00096-8B2D-45E5-BE82-6CA3ECC69BD3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3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605-4A79-5CEC-2706-CDBB300497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AFA4-D9FD-3436-66FA-926627E213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B447-3AA8-858A-AD97-140AE0AE3C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2A9CA8-A099-421B-81E2-AF76CE7FE5B5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C1FA-D2F8-C580-C410-E15EEC3F71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807BC790-FED8-3786-0C01-701404B75EB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958276-D2C3-9291-6C70-6FE3A7A0F6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1FAB5-F6C5-4E01-97C5-D32BB3E8B5B3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45351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0475-A56D-FD9B-2DDC-7E9E9F48E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F3F1-37D6-10B0-1646-D440AAFB9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454F-EBF0-12C8-8C66-D38810CE50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C6C9FA-A8F0-4C28-A9A9-95E58DE1813B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5B5E-5BDA-08E2-B722-B1A20FC73B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BFC2744F-45DD-5503-711A-C26271BE6D6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51CD1-3B25-09E8-D6D7-BBBFFD93D8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F5CF0A0-1C58-4C93-B0E9-2501E18E3D0F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72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5DA157A1-D265-C959-548F-76FD5DEB23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4C0A-A508-2C59-72C4-51E473B6B7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31532-4429-BA0A-12A1-C3E81A377B1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F8FD-C930-E51C-F96A-AC943CAE5D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34391-7277-4EAE-B2B3-50B0B8785E47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B3C5-E46A-B1C3-9536-6F7842E8A6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7E00957-F0C5-CA55-ABF8-CAA3A5E97B4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8F063C-55EA-5916-A63F-C316564E74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BD1636-3B88-4583-80C4-17D2AC20AB4D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56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6A9452F-9379-4A68-F3A9-34463756AB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EF44-DEE7-3E09-F2B2-F2DB8C914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24EF-62B6-6A25-19DA-11F57A7330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D7C55-9BF4-D9C9-1A8F-4E628049185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FA5C9-4F98-4F6D-EA64-FCF4ABFB085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4532E-62B9-E910-E80E-8AC12FEA74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98BA68-9B08-4435-BFE3-4C0616239EF7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972F7-B875-0936-0607-7166FC98EC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7B46DEF-BE31-C40B-20AC-CF73EA4D9840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55F9A0-F8E5-2370-FB07-20D2D9F63A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22CDB-C1BC-4F13-8F6A-04726326F094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20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668-37AA-254A-CB1A-571F60978E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8AC7E-8FA6-5755-174A-36EFF2342F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7CD8D-8C6E-4CE9-982D-5C2F80F91379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794A-1AB7-20E6-DCE9-A959934AC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DED17E7-7901-BB1F-7FB3-3F4853B9F503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CAF8F9-ADC4-AAF2-579C-80C11E9D7F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14AFF7-FDA5-4B6D-A8BE-B75E714144A8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029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AC2F6-2B71-9F15-1415-E92997386D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969EF-B982-42FA-9364-24F043F40860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380A0-B573-EF47-D079-4E432DB520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D9FA8755-6C93-257B-1BBC-45441CFE9D52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3592EC-3DCE-9330-51BE-DCD2756478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02A4E9-3673-4737-AA34-87B6C9411CDD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80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1E0-B1D2-7E5E-67B4-AC500288D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B9F8-66F5-14B7-C913-FC9E6DA5CD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09039-617C-4547-E550-CBB42DDAFE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C008-663B-EA9B-38FE-C0F7AA8689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D3A508-FA41-477E-B340-8C93D8F4E397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3A92-37F2-153A-CD3E-FA7B67DB1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14A1BFA-439F-1314-E239-2BD14A1EA932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FDD09B-7D64-4580-D9C3-13310F005E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4D475-CE7B-459E-BD73-5B471BEF0306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86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2E07-2C09-B470-9A3B-C0E88664C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E134F-E307-0CD4-2F49-B32E01ABD0B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F3A7-4B4C-3C15-BEE4-80207BE50D0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CD614-AF8B-FA06-DA48-75502BF5F9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70C86-EE03-48B1-91CE-5BF6212DF7F1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0331F-F585-0F4A-DD0F-D6A5ECBCFA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771883C-C5F2-60B2-A82B-01260D567BA3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D1D7E9-F075-0970-C877-E37C339C5E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63D7256-E60B-478A-A25B-8D8683E8BF44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3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C34A34DD-AD97-C8E3-14A7-E9EDD1982D86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7E4F5C28-B327-371E-0A1A-24AE5698A3B4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7991DF32-080D-6AF0-7100-7D3949367D7E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C688EB72-3AF0-E4A6-1544-074162A40952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6673D43-2CA3-EF59-AF1A-80DCC3BA836D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A6B79697-3100-FF20-0567-139A98E04E67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EE258E61-C908-7546-7358-39DA5086E144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27EE5EF1-7BE4-376D-1AD4-562BDC1A27E2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7F9F7110-5357-6165-11D5-E653C6282010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03281BF2-1A15-5EA5-A026-C73CEC305A41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8D7FD914-64AF-5142-6DC5-9C0A729EB9E9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D1A220DC-1A9D-C7C8-C7C7-BEB04CACB6CE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FE9A6EC-A1D1-E5F9-15DC-F6BD3E7F586F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D8C66D7F-AC95-2357-9F4B-CA08090A52C3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DDC7A019-97D3-9A45-E3E7-23EB626A4EB2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DD382540-CBC4-B4EC-A029-8A3E9195F411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A10118AA-2346-AE52-631E-63F0CD1D12FE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B79E3F4-4B17-9EE5-1DBA-481384D77D0A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AE591CF7-7AB6-C058-58C6-D42B99705B76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385B6C2-4078-D8A9-EA35-BFD5DB57CC15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62EDB27-1A89-FDCE-3411-EBF55D1AB7C0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B1B0C6D2-6F17-13A9-1B48-8B2729E29E14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8753D53E-A3E4-C1CD-4D94-CF86B5499A57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7B944E71-BEB9-CAB5-3624-67015050677B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7C05F041-E2E2-41F2-D68F-EE365B914BA6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8FF353F7-2679-A1ED-CC76-1F7CE633A662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s-GT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7517FE5C-D26A-BB01-ABD4-AAA15EA05FF8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63CD5461-BF28-A49A-09C7-092F3ADE7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137CFD-C1EF-46A3-1AC8-0A41E80E63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AAF7A78A-DF11-348E-3972-508B94AE4F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602133A3-650A-4C26-A572-275BB96129BA}" type="datetime1">
              <a:rPr lang="es-GT"/>
              <a:pPr lvl="0"/>
              <a:t>10/03/2023</a:t>
            </a:fld>
            <a:endParaRPr lang="es-GT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5C63D06C-2C06-1D16-ED0A-370E2B07ED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s-GT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37ACD37-CAA6-C345-D25F-D6AFF60BCC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E95C102E-E4A7-4266-AD25-56DEF72D3C97}" type="slidenum"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s-E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s-E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s-E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s-E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s-E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9C889522-1D46-CFBC-652B-60104D68A5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2364" y="470513"/>
            <a:ext cx="9058293" cy="6019056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es-GT"/>
              <a:t>Universidad de San Carlos de Guatemala</a:t>
            </a:r>
          </a:p>
          <a:p>
            <a:pPr lvl="0" algn="ctr">
              <a:spcBef>
                <a:spcPts val="0"/>
              </a:spcBef>
            </a:pPr>
            <a:r>
              <a:rPr lang="es-GT"/>
              <a:t>Centro Universitario de Occidente </a:t>
            </a:r>
          </a:p>
          <a:p>
            <a:pPr lvl="0" algn="ctr">
              <a:spcBef>
                <a:spcPts val="0"/>
              </a:spcBef>
            </a:pPr>
            <a:r>
              <a:rPr lang="es-GT"/>
              <a:t>División de Ciencias de Ingeniería</a:t>
            </a:r>
          </a:p>
          <a:p>
            <a:pPr lvl="0" algn="ctr">
              <a:spcBef>
                <a:spcPts val="0"/>
              </a:spcBef>
            </a:pPr>
            <a:r>
              <a:rPr lang="es-GT"/>
              <a:t>Laboratorio de Química 2</a:t>
            </a:r>
          </a:p>
          <a:p>
            <a:pPr lvl="0" algn="ctr">
              <a:spcBef>
                <a:spcPts val="0"/>
              </a:spcBef>
            </a:pPr>
            <a:r>
              <a:rPr lang="es-GT"/>
              <a:t>Lic. Carlos Enrique Catillo Martínez</a:t>
            </a:r>
          </a:p>
          <a:p>
            <a:pPr lvl="0" algn="ctr">
              <a:spcBef>
                <a:spcPts val="0"/>
              </a:spcBef>
            </a:pPr>
            <a:endParaRPr lang="es-GT" sz="2800" b="1"/>
          </a:p>
          <a:p>
            <a:pPr lvl="0" algn="ctr">
              <a:spcBef>
                <a:spcPts val="0"/>
              </a:spcBef>
            </a:pPr>
            <a:r>
              <a:rPr lang="es-MX" sz="6000" b="1"/>
              <a:t>Conductividad</a:t>
            </a:r>
          </a:p>
          <a:p>
            <a:pPr lvl="0" algn="ctr">
              <a:spcBef>
                <a:spcPts val="0"/>
              </a:spcBef>
            </a:pPr>
            <a:endParaRPr lang="es-MX" sz="2800" b="1"/>
          </a:p>
          <a:p>
            <a:pPr lvl="0" algn="ctr">
              <a:spcBef>
                <a:spcPts val="0"/>
              </a:spcBef>
            </a:pPr>
            <a:endParaRPr lang="es-MX" sz="2800" b="1"/>
          </a:p>
          <a:p>
            <a:pPr lvl="0">
              <a:spcBef>
                <a:spcPts val="0"/>
              </a:spcBef>
            </a:pPr>
            <a:r>
              <a:rPr lang="es-GT" b="1"/>
              <a:t>		</a:t>
            </a:r>
            <a:r>
              <a:rPr lang="es-GT" b="1">
                <a:latin typeface="Arial" pitchFamily="34"/>
                <a:cs typeface="Arial" pitchFamily="34"/>
              </a:rPr>
              <a:t>José Miguel Marroquín Moreno 		 202231386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Ruby Dulce Rocio Agustín Rodas 	 201230160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Wilmer Otoniel Álvarez García 		 202232148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Dulce María Santos López 			 202232207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Juan Carlos Sosof García 			 202231229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Brayan Alfredo García Méndez 		 201632262</a:t>
            </a:r>
          </a:p>
          <a:p>
            <a:pPr lvl="0">
              <a:spcBef>
                <a:spcPts val="0"/>
              </a:spcBef>
            </a:pPr>
            <a:r>
              <a:rPr lang="es-GT" b="1">
                <a:latin typeface="Arial" pitchFamily="34"/>
                <a:cs typeface="Arial" pitchFamily="34"/>
              </a:rPr>
              <a:t>		Marlon Ivan Carreto Rivera 			 201230088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FFF9-36FA-DFF3-3BF2-AA34AB280C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s-GT" sz="4800" b="1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4602E-D246-6974-C689-8E4F8A00E3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0221" y="1540187"/>
            <a:ext cx="8915400" cy="421254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s-MX" sz="2000">
                <a:solidFill>
                  <a:srgbClr val="000000"/>
                </a:solidFill>
              </a:rPr>
              <a:t>La conductividad eléctrica es la capacidad de la materia para permitir el flujo de la corriente eléctrica a través de sus partículas. Dicha capacidad depende directamente de la estructura atómica y molecular del material, así como de otros factores físicos como la temperatura a la que se encuentre o el estado en el que esté (líquido, sólido, gaseoso).</a:t>
            </a:r>
          </a:p>
          <a:p>
            <a:pPr lvl="0">
              <a:lnSpc>
                <a:spcPct val="80000"/>
              </a:lnSpc>
            </a:pPr>
            <a:r>
              <a:rPr lang="es-MX" sz="2000">
                <a:solidFill>
                  <a:srgbClr val="000000"/>
                </a:solidFill>
              </a:rPr>
              <a:t>El agua  en líneas generales es un buen conductor eléctrico. Sin embargo, dicha capacidad depende de su margen de Sólidos Disueltos Totales (TDS), ya que la presencia de sales y minerales en el agua forma los iones electrolíticos que permiten el paso de la corriente eléctrica. Prueba de ello es que el agua destilada, a la que se le eliminan (utilizando destilación y otros métodos) todos los iones disueltos en ella, y no conduce la electricidad.</a:t>
            </a:r>
            <a:br>
              <a:rPr lang="es-MX" sz="900">
                <a:solidFill>
                  <a:srgbClr val="000000"/>
                </a:solidFill>
              </a:rPr>
            </a:br>
            <a:br>
              <a:rPr lang="es-MX" sz="900">
                <a:solidFill>
                  <a:srgbClr val="000000"/>
                </a:solidFill>
              </a:rPr>
            </a:br>
            <a:br>
              <a:rPr lang="es-MX" sz="900">
                <a:solidFill>
                  <a:srgbClr val="000000"/>
                </a:solidFill>
                <a:latin typeface="Montserrat" pitchFamily="2"/>
              </a:rPr>
            </a:br>
            <a:br>
              <a:rPr lang="es-MX" sz="900">
                <a:solidFill>
                  <a:srgbClr val="000000"/>
                </a:solidFill>
                <a:latin typeface="Montserrat" pitchFamily="2"/>
              </a:rPr>
            </a:br>
            <a:endParaRPr lang="es-GT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espi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Tema%20espiral</Template>
  <TotalTime>8</TotalTime>
  <Words>254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Montserrat</vt:lpstr>
      <vt:lpstr>Wingdings 3</vt:lpstr>
      <vt:lpstr>Tema espiral</vt:lpstr>
      <vt:lpstr>Presentación de PowerPoint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Rivera</dc:creator>
  <cp:lastModifiedBy>Ivan Rivera</cp:lastModifiedBy>
  <cp:revision>1</cp:revision>
  <dcterms:created xsi:type="dcterms:W3CDTF">2023-03-10T14:59:39Z</dcterms:created>
  <dcterms:modified xsi:type="dcterms:W3CDTF">2023-03-10T15:09:14Z</dcterms:modified>
</cp:coreProperties>
</file>