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3" r:id="rId5"/>
    <p:sldId id="257" r:id="rId6"/>
    <p:sldId id="259"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4" r:id="rId22"/>
    <p:sldId id="258" r:id="rId23"/>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F174-3E6F-9D73-B8BE-AFE5A93E285A}"/>
              </a:ext>
            </a:extLst>
          </p:cNvPr>
          <p:cNvSpPr txBox="1">
            <a:spLocks noGrp="1"/>
          </p:cNvSpPr>
          <p:nvPr>
            <p:ph type="ctrTitle"/>
          </p:nvPr>
        </p:nvSpPr>
        <p:spPr>
          <a:xfrm>
            <a:off x="2589215" y="2514600"/>
            <a:ext cx="8915400" cy="2262783"/>
          </a:xfrm>
        </p:spPr>
        <p:txBody>
          <a:bodyPr anchor="b"/>
          <a:lstStyle>
            <a:lvl1pPr>
              <a:defRPr sz="5400"/>
            </a:lvl1pPr>
          </a:lstStyle>
          <a:p>
            <a:pPr lvl="0"/>
            <a:r>
              <a:rPr lang="es-ES"/>
              <a:t>Haga clic para modificar el estilo de título del patrón</a:t>
            </a:r>
            <a:endParaRPr lang="en-US"/>
          </a:p>
        </p:txBody>
      </p:sp>
      <p:sp>
        <p:nvSpPr>
          <p:cNvPr id="3" name="Subtitle 2">
            <a:extLst>
              <a:ext uri="{FF2B5EF4-FFF2-40B4-BE49-F238E27FC236}">
                <a16:creationId xmlns:a16="http://schemas.microsoft.com/office/drawing/2014/main" id="{290F1F06-B9B1-13FC-373E-FADD1E1C14B3}"/>
              </a:ext>
            </a:extLst>
          </p:cNvPr>
          <p:cNvSpPr txBox="1">
            <a:spLocks noGrp="1"/>
          </p:cNvSpPr>
          <p:nvPr>
            <p:ph type="subTitle" idx="1"/>
          </p:nvPr>
        </p:nvSpPr>
        <p:spPr>
          <a:xfrm>
            <a:off x="2589215" y="4777383"/>
            <a:ext cx="8915400" cy="1126284"/>
          </a:xfrm>
        </p:spPr>
        <p:txBody>
          <a:bodyPr/>
          <a:lstStyle>
            <a:lvl1pPr marL="0" indent="0">
              <a:buNone/>
              <a:defRPr>
                <a:solidFill>
                  <a:srgbClr val="595959"/>
                </a:solidFill>
              </a:defRPr>
            </a:lvl1pPr>
          </a:lstStyle>
          <a:p>
            <a:pPr lvl="0"/>
            <a:r>
              <a:rPr lang="es-ES"/>
              <a:t>Haga clic para modificar el estilo de subtítulo del patrón</a:t>
            </a:r>
            <a:endParaRPr lang="en-US"/>
          </a:p>
        </p:txBody>
      </p:sp>
      <p:sp>
        <p:nvSpPr>
          <p:cNvPr id="4" name="Date Placeholder 3">
            <a:extLst>
              <a:ext uri="{FF2B5EF4-FFF2-40B4-BE49-F238E27FC236}">
                <a16:creationId xmlns:a16="http://schemas.microsoft.com/office/drawing/2014/main" id="{77C17DAC-E720-9697-FC8C-0A160DCEA749}"/>
              </a:ext>
            </a:extLst>
          </p:cNvPr>
          <p:cNvSpPr txBox="1">
            <a:spLocks noGrp="1"/>
          </p:cNvSpPr>
          <p:nvPr>
            <p:ph type="dt" sz="half" idx="7"/>
          </p:nvPr>
        </p:nvSpPr>
        <p:spPr/>
        <p:txBody>
          <a:bodyPr/>
          <a:lstStyle>
            <a:lvl1pPr>
              <a:defRPr/>
            </a:lvl1pPr>
          </a:lstStyle>
          <a:p>
            <a:pPr lvl="0"/>
            <a:fld id="{07CDBD4B-76D5-45C3-BC8E-6467ED30648E}" type="datetime1">
              <a:rPr lang="es-GT"/>
              <a:pPr lvl="0"/>
              <a:t>20/04/2023</a:t>
            </a:fld>
            <a:endParaRPr lang="es-GT"/>
          </a:p>
        </p:txBody>
      </p:sp>
      <p:sp>
        <p:nvSpPr>
          <p:cNvPr id="5" name="Footer Placeholder 4">
            <a:extLst>
              <a:ext uri="{FF2B5EF4-FFF2-40B4-BE49-F238E27FC236}">
                <a16:creationId xmlns:a16="http://schemas.microsoft.com/office/drawing/2014/main" id="{CB65FE43-5FE7-061B-3A3D-8E71ECAAF24B}"/>
              </a:ext>
            </a:extLst>
          </p:cNvPr>
          <p:cNvSpPr txBox="1">
            <a:spLocks noGrp="1"/>
          </p:cNvSpPr>
          <p:nvPr>
            <p:ph type="ftr" sz="quarter" idx="9"/>
          </p:nvPr>
        </p:nvSpPr>
        <p:spPr/>
        <p:txBody>
          <a:bodyPr/>
          <a:lstStyle>
            <a:lvl1pPr>
              <a:defRPr/>
            </a:lvl1pPr>
          </a:lstStyle>
          <a:p>
            <a:pPr lvl="0"/>
            <a:endParaRPr lang="es-GT"/>
          </a:p>
        </p:txBody>
      </p:sp>
      <p:sp>
        <p:nvSpPr>
          <p:cNvPr id="6" name="Freeform 6">
            <a:extLst>
              <a:ext uri="{FF2B5EF4-FFF2-40B4-BE49-F238E27FC236}">
                <a16:creationId xmlns:a16="http://schemas.microsoft.com/office/drawing/2014/main" id="{F0202AF0-2E03-B8AD-3D85-7A328EDE2CB9}"/>
              </a:ext>
            </a:extLst>
          </p:cNvPr>
          <p:cNvSpPr/>
          <p:nvPr/>
        </p:nvSpPr>
        <p:spPr>
          <a:xfrm>
            <a:off x="0" y="4323813"/>
            <a:ext cx="1744647" cy="778593"/>
          </a:xfrm>
          <a:custGeom>
            <a:avLst/>
            <a:gdLst>
              <a:gd name="f0" fmla="val w"/>
              <a:gd name="f1" fmla="val h"/>
              <a:gd name="f2" fmla="val 0"/>
              <a:gd name="f3" fmla="val 372"/>
              <a:gd name="f4" fmla="val 166"/>
              <a:gd name="f5" fmla="val 287"/>
              <a:gd name="f6" fmla="val 290"/>
              <a:gd name="f7" fmla="val 292"/>
              <a:gd name="f8" fmla="val 165"/>
              <a:gd name="f9" fmla="val 293"/>
              <a:gd name="f10" fmla="val 164"/>
              <a:gd name="f11" fmla="val 163"/>
              <a:gd name="f12" fmla="val 294"/>
              <a:gd name="f13" fmla="val 370"/>
              <a:gd name="f14" fmla="val 87"/>
              <a:gd name="f15" fmla="val 85"/>
              <a:gd name="f16" fmla="val 81"/>
              <a:gd name="f17" fmla="val 78"/>
              <a:gd name="f18" fmla="val 3"/>
              <a:gd name="f19" fmla="val 2"/>
              <a:gd name="f20" fmla="val 1"/>
              <a:gd name="f21" fmla="*/ f0 1 372"/>
              <a:gd name="f22" fmla="*/ f1 1 166"/>
              <a:gd name="f23" fmla="+- f4 0 f2"/>
              <a:gd name="f24" fmla="+- f3 0 f2"/>
              <a:gd name="f25" fmla="*/ f24 1 372"/>
              <a:gd name="f26" fmla="*/ f23 1 166"/>
              <a:gd name="f27" fmla="*/ 0 1 f25"/>
              <a:gd name="f28" fmla="*/ f3 1 f25"/>
              <a:gd name="f29" fmla="*/ 0 1 f26"/>
              <a:gd name="f30" fmla="*/ f4 1 f26"/>
              <a:gd name="f31" fmla="*/ f27 f21 1"/>
              <a:gd name="f32" fmla="*/ f28 f21 1"/>
              <a:gd name="f33" fmla="*/ f30 f22 1"/>
              <a:gd name="f34" fmla="*/ f29 f22 1"/>
            </a:gdLst>
            <a:ahLst/>
            <a:cxnLst>
              <a:cxn ang="3cd4">
                <a:pos x="hc" y="t"/>
              </a:cxn>
              <a:cxn ang="0">
                <a:pos x="r" y="vc"/>
              </a:cxn>
              <a:cxn ang="cd4">
                <a:pos x="hc" y="b"/>
              </a:cxn>
              <a:cxn ang="cd2">
                <a:pos x="l" y="vc"/>
              </a:cxn>
            </a:cxnLst>
            <a:rect l="f31" t="f34" r="f32" b="f33"/>
            <a:pathLst>
              <a:path w="372" h="166">
                <a:moveTo>
                  <a:pt x="f5" y="f4"/>
                </a:moveTo>
                <a:cubicBezTo>
                  <a:pt x="f6" y="f4"/>
                  <a:pt x="f7" y="f8"/>
                  <a:pt x="f9" y="f10"/>
                </a:cubicBezTo>
                <a:cubicBezTo>
                  <a:pt x="f9" y="f11"/>
                  <a:pt x="f12" y="f11"/>
                  <a:pt x="f12" y="f11"/>
                </a:cubicBezTo>
                <a:cubicBezTo>
                  <a:pt x="f13" y="f14"/>
                  <a:pt x="f13" y="f14"/>
                  <a:pt x="f13" y="f14"/>
                </a:cubicBezTo>
                <a:cubicBezTo>
                  <a:pt x="f3" y="f15"/>
                  <a:pt x="f3" y="f16"/>
                  <a:pt x="f13" y="f17"/>
                </a:cubicBezTo>
                <a:cubicBezTo>
                  <a:pt x="f12" y="f18"/>
                  <a:pt x="f12" y="f18"/>
                  <a:pt x="f12" y="f18"/>
                </a:cubicBezTo>
                <a:cubicBezTo>
                  <a:pt x="f12" y="f19"/>
                  <a:pt x="f9" y="f19"/>
                  <a:pt x="f9" y="f19"/>
                </a:cubicBezTo>
                <a:cubicBezTo>
                  <a:pt x="f7" y="f20"/>
                  <a:pt x="f6" y="f2"/>
                  <a:pt x="f5" y="f2"/>
                </a:cubicBezTo>
                <a:cubicBezTo>
                  <a:pt x="f2" y="f2"/>
                  <a:pt x="f2" y="f2"/>
                  <a:pt x="f2" y="f2"/>
                </a:cubicBezTo>
                <a:cubicBezTo>
                  <a:pt x="f2" y="f4"/>
                  <a:pt x="f2" y="f4"/>
                  <a:pt x="f2" y="f4"/>
                </a:cubicBezTo>
                <a:lnTo>
                  <a:pt x="f5" y="f4"/>
                </a:ln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7AD9D575-E651-00A3-E534-C784630386E0}"/>
              </a:ext>
            </a:extLst>
          </p:cNvPr>
          <p:cNvSpPr txBox="1">
            <a:spLocks noGrp="1"/>
          </p:cNvSpPr>
          <p:nvPr>
            <p:ph type="sldNum" sz="quarter" idx="8"/>
          </p:nvPr>
        </p:nvSpPr>
        <p:spPr>
          <a:xfrm>
            <a:off x="531815" y="4529544"/>
            <a:ext cx="779763" cy="365129"/>
          </a:xfrm>
        </p:spPr>
        <p:txBody>
          <a:bodyPr/>
          <a:lstStyle>
            <a:lvl1pPr>
              <a:defRPr/>
            </a:lvl1pPr>
          </a:lstStyle>
          <a:p>
            <a:pPr lvl="0"/>
            <a:fld id="{14EC3141-754E-48D3-BB18-C57A82AE8F20}" type="slidenum">
              <a:t>‹Nº›</a:t>
            </a:fld>
            <a:endParaRPr lang="es-GT"/>
          </a:p>
        </p:txBody>
      </p:sp>
    </p:spTree>
    <p:extLst>
      <p:ext uri="{BB962C8B-B14F-4D97-AF65-F5344CB8AC3E}">
        <p14:creationId xmlns:p14="http://schemas.microsoft.com/office/powerpoint/2010/main" val="23088403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2A5E-3580-2171-F957-08E3F5068E71}"/>
              </a:ext>
            </a:extLst>
          </p:cNvPr>
          <p:cNvSpPr txBox="1">
            <a:spLocks noGrp="1"/>
          </p:cNvSpPr>
          <p:nvPr>
            <p:ph type="title"/>
          </p:nvPr>
        </p:nvSpPr>
        <p:spPr>
          <a:xfrm>
            <a:off x="2589215" y="609603"/>
            <a:ext cx="8915400" cy="3117043"/>
          </a:xfrm>
        </p:spPr>
        <p:txBody>
          <a:bodyPr anchor="ctr"/>
          <a:lstStyle>
            <a:lvl1pPr>
              <a:defRPr sz="4800"/>
            </a:lvl1pPr>
          </a:lstStyle>
          <a:p>
            <a:pPr lvl="0"/>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AE17BDCF-ABC0-2DF2-58E0-6107245354E6}"/>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00E8F1F6-2643-DF48-ABC9-D98AE95DF7E6}"/>
              </a:ext>
            </a:extLst>
          </p:cNvPr>
          <p:cNvSpPr txBox="1">
            <a:spLocks noGrp="1"/>
          </p:cNvSpPr>
          <p:nvPr>
            <p:ph type="dt" sz="half" idx="7"/>
          </p:nvPr>
        </p:nvSpPr>
        <p:spPr/>
        <p:txBody>
          <a:bodyPr/>
          <a:lstStyle>
            <a:lvl1pPr>
              <a:defRPr/>
            </a:lvl1pPr>
          </a:lstStyle>
          <a:p>
            <a:pPr lvl="0"/>
            <a:fld id="{2F3C337F-8250-44B2-ADEE-AD26E6A1D06F}" type="datetime1">
              <a:rPr lang="es-GT"/>
              <a:pPr lvl="0"/>
              <a:t>20/04/2023</a:t>
            </a:fld>
            <a:endParaRPr lang="es-GT"/>
          </a:p>
        </p:txBody>
      </p:sp>
      <p:sp>
        <p:nvSpPr>
          <p:cNvPr id="5" name="Footer Placeholder 4">
            <a:extLst>
              <a:ext uri="{FF2B5EF4-FFF2-40B4-BE49-F238E27FC236}">
                <a16:creationId xmlns:a16="http://schemas.microsoft.com/office/drawing/2014/main" id="{285DAD07-9A4B-822A-01ED-DD38B492C6BE}"/>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09AC7E00-8336-103B-F9DD-84321FBB5C48}"/>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0D76EA84-1A91-C541-C217-B88115EC2587}"/>
              </a:ext>
            </a:extLst>
          </p:cNvPr>
          <p:cNvSpPr txBox="1">
            <a:spLocks noGrp="1"/>
          </p:cNvSpPr>
          <p:nvPr>
            <p:ph type="sldNum" sz="quarter" idx="8"/>
          </p:nvPr>
        </p:nvSpPr>
        <p:spPr>
          <a:xfrm>
            <a:off x="531815" y="3244135"/>
            <a:ext cx="779763" cy="365129"/>
          </a:xfrm>
        </p:spPr>
        <p:txBody>
          <a:bodyPr/>
          <a:lstStyle>
            <a:lvl1pPr>
              <a:defRPr/>
            </a:lvl1pPr>
          </a:lstStyle>
          <a:p>
            <a:pPr lvl="0"/>
            <a:fld id="{5C2541BB-1DFA-474E-B043-E75E339B8309}" type="slidenum">
              <a:t>‹Nº›</a:t>
            </a:fld>
            <a:endParaRPr lang="es-GT"/>
          </a:p>
        </p:txBody>
      </p:sp>
    </p:spTree>
    <p:extLst>
      <p:ext uri="{BB962C8B-B14F-4D97-AF65-F5344CB8AC3E}">
        <p14:creationId xmlns:p14="http://schemas.microsoft.com/office/powerpoint/2010/main" val="179001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214C-5C27-67CB-4127-4AE9553F539C}"/>
              </a:ext>
            </a:extLst>
          </p:cNvPr>
          <p:cNvSpPr txBox="1">
            <a:spLocks noGrp="1"/>
          </p:cNvSpPr>
          <p:nvPr>
            <p:ph type="title"/>
          </p:nvPr>
        </p:nvSpPr>
        <p:spPr>
          <a:xfrm>
            <a:off x="2849947" y="609603"/>
            <a:ext cx="8393926" cy="2895603"/>
          </a:xfrm>
        </p:spPr>
        <p:txBody>
          <a:bodyPr anchor="ctr"/>
          <a:lstStyle>
            <a:lvl1pPr>
              <a:defRPr sz="4800"/>
            </a:lvl1pPr>
          </a:lstStyle>
          <a:p>
            <a:pPr lvl="0"/>
            <a:r>
              <a:rPr lang="es-ES"/>
              <a:t>Haga clic para modificar el estilo de título del patrón</a:t>
            </a:r>
            <a:endParaRPr lang="en-US"/>
          </a:p>
        </p:txBody>
      </p:sp>
      <p:sp>
        <p:nvSpPr>
          <p:cNvPr id="3" name="Text Placeholder 9">
            <a:extLst>
              <a:ext uri="{FF2B5EF4-FFF2-40B4-BE49-F238E27FC236}">
                <a16:creationId xmlns:a16="http://schemas.microsoft.com/office/drawing/2014/main" id="{11596AE9-D973-5EC4-5DD8-CF544C64089A}"/>
              </a:ext>
            </a:extLst>
          </p:cNvPr>
          <p:cNvSpPr txBox="1">
            <a:spLocks noGrp="1"/>
          </p:cNvSpPr>
          <p:nvPr>
            <p:ph type="body" idx="4294967295"/>
          </p:nvPr>
        </p:nvSpPr>
        <p:spPr>
          <a:xfrm>
            <a:off x="3275015" y="3505196"/>
            <a:ext cx="7536557" cy="381003"/>
          </a:xfrm>
        </p:spPr>
        <p:txBody>
          <a:bodyPr anchor="ctr">
            <a:noAutofit/>
          </a:bodyPr>
          <a:lstStyle>
            <a:lvl1pPr marL="0" indent="0">
              <a:buNone/>
              <a:defRPr sz="1600">
                <a:solidFill>
                  <a:srgbClr val="7F7F7F"/>
                </a:solidFill>
              </a:defRPr>
            </a:lvl1pPr>
          </a:lstStyle>
          <a:p>
            <a:pPr lvl="0"/>
            <a:r>
              <a:rPr lang="es-ES"/>
              <a:t>Haga clic para modificar los estilos de texto del patrón</a:t>
            </a:r>
          </a:p>
        </p:txBody>
      </p:sp>
      <p:sp>
        <p:nvSpPr>
          <p:cNvPr id="4" name="Text Placeholder 2">
            <a:extLst>
              <a:ext uri="{FF2B5EF4-FFF2-40B4-BE49-F238E27FC236}">
                <a16:creationId xmlns:a16="http://schemas.microsoft.com/office/drawing/2014/main" id="{5E8CE3A2-3018-8322-20D8-C3D14918DF58}"/>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0A799A75-9A8C-94E5-9616-F2955A63504C}"/>
              </a:ext>
            </a:extLst>
          </p:cNvPr>
          <p:cNvSpPr txBox="1">
            <a:spLocks noGrp="1"/>
          </p:cNvSpPr>
          <p:nvPr>
            <p:ph type="dt" sz="half" idx="7"/>
          </p:nvPr>
        </p:nvSpPr>
        <p:spPr/>
        <p:txBody>
          <a:bodyPr/>
          <a:lstStyle>
            <a:lvl1pPr>
              <a:defRPr/>
            </a:lvl1pPr>
          </a:lstStyle>
          <a:p>
            <a:pPr lvl="0"/>
            <a:fld id="{7CC08FCB-E3F3-4E14-B439-BAE4C6655B47}" type="datetime1">
              <a:rPr lang="es-GT"/>
              <a:pPr lvl="0"/>
              <a:t>20/04/2023</a:t>
            </a:fld>
            <a:endParaRPr lang="es-GT"/>
          </a:p>
        </p:txBody>
      </p:sp>
      <p:sp>
        <p:nvSpPr>
          <p:cNvPr id="6" name="Footer Placeholder 4">
            <a:extLst>
              <a:ext uri="{FF2B5EF4-FFF2-40B4-BE49-F238E27FC236}">
                <a16:creationId xmlns:a16="http://schemas.microsoft.com/office/drawing/2014/main" id="{5ACA1E2F-372E-6B73-0653-85600EC1C5CA}"/>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576F1369-1C00-A480-7D57-80FCCBAFAB53}"/>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5">
            <a:extLst>
              <a:ext uri="{FF2B5EF4-FFF2-40B4-BE49-F238E27FC236}">
                <a16:creationId xmlns:a16="http://schemas.microsoft.com/office/drawing/2014/main" id="{6C779F9E-39D4-E4CF-2A33-9392C6357165}"/>
              </a:ext>
            </a:extLst>
          </p:cNvPr>
          <p:cNvSpPr txBox="1">
            <a:spLocks noGrp="1"/>
          </p:cNvSpPr>
          <p:nvPr>
            <p:ph type="sldNum" sz="quarter" idx="8"/>
          </p:nvPr>
        </p:nvSpPr>
        <p:spPr>
          <a:xfrm>
            <a:off x="531815" y="3244135"/>
            <a:ext cx="779763" cy="365129"/>
          </a:xfrm>
        </p:spPr>
        <p:txBody>
          <a:bodyPr/>
          <a:lstStyle>
            <a:lvl1pPr>
              <a:defRPr/>
            </a:lvl1pPr>
          </a:lstStyle>
          <a:p>
            <a:pPr lvl="0"/>
            <a:fld id="{2F1995D1-C146-47DB-A2E4-0F5235C88BD3}" type="slidenum">
              <a:t>‹Nº›</a:t>
            </a:fld>
            <a:endParaRPr lang="es-GT"/>
          </a:p>
        </p:txBody>
      </p:sp>
      <p:sp>
        <p:nvSpPr>
          <p:cNvPr id="9" name="TextBox 13">
            <a:extLst>
              <a:ext uri="{FF2B5EF4-FFF2-40B4-BE49-F238E27FC236}">
                <a16:creationId xmlns:a16="http://schemas.microsoft.com/office/drawing/2014/main" id="{0D7A4FC5-ADF0-5ECD-DD1B-511296660BC8}"/>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
        <p:nvSpPr>
          <p:cNvPr id="10" name="TextBox 14">
            <a:extLst>
              <a:ext uri="{FF2B5EF4-FFF2-40B4-BE49-F238E27FC236}">
                <a16:creationId xmlns:a16="http://schemas.microsoft.com/office/drawing/2014/main" id="{BBA550F3-403C-4CB7-8C01-407FAEE25A58}"/>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Tree>
    <p:extLst>
      <p:ext uri="{BB962C8B-B14F-4D97-AF65-F5344CB8AC3E}">
        <p14:creationId xmlns:p14="http://schemas.microsoft.com/office/powerpoint/2010/main" val="290039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DC1F-8E58-49BA-7401-E3D9A3AB3EA5}"/>
              </a:ext>
            </a:extLst>
          </p:cNvPr>
          <p:cNvSpPr txBox="1">
            <a:spLocks noGrp="1"/>
          </p:cNvSpPr>
          <p:nvPr>
            <p:ph type="title"/>
          </p:nvPr>
        </p:nvSpPr>
        <p:spPr>
          <a:xfrm>
            <a:off x="2589215" y="2438403"/>
            <a:ext cx="8915400" cy="2724847"/>
          </a:xfrm>
        </p:spPr>
        <p:txBody>
          <a:bodyPr anchor="b"/>
          <a:lstStyle>
            <a:lvl1pPr>
              <a:defRPr sz="4800"/>
            </a:lvl1pPr>
          </a:lstStyle>
          <a:p>
            <a:pPr lvl="0"/>
            <a:r>
              <a:rPr lang="es-ES"/>
              <a:t>Haga clic para modificar el estilo de título del patrón</a:t>
            </a:r>
            <a:endParaRPr lang="en-US"/>
          </a:p>
        </p:txBody>
      </p:sp>
      <p:sp>
        <p:nvSpPr>
          <p:cNvPr id="3" name="Text Placeholder 3">
            <a:extLst>
              <a:ext uri="{FF2B5EF4-FFF2-40B4-BE49-F238E27FC236}">
                <a16:creationId xmlns:a16="http://schemas.microsoft.com/office/drawing/2014/main" id="{151FA07B-ADFA-8F99-0B08-F0DE9DD84714}"/>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s-ES"/>
              <a:t>Haga clic para modificar los estilos de texto del patrón</a:t>
            </a:r>
          </a:p>
        </p:txBody>
      </p:sp>
      <p:sp>
        <p:nvSpPr>
          <p:cNvPr id="4" name="Date Placeholder 4">
            <a:extLst>
              <a:ext uri="{FF2B5EF4-FFF2-40B4-BE49-F238E27FC236}">
                <a16:creationId xmlns:a16="http://schemas.microsoft.com/office/drawing/2014/main" id="{F92FA42D-4ADE-2E63-09F0-61CDD02BDB8B}"/>
              </a:ext>
            </a:extLst>
          </p:cNvPr>
          <p:cNvSpPr txBox="1">
            <a:spLocks noGrp="1"/>
          </p:cNvSpPr>
          <p:nvPr>
            <p:ph type="dt" sz="half" idx="7"/>
          </p:nvPr>
        </p:nvSpPr>
        <p:spPr/>
        <p:txBody>
          <a:bodyPr/>
          <a:lstStyle>
            <a:lvl1pPr>
              <a:defRPr/>
            </a:lvl1pPr>
          </a:lstStyle>
          <a:p>
            <a:pPr lvl="0"/>
            <a:fld id="{BFBB5537-BD21-4AD5-A749-07F73EC982A0}" type="datetime1">
              <a:rPr lang="es-GT"/>
              <a:pPr lvl="0"/>
              <a:t>20/04/2023</a:t>
            </a:fld>
            <a:endParaRPr lang="es-GT"/>
          </a:p>
        </p:txBody>
      </p:sp>
      <p:sp>
        <p:nvSpPr>
          <p:cNvPr id="5" name="Footer Placeholder 5">
            <a:extLst>
              <a:ext uri="{FF2B5EF4-FFF2-40B4-BE49-F238E27FC236}">
                <a16:creationId xmlns:a16="http://schemas.microsoft.com/office/drawing/2014/main" id="{06BA55DA-672C-0DEB-1D97-05BC9ADEDF68}"/>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3C756F16-6077-D95D-0918-F578F97B3065}"/>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6">
            <a:extLst>
              <a:ext uri="{FF2B5EF4-FFF2-40B4-BE49-F238E27FC236}">
                <a16:creationId xmlns:a16="http://schemas.microsoft.com/office/drawing/2014/main" id="{8CEFBD97-15D3-B5C7-EA71-80EA6B7C47E0}"/>
              </a:ext>
            </a:extLst>
          </p:cNvPr>
          <p:cNvSpPr txBox="1">
            <a:spLocks noGrp="1"/>
          </p:cNvSpPr>
          <p:nvPr>
            <p:ph type="sldNum" sz="quarter" idx="8"/>
          </p:nvPr>
        </p:nvSpPr>
        <p:spPr>
          <a:xfrm>
            <a:off x="531815" y="4983086"/>
            <a:ext cx="779763" cy="365129"/>
          </a:xfrm>
        </p:spPr>
        <p:txBody>
          <a:bodyPr/>
          <a:lstStyle>
            <a:lvl1pPr>
              <a:defRPr/>
            </a:lvl1pPr>
          </a:lstStyle>
          <a:p>
            <a:pPr lvl="0"/>
            <a:fld id="{99017700-DA2A-480F-8B00-0C1596598E65}" type="slidenum">
              <a:t>‹Nº›</a:t>
            </a:fld>
            <a:endParaRPr lang="es-GT"/>
          </a:p>
        </p:txBody>
      </p:sp>
    </p:spTree>
    <p:extLst>
      <p:ext uri="{BB962C8B-B14F-4D97-AF65-F5344CB8AC3E}">
        <p14:creationId xmlns:p14="http://schemas.microsoft.com/office/powerpoint/2010/main" val="34045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0D31-9A5E-85CF-FDAE-1263C457D2C8}"/>
              </a:ext>
            </a:extLst>
          </p:cNvPr>
          <p:cNvSpPr txBox="1">
            <a:spLocks noGrp="1"/>
          </p:cNvSpPr>
          <p:nvPr>
            <p:ph type="title"/>
          </p:nvPr>
        </p:nvSpPr>
        <p:spPr>
          <a:xfrm>
            <a:off x="2849947" y="609603"/>
            <a:ext cx="8393926" cy="2895603"/>
          </a:xfrm>
        </p:spPr>
        <p:txBody>
          <a:bodyPr anchor="ctr"/>
          <a:lstStyle>
            <a:lvl1pPr>
              <a:defRPr sz="4800"/>
            </a:lvl1pPr>
          </a:lstStyle>
          <a:p>
            <a:pPr lvl="0"/>
            <a:r>
              <a:rPr lang="es-ES"/>
              <a:t>Haga clic para modificar el estilo de título del patrón</a:t>
            </a:r>
            <a:endParaRPr lang="en-US"/>
          </a:p>
        </p:txBody>
      </p:sp>
      <p:sp>
        <p:nvSpPr>
          <p:cNvPr id="3" name="Text Placeholder 9">
            <a:extLst>
              <a:ext uri="{FF2B5EF4-FFF2-40B4-BE49-F238E27FC236}">
                <a16:creationId xmlns:a16="http://schemas.microsoft.com/office/drawing/2014/main" id="{504E7BA8-53FB-0B67-4668-EDF15FC590CF}"/>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es-ES"/>
              <a:t>Haga clic para modificar los estilos de texto del patrón</a:t>
            </a:r>
          </a:p>
        </p:txBody>
      </p:sp>
      <p:sp>
        <p:nvSpPr>
          <p:cNvPr id="4" name="Text Placeholder 3">
            <a:extLst>
              <a:ext uri="{FF2B5EF4-FFF2-40B4-BE49-F238E27FC236}">
                <a16:creationId xmlns:a16="http://schemas.microsoft.com/office/drawing/2014/main" id="{450B20B9-6F07-122D-D388-4666D56DBF86}"/>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70E83412-13A2-2983-7DB3-3B68099ABFE4}"/>
              </a:ext>
            </a:extLst>
          </p:cNvPr>
          <p:cNvSpPr txBox="1">
            <a:spLocks noGrp="1"/>
          </p:cNvSpPr>
          <p:nvPr>
            <p:ph type="dt" sz="half" idx="7"/>
          </p:nvPr>
        </p:nvSpPr>
        <p:spPr/>
        <p:txBody>
          <a:bodyPr/>
          <a:lstStyle>
            <a:lvl1pPr>
              <a:defRPr/>
            </a:lvl1pPr>
          </a:lstStyle>
          <a:p>
            <a:pPr lvl="0"/>
            <a:fld id="{BDCA3138-DF63-4562-8CA9-89C7FBA58D38}" type="datetime1">
              <a:rPr lang="es-GT"/>
              <a:pPr lvl="0"/>
              <a:t>20/04/2023</a:t>
            </a:fld>
            <a:endParaRPr lang="es-GT"/>
          </a:p>
        </p:txBody>
      </p:sp>
      <p:sp>
        <p:nvSpPr>
          <p:cNvPr id="6" name="Footer Placeholder 5">
            <a:extLst>
              <a:ext uri="{FF2B5EF4-FFF2-40B4-BE49-F238E27FC236}">
                <a16:creationId xmlns:a16="http://schemas.microsoft.com/office/drawing/2014/main" id="{E258662D-4DEA-0036-1197-8D0B631BF94E}"/>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9D7EDE4E-BE2D-2C3E-E611-04D05B21169D}"/>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216F12B0-6119-3D20-AEAA-D375BCBD258C}"/>
              </a:ext>
            </a:extLst>
          </p:cNvPr>
          <p:cNvSpPr txBox="1">
            <a:spLocks noGrp="1"/>
          </p:cNvSpPr>
          <p:nvPr>
            <p:ph type="sldNum" sz="quarter" idx="8"/>
          </p:nvPr>
        </p:nvSpPr>
        <p:spPr>
          <a:xfrm>
            <a:off x="531815" y="4983086"/>
            <a:ext cx="779763" cy="365129"/>
          </a:xfrm>
        </p:spPr>
        <p:txBody>
          <a:bodyPr/>
          <a:lstStyle>
            <a:lvl1pPr>
              <a:defRPr/>
            </a:lvl1pPr>
          </a:lstStyle>
          <a:p>
            <a:pPr lvl="0"/>
            <a:fld id="{C86C8884-D5C1-4294-805F-50344C88C38F}" type="slidenum">
              <a:t>‹Nº›</a:t>
            </a:fld>
            <a:endParaRPr lang="es-GT"/>
          </a:p>
        </p:txBody>
      </p:sp>
      <p:sp>
        <p:nvSpPr>
          <p:cNvPr id="9" name="TextBox 16">
            <a:extLst>
              <a:ext uri="{FF2B5EF4-FFF2-40B4-BE49-F238E27FC236}">
                <a16:creationId xmlns:a16="http://schemas.microsoft.com/office/drawing/2014/main" id="{05B4DA31-4796-C2D8-A426-831CF2ED13C8}"/>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
        <p:nvSpPr>
          <p:cNvPr id="10" name="TextBox 17">
            <a:extLst>
              <a:ext uri="{FF2B5EF4-FFF2-40B4-BE49-F238E27FC236}">
                <a16:creationId xmlns:a16="http://schemas.microsoft.com/office/drawing/2014/main" id="{FA5C579C-3DA2-B4BF-603C-433EC483F441}"/>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Tree>
    <p:extLst>
      <p:ext uri="{BB962C8B-B14F-4D97-AF65-F5344CB8AC3E}">
        <p14:creationId xmlns:p14="http://schemas.microsoft.com/office/powerpoint/2010/main" val="3146825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1EB5-8011-FA17-CAF8-4F51B3FFE376}"/>
              </a:ext>
            </a:extLst>
          </p:cNvPr>
          <p:cNvSpPr txBox="1">
            <a:spLocks noGrp="1"/>
          </p:cNvSpPr>
          <p:nvPr>
            <p:ph type="title"/>
          </p:nvPr>
        </p:nvSpPr>
        <p:spPr>
          <a:xfrm>
            <a:off x="2589215" y="627406"/>
            <a:ext cx="8915400" cy="2880021"/>
          </a:xfrm>
        </p:spPr>
        <p:txBody>
          <a:bodyPr anchor="ctr"/>
          <a:lstStyle>
            <a:lvl1pPr>
              <a:defRPr sz="4800"/>
            </a:lvl1pPr>
          </a:lstStyle>
          <a:p>
            <a:pPr lvl="0"/>
            <a:r>
              <a:rPr lang="es-ES"/>
              <a:t>Haga clic para modificar el estilo de título del patrón</a:t>
            </a:r>
            <a:endParaRPr lang="en-US"/>
          </a:p>
        </p:txBody>
      </p:sp>
      <p:sp>
        <p:nvSpPr>
          <p:cNvPr id="3" name="Text Placeholder 9">
            <a:extLst>
              <a:ext uri="{FF2B5EF4-FFF2-40B4-BE49-F238E27FC236}">
                <a16:creationId xmlns:a16="http://schemas.microsoft.com/office/drawing/2014/main" id="{672BC943-47CC-5C71-D714-EFCE649F0C71}"/>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es-ES"/>
              <a:t>Haga clic para modificar los estilos de texto del patrón</a:t>
            </a:r>
          </a:p>
        </p:txBody>
      </p:sp>
      <p:sp>
        <p:nvSpPr>
          <p:cNvPr id="4" name="Text Placeholder 3">
            <a:extLst>
              <a:ext uri="{FF2B5EF4-FFF2-40B4-BE49-F238E27FC236}">
                <a16:creationId xmlns:a16="http://schemas.microsoft.com/office/drawing/2014/main" id="{A9F404C8-830D-B564-8504-92726AEA14E8}"/>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EA1EC207-9320-187B-6074-169372AAD9D1}"/>
              </a:ext>
            </a:extLst>
          </p:cNvPr>
          <p:cNvSpPr txBox="1">
            <a:spLocks noGrp="1"/>
          </p:cNvSpPr>
          <p:nvPr>
            <p:ph type="dt" sz="half" idx="7"/>
          </p:nvPr>
        </p:nvSpPr>
        <p:spPr/>
        <p:txBody>
          <a:bodyPr/>
          <a:lstStyle>
            <a:lvl1pPr>
              <a:defRPr/>
            </a:lvl1pPr>
          </a:lstStyle>
          <a:p>
            <a:pPr lvl="0"/>
            <a:fld id="{4FD432CB-7389-408B-9824-98F2050B2291}" type="datetime1">
              <a:rPr lang="es-GT"/>
              <a:pPr lvl="0"/>
              <a:t>20/04/2023</a:t>
            </a:fld>
            <a:endParaRPr lang="es-GT"/>
          </a:p>
        </p:txBody>
      </p:sp>
      <p:sp>
        <p:nvSpPr>
          <p:cNvPr id="6" name="Footer Placeholder 5">
            <a:extLst>
              <a:ext uri="{FF2B5EF4-FFF2-40B4-BE49-F238E27FC236}">
                <a16:creationId xmlns:a16="http://schemas.microsoft.com/office/drawing/2014/main" id="{53415DFE-2DDD-173F-E7C6-FE95BFAD167E}"/>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B56962B2-FD2D-B8A1-1BD3-4883E6EEAA48}"/>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622D8CA7-276F-9264-289C-8550D0E81682}"/>
              </a:ext>
            </a:extLst>
          </p:cNvPr>
          <p:cNvSpPr txBox="1">
            <a:spLocks noGrp="1"/>
          </p:cNvSpPr>
          <p:nvPr>
            <p:ph type="sldNum" sz="quarter" idx="8"/>
          </p:nvPr>
        </p:nvSpPr>
        <p:spPr>
          <a:xfrm>
            <a:off x="531815" y="4983086"/>
            <a:ext cx="779763" cy="365129"/>
          </a:xfrm>
        </p:spPr>
        <p:txBody>
          <a:bodyPr/>
          <a:lstStyle>
            <a:lvl1pPr>
              <a:defRPr/>
            </a:lvl1pPr>
          </a:lstStyle>
          <a:p>
            <a:pPr lvl="0"/>
            <a:fld id="{A2CC831C-5842-442A-8145-C619FC636170}" type="slidenum">
              <a:t>‹Nº›</a:t>
            </a:fld>
            <a:endParaRPr lang="es-GT"/>
          </a:p>
        </p:txBody>
      </p:sp>
    </p:spTree>
    <p:extLst>
      <p:ext uri="{BB962C8B-B14F-4D97-AF65-F5344CB8AC3E}">
        <p14:creationId xmlns:p14="http://schemas.microsoft.com/office/powerpoint/2010/main" val="3417716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1C7F-1892-ADBE-3A77-EE8EA4F96AE8}"/>
              </a:ext>
            </a:extLst>
          </p:cNvPr>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A25C9D4C-05D4-B482-B958-2633B5D49CD5}"/>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89501A2B-2AC9-CACD-8157-EFCE148A8917}"/>
              </a:ext>
            </a:extLst>
          </p:cNvPr>
          <p:cNvSpPr txBox="1">
            <a:spLocks noGrp="1"/>
          </p:cNvSpPr>
          <p:nvPr>
            <p:ph type="dt" sz="half" idx="7"/>
          </p:nvPr>
        </p:nvSpPr>
        <p:spPr/>
        <p:txBody>
          <a:bodyPr/>
          <a:lstStyle>
            <a:lvl1pPr>
              <a:defRPr/>
            </a:lvl1pPr>
          </a:lstStyle>
          <a:p>
            <a:pPr lvl="0"/>
            <a:fld id="{FC5A410E-7D92-47EC-A522-C9C179117C7B}" type="datetime1">
              <a:rPr lang="es-GT"/>
              <a:pPr lvl="0"/>
              <a:t>20/04/2023</a:t>
            </a:fld>
            <a:endParaRPr lang="es-GT"/>
          </a:p>
        </p:txBody>
      </p:sp>
      <p:sp>
        <p:nvSpPr>
          <p:cNvPr id="5" name="Footer Placeholder 4">
            <a:extLst>
              <a:ext uri="{FF2B5EF4-FFF2-40B4-BE49-F238E27FC236}">
                <a16:creationId xmlns:a16="http://schemas.microsoft.com/office/drawing/2014/main" id="{A755C074-520F-1F36-4700-6A6DF96020A2}"/>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2F4281AC-439A-6856-655D-BF72DE7DD07A}"/>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F3C87547-7C0E-2C0A-A0A7-929E5F75EBE1}"/>
              </a:ext>
            </a:extLst>
          </p:cNvPr>
          <p:cNvSpPr txBox="1">
            <a:spLocks noGrp="1"/>
          </p:cNvSpPr>
          <p:nvPr>
            <p:ph type="sldNum" sz="quarter" idx="8"/>
          </p:nvPr>
        </p:nvSpPr>
        <p:spPr/>
        <p:txBody>
          <a:bodyPr/>
          <a:lstStyle>
            <a:lvl1pPr>
              <a:defRPr/>
            </a:lvl1pPr>
          </a:lstStyle>
          <a:p>
            <a:pPr lvl="0"/>
            <a:fld id="{9C96A061-02BE-4E51-B426-5CE003C230D1}" type="slidenum">
              <a:t>‹Nº›</a:t>
            </a:fld>
            <a:endParaRPr lang="es-GT"/>
          </a:p>
        </p:txBody>
      </p:sp>
    </p:spTree>
    <p:extLst>
      <p:ext uri="{BB962C8B-B14F-4D97-AF65-F5344CB8AC3E}">
        <p14:creationId xmlns:p14="http://schemas.microsoft.com/office/powerpoint/2010/main" val="272732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62D4-2AE0-3D24-4719-E504A4E43DAE}"/>
              </a:ext>
            </a:extLst>
          </p:cNvPr>
          <p:cNvSpPr txBox="1">
            <a:spLocks noGrp="1"/>
          </p:cNvSpPr>
          <p:nvPr>
            <p:ph type="title" orient="vert"/>
          </p:nvPr>
        </p:nvSpPr>
        <p:spPr>
          <a:xfrm>
            <a:off x="9294811" y="627406"/>
            <a:ext cx="2207599" cy="5283814"/>
          </a:xfrm>
        </p:spPr>
        <p:txBody>
          <a:bodyPr vert="eaVert" anchor="ctr"/>
          <a:lstStyle>
            <a:lvl1pPr>
              <a:defRPr/>
            </a:lvl1pPr>
          </a:lstStyle>
          <a:p>
            <a:pPr lvl="0"/>
            <a:r>
              <a:rPr lang="es-ES"/>
              <a:t>Haga clic para modificar el estilo de título del patrón</a:t>
            </a:r>
            <a:endParaRPr lang="en-US"/>
          </a:p>
        </p:txBody>
      </p:sp>
      <p:sp>
        <p:nvSpPr>
          <p:cNvPr id="3" name="Vertical Text Placeholder 2">
            <a:extLst>
              <a:ext uri="{FF2B5EF4-FFF2-40B4-BE49-F238E27FC236}">
                <a16:creationId xmlns:a16="http://schemas.microsoft.com/office/drawing/2014/main" id="{63E6EA24-2B66-BACC-24CF-B5296FA5925C}"/>
              </a:ext>
            </a:extLst>
          </p:cNvPr>
          <p:cNvSpPr txBox="1">
            <a:spLocks noGrp="1"/>
          </p:cNvSpPr>
          <p:nvPr>
            <p:ph type="body" orient="vert" idx="1"/>
          </p:nvPr>
        </p:nvSpPr>
        <p:spPr>
          <a:xfrm>
            <a:off x="2589215" y="627406"/>
            <a:ext cx="6476996" cy="5283814"/>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92E8121C-974E-5525-C739-EDAD4A93A65C}"/>
              </a:ext>
            </a:extLst>
          </p:cNvPr>
          <p:cNvSpPr txBox="1">
            <a:spLocks noGrp="1"/>
          </p:cNvSpPr>
          <p:nvPr>
            <p:ph type="dt" sz="half" idx="7"/>
          </p:nvPr>
        </p:nvSpPr>
        <p:spPr/>
        <p:txBody>
          <a:bodyPr/>
          <a:lstStyle>
            <a:lvl1pPr>
              <a:defRPr/>
            </a:lvl1pPr>
          </a:lstStyle>
          <a:p>
            <a:pPr lvl="0"/>
            <a:fld id="{C2183675-6681-4977-8483-B2720B1DC29A}" type="datetime1">
              <a:rPr lang="es-GT"/>
              <a:pPr lvl="0"/>
              <a:t>20/04/2023</a:t>
            </a:fld>
            <a:endParaRPr lang="es-GT"/>
          </a:p>
        </p:txBody>
      </p:sp>
      <p:sp>
        <p:nvSpPr>
          <p:cNvPr id="5" name="Footer Placeholder 4">
            <a:extLst>
              <a:ext uri="{FF2B5EF4-FFF2-40B4-BE49-F238E27FC236}">
                <a16:creationId xmlns:a16="http://schemas.microsoft.com/office/drawing/2014/main" id="{755E013B-D204-D28C-EFB0-7B7C977BC85E}"/>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487D8FF3-E9FA-E1F9-208F-6F7B6805C5EF}"/>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C1FABFAE-AAF1-2C27-C524-5BAAD559E661}"/>
              </a:ext>
            </a:extLst>
          </p:cNvPr>
          <p:cNvSpPr txBox="1">
            <a:spLocks noGrp="1"/>
          </p:cNvSpPr>
          <p:nvPr>
            <p:ph type="sldNum" sz="quarter" idx="8"/>
          </p:nvPr>
        </p:nvSpPr>
        <p:spPr/>
        <p:txBody>
          <a:bodyPr/>
          <a:lstStyle>
            <a:lvl1pPr>
              <a:defRPr/>
            </a:lvl1pPr>
          </a:lstStyle>
          <a:p>
            <a:pPr lvl="0"/>
            <a:fld id="{72CB5CE4-C09A-47D6-9A53-E1DB4CCDBDD2}" type="slidenum">
              <a:t>‹Nº›</a:t>
            </a:fld>
            <a:endParaRPr lang="es-GT"/>
          </a:p>
        </p:txBody>
      </p:sp>
    </p:spTree>
    <p:extLst>
      <p:ext uri="{BB962C8B-B14F-4D97-AF65-F5344CB8AC3E}">
        <p14:creationId xmlns:p14="http://schemas.microsoft.com/office/powerpoint/2010/main" val="47027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4B58-B9EE-EAE5-AA2D-7B15E816155D}"/>
              </a:ext>
            </a:extLst>
          </p:cNvPr>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EF25CA5-1C38-5804-BFF6-3E35D94F1A96}"/>
              </a:ext>
            </a:extLst>
          </p:cNvPr>
          <p:cNvSpPr txBox="1">
            <a:spLocks noGrp="1"/>
          </p:cNvSpPr>
          <p:nvPr>
            <p:ph idx="1"/>
          </p:nvPr>
        </p:nvSpPr>
        <p:spPr>
          <a:xfrm>
            <a:off x="2589215" y="2133596"/>
            <a:ext cx="8915400" cy="3777624"/>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21B2248-7441-914F-44C8-D5F48828C3D5}"/>
              </a:ext>
            </a:extLst>
          </p:cNvPr>
          <p:cNvSpPr txBox="1">
            <a:spLocks noGrp="1"/>
          </p:cNvSpPr>
          <p:nvPr>
            <p:ph type="dt" sz="half" idx="7"/>
          </p:nvPr>
        </p:nvSpPr>
        <p:spPr/>
        <p:txBody>
          <a:bodyPr/>
          <a:lstStyle>
            <a:lvl1pPr>
              <a:defRPr/>
            </a:lvl1pPr>
          </a:lstStyle>
          <a:p>
            <a:pPr lvl="0"/>
            <a:fld id="{667F2ADB-96CD-47E5-BE53-16AA89CA9E01}" type="datetime1">
              <a:rPr lang="es-GT"/>
              <a:pPr lvl="0"/>
              <a:t>20/04/2023</a:t>
            </a:fld>
            <a:endParaRPr lang="es-GT"/>
          </a:p>
        </p:txBody>
      </p:sp>
      <p:sp>
        <p:nvSpPr>
          <p:cNvPr id="5" name="Footer Placeholder 4">
            <a:extLst>
              <a:ext uri="{FF2B5EF4-FFF2-40B4-BE49-F238E27FC236}">
                <a16:creationId xmlns:a16="http://schemas.microsoft.com/office/drawing/2014/main" id="{7A8C49D5-7BA5-0910-FA64-8B637E1242F4}"/>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1BDDB486-1DD2-4678-91DA-99C64F9A1C86}"/>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F4C68479-F31F-2740-DD4C-7CC5EE61A8D1}"/>
              </a:ext>
            </a:extLst>
          </p:cNvPr>
          <p:cNvSpPr txBox="1">
            <a:spLocks noGrp="1"/>
          </p:cNvSpPr>
          <p:nvPr>
            <p:ph type="sldNum" sz="quarter" idx="8"/>
          </p:nvPr>
        </p:nvSpPr>
        <p:spPr/>
        <p:txBody>
          <a:bodyPr/>
          <a:lstStyle>
            <a:lvl1pPr>
              <a:defRPr/>
            </a:lvl1pPr>
          </a:lstStyle>
          <a:p>
            <a:pPr lvl="0"/>
            <a:fld id="{59FC3FA0-2EEF-402E-AF10-59082994ACB4}" type="slidenum">
              <a:t>‹Nº›</a:t>
            </a:fld>
            <a:endParaRPr lang="es-GT"/>
          </a:p>
        </p:txBody>
      </p:sp>
    </p:spTree>
    <p:extLst>
      <p:ext uri="{BB962C8B-B14F-4D97-AF65-F5344CB8AC3E}">
        <p14:creationId xmlns:p14="http://schemas.microsoft.com/office/powerpoint/2010/main" val="1719522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8592-3DA7-4EAF-4DE7-D84AA6DD6FD1}"/>
              </a:ext>
            </a:extLst>
          </p:cNvPr>
          <p:cNvSpPr txBox="1">
            <a:spLocks noGrp="1"/>
          </p:cNvSpPr>
          <p:nvPr>
            <p:ph type="title"/>
          </p:nvPr>
        </p:nvSpPr>
        <p:spPr>
          <a:xfrm>
            <a:off x="2589215" y="2058753"/>
            <a:ext cx="8915400" cy="1468800"/>
          </a:xfrm>
        </p:spPr>
        <p:txBody>
          <a:bodyPr anchor="b"/>
          <a:lstStyle>
            <a:lvl1pPr>
              <a:defRPr sz="4000"/>
            </a:lvl1pPr>
          </a:lstStyle>
          <a:p>
            <a:pPr lvl="0"/>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57B95AE2-6C0F-E4AB-4D59-BDA5DB73293B}"/>
              </a:ext>
            </a:extLst>
          </p:cNvPr>
          <p:cNvSpPr txBox="1">
            <a:spLocks noGrp="1"/>
          </p:cNvSpPr>
          <p:nvPr>
            <p:ph type="body" idx="1"/>
          </p:nvPr>
        </p:nvSpPr>
        <p:spPr>
          <a:xfrm>
            <a:off x="2589215" y="3530132"/>
            <a:ext cx="8915400" cy="860395"/>
          </a:xfrm>
        </p:spPr>
        <p:txBody>
          <a:bodyPr/>
          <a:lstStyle>
            <a:lvl1pPr marL="0" indent="0">
              <a:buNone/>
              <a:defRPr sz="2000">
                <a:solidFill>
                  <a:srgbClr val="595959"/>
                </a:solidFill>
              </a:defRPr>
            </a:lvl1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FA873F20-A051-744D-3E14-E770AC9B4DDE}"/>
              </a:ext>
            </a:extLst>
          </p:cNvPr>
          <p:cNvSpPr txBox="1">
            <a:spLocks noGrp="1"/>
          </p:cNvSpPr>
          <p:nvPr>
            <p:ph type="dt" sz="half" idx="7"/>
          </p:nvPr>
        </p:nvSpPr>
        <p:spPr/>
        <p:txBody>
          <a:bodyPr/>
          <a:lstStyle>
            <a:lvl1pPr>
              <a:defRPr/>
            </a:lvl1pPr>
          </a:lstStyle>
          <a:p>
            <a:pPr lvl="0"/>
            <a:fld id="{90C2FA4A-8885-4FEC-9B70-F80476FC3961}" type="datetime1">
              <a:rPr lang="es-GT"/>
              <a:pPr lvl="0"/>
              <a:t>20/04/2023</a:t>
            </a:fld>
            <a:endParaRPr lang="es-GT"/>
          </a:p>
        </p:txBody>
      </p:sp>
      <p:sp>
        <p:nvSpPr>
          <p:cNvPr id="5" name="Footer Placeholder 4">
            <a:extLst>
              <a:ext uri="{FF2B5EF4-FFF2-40B4-BE49-F238E27FC236}">
                <a16:creationId xmlns:a16="http://schemas.microsoft.com/office/drawing/2014/main" id="{C7C12CDB-5FF1-2CDB-72C4-B4930A782E0F}"/>
              </a:ext>
            </a:extLst>
          </p:cNvPr>
          <p:cNvSpPr txBox="1">
            <a:spLocks noGrp="1"/>
          </p:cNvSpPr>
          <p:nvPr>
            <p:ph type="ftr" sz="quarter" idx="9"/>
          </p:nvPr>
        </p:nvSpPr>
        <p:spPr/>
        <p:txBody>
          <a:bodyPr/>
          <a:lstStyle>
            <a:lvl1pPr>
              <a:defRPr/>
            </a:lvl1pPr>
          </a:lstStyle>
          <a:p>
            <a:pPr lvl="0"/>
            <a:endParaRPr lang="es-GT"/>
          </a:p>
        </p:txBody>
      </p:sp>
      <p:sp>
        <p:nvSpPr>
          <p:cNvPr id="6" name="Freeform 11">
            <a:extLst>
              <a:ext uri="{FF2B5EF4-FFF2-40B4-BE49-F238E27FC236}">
                <a16:creationId xmlns:a16="http://schemas.microsoft.com/office/drawing/2014/main" id="{886D851A-AF26-AE76-C3BD-C5E038852EAD}"/>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Slide Number Placeholder 5">
            <a:extLst>
              <a:ext uri="{FF2B5EF4-FFF2-40B4-BE49-F238E27FC236}">
                <a16:creationId xmlns:a16="http://schemas.microsoft.com/office/drawing/2014/main" id="{ABDD42C5-C684-2AC3-C388-698669E6600A}"/>
              </a:ext>
            </a:extLst>
          </p:cNvPr>
          <p:cNvSpPr txBox="1">
            <a:spLocks noGrp="1"/>
          </p:cNvSpPr>
          <p:nvPr>
            <p:ph type="sldNum" sz="quarter" idx="8"/>
          </p:nvPr>
        </p:nvSpPr>
        <p:spPr>
          <a:xfrm>
            <a:off x="531815" y="3244135"/>
            <a:ext cx="779763" cy="365129"/>
          </a:xfrm>
        </p:spPr>
        <p:txBody>
          <a:bodyPr/>
          <a:lstStyle>
            <a:lvl1pPr>
              <a:defRPr/>
            </a:lvl1pPr>
          </a:lstStyle>
          <a:p>
            <a:pPr lvl="0"/>
            <a:fld id="{25D2F055-17B5-4C91-BF28-990B5FF61F91}" type="slidenum">
              <a:t>‹Nº›</a:t>
            </a:fld>
            <a:endParaRPr lang="es-GT"/>
          </a:p>
        </p:txBody>
      </p:sp>
    </p:spTree>
    <p:extLst>
      <p:ext uri="{BB962C8B-B14F-4D97-AF65-F5344CB8AC3E}">
        <p14:creationId xmlns:p14="http://schemas.microsoft.com/office/powerpoint/2010/main" val="113782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DD8C5540-C982-4702-5829-B15B583F4DBA}"/>
              </a:ext>
            </a:extLst>
          </p:cNvPr>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3169897D-2868-AE31-17C3-E1273C011C9B}"/>
              </a:ext>
            </a:extLst>
          </p:cNvPr>
          <p:cNvSpPr txBox="1">
            <a:spLocks noGrp="1"/>
          </p:cNvSpPr>
          <p:nvPr>
            <p:ph idx="1"/>
          </p:nvPr>
        </p:nvSpPr>
        <p:spPr>
          <a:xfrm>
            <a:off x="2589215" y="2133596"/>
            <a:ext cx="4313864" cy="3777624"/>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837B4CF9-CF68-ECD1-C08E-C99197F6CBCB}"/>
              </a:ext>
            </a:extLst>
          </p:cNvPr>
          <p:cNvSpPr txBox="1">
            <a:spLocks noGrp="1"/>
          </p:cNvSpPr>
          <p:nvPr>
            <p:ph idx="2"/>
          </p:nvPr>
        </p:nvSpPr>
        <p:spPr>
          <a:xfrm>
            <a:off x="7190750" y="2126217"/>
            <a:ext cx="4313864" cy="3777624"/>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6BCACF27-752F-D98F-3AF1-FE94AFA018DE}"/>
              </a:ext>
            </a:extLst>
          </p:cNvPr>
          <p:cNvSpPr txBox="1">
            <a:spLocks noGrp="1"/>
          </p:cNvSpPr>
          <p:nvPr>
            <p:ph type="dt" sz="half" idx="7"/>
          </p:nvPr>
        </p:nvSpPr>
        <p:spPr/>
        <p:txBody>
          <a:bodyPr/>
          <a:lstStyle>
            <a:lvl1pPr>
              <a:defRPr/>
            </a:lvl1pPr>
          </a:lstStyle>
          <a:p>
            <a:pPr lvl="0"/>
            <a:fld id="{C9D5780F-9DC8-4CC5-B807-DBCFB53C929D}" type="datetime1">
              <a:rPr lang="es-GT"/>
              <a:pPr lvl="0"/>
              <a:t>20/04/2023</a:t>
            </a:fld>
            <a:endParaRPr lang="es-GT"/>
          </a:p>
        </p:txBody>
      </p:sp>
      <p:sp>
        <p:nvSpPr>
          <p:cNvPr id="6" name="Footer Placeholder 5">
            <a:extLst>
              <a:ext uri="{FF2B5EF4-FFF2-40B4-BE49-F238E27FC236}">
                <a16:creationId xmlns:a16="http://schemas.microsoft.com/office/drawing/2014/main" id="{FE932958-C124-44AD-95AD-A40856D26D40}"/>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24653FA7-1A60-CA8D-D300-72518A04E523}"/>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5">
            <a:extLst>
              <a:ext uri="{FF2B5EF4-FFF2-40B4-BE49-F238E27FC236}">
                <a16:creationId xmlns:a16="http://schemas.microsoft.com/office/drawing/2014/main" id="{58F53DF0-A3CD-8AD4-903D-C0EF12D72665}"/>
              </a:ext>
            </a:extLst>
          </p:cNvPr>
          <p:cNvSpPr txBox="1">
            <a:spLocks noGrp="1"/>
          </p:cNvSpPr>
          <p:nvPr>
            <p:ph type="sldNum" sz="quarter" idx="8"/>
          </p:nvPr>
        </p:nvSpPr>
        <p:spPr/>
        <p:txBody>
          <a:bodyPr/>
          <a:lstStyle>
            <a:lvl1pPr>
              <a:defRPr/>
            </a:lvl1pPr>
          </a:lstStyle>
          <a:p>
            <a:pPr lvl="0"/>
            <a:fld id="{6967E179-2B03-4762-A97A-9BD3A2D1F8F7}" type="slidenum">
              <a:t>‹Nº›</a:t>
            </a:fld>
            <a:endParaRPr lang="es-GT"/>
          </a:p>
        </p:txBody>
      </p:sp>
    </p:spTree>
    <p:extLst>
      <p:ext uri="{BB962C8B-B14F-4D97-AF65-F5344CB8AC3E}">
        <p14:creationId xmlns:p14="http://schemas.microsoft.com/office/powerpoint/2010/main" val="9325181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F53459F9-8F74-6DFC-86D7-15AC58825CEE}"/>
              </a:ext>
            </a:extLst>
          </p:cNvPr>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B7B59CDE-6735-77E8-77AC-6EA62A097E6C}"/>
              </a:ext>
            </a:extLst>
          </p:cNvPr>
          <p:cNvSpPr txBox="1">
            <a:spLocks noGrp="1"/>
          </p:cNvSpPr>
          <p:nvPr>
            <p:ph type="body" idx="1"/>
          </p:nvPr>
        </p:nvSpPr>
        <p:spPr>
          <a:xfrm>
            <a:off x="2939375" y="1972699"/>
            <a:ext cx="3992727" cy="576264"/>
          </a:xfrm>
        </p:spPr>
        <p:txBody>
          <a:bodyPr anchor="b">
            <a:noAutofit/>
          </a:bodyPr>
          <a:lstStyle>
            <a:lvl1pPr marL="0" indent="0">
              <a:buNone/>
              <a:defRPr sz="2400"/>
            </a:lvl1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A5CD8BF3-9321-7362-C85B-46B04E9746E7}"/>
              </a:ext>
            </a:extLst>
          </p:cNvPr>
          <p:cNvSpPr txBox="1">
            <a:spLocks noGrp="1"/>
          </p:cNvSpPr>
          <p:nvPr>
            <p:ph idx="2"/>
          </p:nvPr>
        </p:nvSpPr>
        <p:spPr>
          <a:xfrm>
            <a:off x="2589215" y="2548963"/>
            <a:ext cx="4342897" cy="3354055"/>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5FFE0648-4C8D-40B9-37BB-DFD8BFC04D3B}"/>
              </a:ext>
            </a:extLst>
          </p:cNvPr>
          <p:cNvSpPr txBox="1">
            <a:spLocks noGrp="1"/>
          </p:cNvSpPr>
          <p:nvPr>
            <p:ph type="body" idx="3"/>
          </p:nvPr>
        </p:nvSpPr>
        <p:spPr>
          <a:xfrm>
            <a:off x="7506629" y="1969471"/>
            <a:ext cx="3999000" cy="576264"/>
          </a:xfrm>
        </p:spPr>
        <p:txBody>
          <a:bodyPr anchor="b">
            <a:noAutofit/>
          </a:bodyPr>
          <a:lstStyle>
            <a:lvl1pPr marL="0" indent="0">
              <a:buNone/>
              <a:defRPr sz="2400"/>
            </a:lvl1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FD6CA92D-9B19-1D03-9141-27E5EB544912}"/>
              </a:ext>
            </a:extLst>
          </p:cNvPr>
          <p:cNvSpPr txBox="1">
            <a:spLocks noGrp="1"/>
          </p:cNvSpPr>
          <p:nvPr>
            <p:ph idx="4"/>
          </p:nvPr>
        </p:nvSpPr>
        <p:spPr>
          <a:xfrm>
            <a:off x="7166957" y="2545735"/>
            <a:ext cx="4338672" cy="3354055"/>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B3458D4B-34DA-94F1-7B0D-D59B2DF6FADD}"/>
              </a:ext>
            </a:extLst>
          </p:cNvPr>
          <p:cNvSpPr txBox="1">
            <a:spLocks noGrp="1"/>
          </p:cNvSpPr>
          <p:nvPr>
            <p:ph type="dt" sz="half" idx="7"/>
          </p:nvPr>
        </p:nvSpPr>
        <p:spPr/>
        <p:txBody>
          <a:bodyPr/>
          <a:lstStyle>
            <a:lvl1pPr>
              <a:defRPr/>
            </a:lvl1pPr>
          </a:lstStyle>
          <a:p>
            <a:pPr lvl="0"/>
            <a:fld id="{68D8219C-EA1B-423B-9C51-8C278019CF32}" type="datetime1">
              <a:rPr lang="es-GT"/>
              <a:pPr lvl="0"/>
              <a:t>20/04/2023</a:t>
            </a:fld>
            <a:endParaRPr lang="es-GT"/>
          </a:p>
        </p:txBody>
      </p:sp>
      <p:sp>
        <p:nvSpPr>
          <p:cNvPr id="8" name="Footer Placeholder 7">
            <a:extLst>
              <a:ext uri="{FF2B5EF4-FFF2-40B4-BE49-F238E27FC236}">
                <a16:creationId xmlns:a16="http://schemas.microsoft.com/office/drawing/2014/main" id="{5AC39FFA-1DC3-268D-9747-4F5BED3820AC}"/>
              </a:ext>
            </a:extLst>
          </p:cNvPr>
          <p:cNvSpPr txBox="1">
            <a:spLocks noGrp="1"/>
          </p:cNvSpPr>
          <p:nvPr>
            <p:ph type="ftr" sz="quarter" idx="9"/>
          </p:nvPr>
        </p:nvSpPr>
        <p:spPr/>
        <p:txBody>
          <a:bodyPr/>
          <a:lstStyle>
            <a:lvl1pPr>
              <a:defRPr/>
            </a:lvl1pPr>
          </a:lstStyle>
          <a:p>
            <a:pPr lvl="0"/>
            <a:endParaRPr lang="es-GT"/>
          </a:p>
        </p:txBody>
      </p:sp>
      <p:sp>
        <p:nvSpPr>
          <p:cNvPr id="9" name="Freeform 11">
            <a:extLst>
              <a:ext uri="{FF2B5EF4-FFF2-40B4-BE49-F238E27FC236}">
                <a16:creationId xmlns:a16="http://schemas.microsoft.com/office/drawing/2014/main" id="{D5BF80A6-DBD3-8D30-0F38-55664EED871D}"/>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0" name="Slide Number Placeholder 5">
            <a:extLst>
              <a:ext uri="{FF2B5EF4-FFF2-40B4-BE49-F238E27FC236}">
                <a16:creationId xmlns:a16="http://schemas.microsoft.com/office/drawing/2014/main" id="{0BCC344E-E842-3BA0-405A-E12728E8D2E2}"/>
              </a:ext>
            </a:extLst>
          </p:cNvPr>
          <p:cNvSpPr txBox="1">
            <a:spLocks noGrp="1"/>
          </p:cNvSpPr>
          <p:nvPr>
            <p:ph type="sldNum" sz="quarter" idx="8"/>
          </p:nvPr>
        </p:nvSpPr>
        <p:spPr/>
        <p:txBody>
          <a:bodyPr/>
          <a:lstStyle>
            <a:lvl1pPr>
              <a:defRPr/>
            </a:lvl1pPr>
          </a:lstStyle>
          <a:p>
            <a:pPr lvl="0"/>
            <a:fld id="{25795575-8E8B-4ECE-8C5F-9D3F7922CAD2}" type="slidenum">
              <a:t>‹Nº›</a:t>
            </a:fld>
            <a:endParaRPr lang="es-GT"/>
          </a:p>
        </p:txBody>
      </p:sp>
    </p:spTree>
    <p:extLst>
      <p:ext uri="{BB962C8B-B14F-4D97-AF65-F5344CB8AC3E}">
        <p14:creationId xmlns:p14="http://schemas.microsoft.com/office/powerpoint/2010/main" val="230651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E443-CBF3-A97D-6CA0-6E7E1DD5A7C3}"/>
              </a:ext>
            </a:extLst>
          </p:cNvPr>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Date Placeholder 2">
            <a:extLst>
              <a:ext uri="{FF2B5EF4-FFF2-40B4-BE49-F238E27FC236}">
                <a16:creationId xmlns:a16="http://schemas.microsoft.com/office/drawing/2014/main" id="{8909D140-BB6D-6213-D395-8C6BE58C2276}"/>
              </a:ext>
            </a:extLst>
          </p:cNvPr>
          <p:cNvSpPr txBox="1">
            <a:spLocks noGrp="1"/>
          </p:cNvSpPr>
          <p:nvPr>
            <p:ph type="dt" sz="half" idx="7"/>
          </p:nvPr>
        </p:nvSpPr>
        <p:spPr/>
        <p:txBody>
          <a:bodyPr/>
          <a:lstStyle>
            <a:lvl1pPr>
              <a:defRPr/>
            </a:lvl1pPr>
          </a:lstStyle>
          <a:p>
            <a:pPr lvl="0"/>
            <a:fld id="{5334B75B-CC4D-43A1-9694-73404E04232F}" type="datetime1">
              <a:rPr lang="es-GT"/>
              <a:pPr lvl="0"/>
              <a:t>20/04/2023</a:t>
            </a:fld>
            <a:endParaRPr lang="es-GT"/>
          </a:p>
        </p:txBody>
      </p:sp>
      <p:sp>
        <p:nvSpPr>
          <p:cNvPr id="4" name="Footer Placeholder 3">
            <a:extLst>
              <a:ext uri="{FF2B5EF4-FFF2-40B4-BE49-F238E27FC236}">
                <a16:creationId xmlns:a16="http://schemas.microsoft.com/office/drawing/2014/main" id="{7E947197-1B6F-8EAF-50D3-CA0EE4D629F8}"/>
              </a:ext>
            </a:extLst>
          </p:cNvPr>
          <p:cNvSpPr txBox="1">
            <a:spLocks noGrp="1"/>
          </p:cNvSpPr>
          <p:nvPr>
            <p:ph type="ftr" sz="quarter" idx="9"/>
          </p:nvPr>
        </p:nvSpPr>
        <p:spPr/>
        <p:txBody>
          <a:bodyPr/>
          <a:lstStyle>
            <a:lvl1pPr>
              <a:defRPr/>
            </a:lvl1pPr>
          </a:lstStyle>
          <a:p>
            <a:pPr lvl="0"/>
            <a:endParaRPr lang="es-GT"/>
          </a:p>
        </p:txBody>
      </p:sp>
      <p:sp>
        <p:nvSpPr>
          <p:cNvPr id="5" name="Freeform 11">
            <a:extLst>
              <a:ext uri="{FF2B5EF4-FFF2-40B4-BE49-F238E27FC236}">
                <a16:creationId xmlns:a16="http://schemas.microsoft.com/office/drawing/2014/main" id="{F513E630-1A28-87D3-65C5-FBBC697B6D9B}"/>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6" name="Slide Number Placeholder 4">
            <a:extLst>
              <a:ext uri="{FF2B5EF4-FFF2-40B4-BE49-F238E27FC236}">
                <a16:creationId xmlns:a16="http://schemas.microsoft.com/office/drawing/2014/main" id="{CDA039D4-7AE3-2150-DFDB-A41E2BE01BA0}"/>
              </a:ext>
            </a:extLst>
          </p:cNvPr>
          <p:cNvSpPr txBox="1">
            <a:spLocks noGrp="1"/>
          </p:cNvSpPr>
          <p:nvPr>
            <p:ph type="sldNum" sz="quarter" idx="8"/>
          </p:nvPr>
        </p:nvSpPr>
        <p:spPr/>
        <p:txBody>
          <a:bodyPr/>
          <a:lstStyle>
            <a:lvl1pPr>
              <a:defRPr/>
            </a:lvl1pPr>
          </a:lstStyle>
          <a:p>
            <a:pPr lvl="0"/>
            <a:fld id="{8A575A6D-960E-495F-BC38-67642EC98C19}" type="slidenum">
              <a:t>‹Nº›</a:t>
            </a:fld>
            <a:endParaRPr lang="es-GT"/>
          </a:p>
        </p:txBody>
      </p:sp>
    </p:spTree>
    <p:extLst>
      <p:ext uri="{BB962C8B-B14F-4D97-AF65-F5344CB8AC3E}">
        <p14:creationId xmlns:p14="http://schemas.microsoft.com/office/powerpoint/2010/main" val="381761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5F0CC-5417-480F-2FDC-61E4AA129069}"/>
              </a:ext>
            </a:extLst>
          </p:cNvPr>
          <p:cNvSpPr txBox="1">
            <a:spLocks noGrp="1"/>
          </p:cNvSpPr>
          <p:nvPr>
            <p:ph type="dt" sz="half" idx="7"/>
          </p:nvPr>
        </p:nvSpPr>
        <p:spPr/>
        <p:txBody>
          <a:bodyPr/>
          <a:lstStyle>
            <a:lvl1pPr>
              <a:defRPr/>
            </a:lvl1pPr>
          </a:lstStyle>
          <a:p>
            <a:pPr lvl="0"/>
            <a:fld id="{D2C8F18F-0C00-43C9-BD25-0583C6F464F4}" type="datetime1">
              <a:rPr lang="es-GT"/>
              <a:pPr lvl="0"/>
              <a:t>20/04/2023</a:t>
            </a:fld>
            <a:endParaRPr lang="es-GT"/>
          </a:p>
        </p:txBody>
      </p:sp>
      <p:sp>
        <p:nvSpPr>
          <p:cNvPr id="3" name="Footer Placeholder 2">
            <a:extLst>
              <a:ext uri="{FF2B5EF4-FFF2-40B4-BE49-F238E27FC236}">
                <a16:creationId xmlns:a16="http://schemas.microsoft.com/office/drawing/2014/main" id="{F840AC14-C21C-818C-03FB-20B101D597E6}"/>
              </a:ext>
            </a:extLst>
          </p:cNvPr>
          <p:cNvSpPr txBox="1">
            <a:spLocks noGrp="1"/>
          </p:cNvSpPr>
          <p:nvPr>
            <p:ph type="ftr" sz="quarter" idx="9"/>
          </p:nvPr>
        </p:nvSpPr>
        <p:spPr/>
        <p:txBody>
          <a:bodyPr/>
          <a:lstStyle>
            <a:lvl1pPr>
              <a:defRPr/>
            </a:lvl1pPr>
          </a:lstStyle>
          <a:p>
            <a:pPr lvl="0"/>
            <a:endParaRPr lang="es-GT"/>
          </a:p>
        </p:txBody>
      </p:sp>
      <p:sp>
        <p:nvSpPr>
          <p:cNvPr id="4" name="Freeform 11">
            <a:extLst>
              <a:ext uri="{FF2B5EF4-FFF2-40B4-BE49-F238E27FC236}">
                <a16:creationId xmlns:a16="http://schemas.microsoft.com/office/drawing/2014/main" id="{553AA9FC-5C57-C73E-D2EC-281A8EE986F3}"/>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5" name="Slide Number Placeholder 3">
            <a:extLst>
              <a:ext uri="{FF2B5EF4-FFF2-40B4-BE49-F238E27FC236}">
                <a16:creationId xmlns:a16="http://schemas.microsoft.com/office/drawing/2014/main" id="{BDAE2195-FFA3-705A-0052-E0198777FE0A}"/>
              </a:ext>
            </a:extLst>
          </p:cNvPr>
          <p:cNvSpPr txBox="1">
            <a:spLocks noGrp="1"/>
          </p:cNvSpPr>
          <p:nvPr>
            <p:ph type="sldNum" sz="quarter" idx="8"/>
          </p:nvPr>
        </p:nvSpPr>
        <p:spPr/>
        <p:txBody>
          <a:bodyPr/>
          <a:lstStyle>
            <a:lvl1pPr>
              <a:defRPr/>
            </a:lvl1pPr>
          </a:lstStyle>
          <a:p>
            <a:pPr lvl="0"/>
            <a:fld id="{6096A819-4054-41A8-BBB9-7F7E0EA1C178}" type="slidenum">
              <a:t>‹Nº›</a:t>
            </a:fld>
            <a:endParaRPr lang="es-GT"/>
          </a:p>
        </p:txBody>
      </p:sp>
    </p:spTree>
    <p:extLst>
      <p:ext uri="{BB962C8B-B14F-4D97-AF65-F5344CB8AC3E}">
        <p14:creationId xmlns:p14="http://schemas.microsoft.com/office/powerpoint/2010/main" val="2465203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5F45-A08E-E882-706E-F25D027140CF}"/>
              </a:ext>
            </a:extLst>
          </p:cNvPr>
          <p:cNvSpPr txBox="1">
            <a:spLocks noGrp="1"/>
          </p:cNvSpPr>
          <p:nvPr>
            <p:ph type="title"/>
          </p:nvPr>
        </p:nvSpPr>
        <p:spPr>
          <a:xfrm>
            <a:off x="2589215" y="446090"/>
            <a:ext cx="3505196" cy="976314"/>
          </a:xfrm>
        </p:spPr>
        <p:txBody>
          <a:bodyPr anchor="b"/>
          <a:lstStyle>
            <a:lvl1pPr>
              <a:defRPr sz="2000"/>
            </a:lvl1pPr>
          </a:lstStyle>
          <a:p>
            <a:pPr lvl="0"/>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E3C16448-4D16-0FDA-E1AF-17608C4ACD71}"/>
              </a:ext>
            </a:extLst>
          </p:cNvPr>
          <p:cNvSpPr txBox="1">
            <a:spLocks noGrp="1"/>
          </p:cNvSpPr>
          <p:nvPr>
            <p:ph idx="1"/>
          </p:nvPr>
        </p:nvSpPr>
        <p:spPr>
          <a:xfrm>
            <a:off x="6323011" y="446090"/>
            <a:ext cx="5181603" cy="5414967"/>
          </a:xfrm>
        </p:spPr>
        <p:txBody>
          <a:bodyPr anchor="ct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B23E4F9A-959C-A62A-1356-35970278C678}"/>
              </a:ext>
            </a:extLst>
          </p:cNvPr>
          <p:cNvSpPr txBox="1">
            <a:spLocks noGrp="1"/>
          </p:cNvSpPr>
          <p:nvPr>
            <p:ph type="body" idx="2"/>
          </p:nvPr>
        </p:nvSpPr>
        <p:spPr>
          <a:xfrm>
            <a:off x="2589215" y="1598608"/>
            <a:ext cx="3505196" cy="4262439"/>
          </a:xfrm>
        </p:spPr>
        <p:txBody>
          <a:bodyPr/>
          <a:lstStyle>
            <a:lvl1pPr marL="0" indent="0">
              <a:buNone/>
              <a:defRPr sz="1400"/>
            </a:lvl1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1820BC31-E2DE-1A0B-12EA-FBE0FC515841}"/>
              </a:ext>
            </a:extLst>
          </p:cNvPr>
          <p:cNvSpPr txBox="1">
            <a:spLocks noGrp="1"/>
          </p:cNvSpPr>
          <p:nvPr>
            <p:ph type="dt" sz="half" idx="7"/>
          </p:nvPr>
        </p:nvSpPr>
        <p:spPr/>
        <p:txBody>
          <a:bodyPr/>
          <a:lstStyle>
            <a:lvl1pPr>
              <a:defRPr/>
            </a:lvl1pPr>
          </a:lstStyle>
          <a:p>
            <a:pPr lvl="0"/>
            <a:fld id="{85583F30-D361-4DF1-897E-128309EC12AD}" type="datetime1">
              <a:rPr lang="es-GT"/>
              <a:pPr lvl="0"/>
              <a:t>20/04/2023</a:t>
            </a:fld>
            <a:endParaRPr lang="es-GT"/>
          </a:p>
        </p:txBody>
      </p:sp>
      <p:sp>
        <p:nvSpPr>
          <p:cNvPr id="6" name="Footer Placeholder 5">
            <a:extLst>
              <a:ext uri="{FF2B5EF4-FFF2-40B4-BE49-F238E27FC236}">
                <a16:creationId xmlns:a16="http://schemas.microsoft.com/office/drawing/2014/main" id="{0502E9B3-7AD7-0472-D911-EC956DF21DA7}"/>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2A814056-70EA-4D27-DCA2-15C48BEFA255}"/>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10DA296C-8D66-2B51-7268-CA241AFB471A}"/>
              </a:ext>
            </a:extLst>
          </p:cNvPr>
          <p:cNvSpPr txBox="1">
            <a:spLocks noGrp="1"/>
          </p:cNvSpPr>
          <p:nvPr>
            <p:ph type="sldNum" sz="quarter" idx="8"/>
          </p:nvPr>
        </p:nvSpPr>
        <p:spPr/>
        <p:txBody>
          <a:bodyPr/>
          <a:lstStyle>
            <a:lvl1pPr>
              <a:defRPr/>
            </a:lvl1pPr>
          </a:lstStyle>
          <a:p>
            <a:pPr lvl="0"/>
            <a:fld id="{68685A7E-9587-4069-AA96-89A8896DFAC1}" type="slidenum">
              <a:t>‹Nº›</a:t>
            </a:fld>
            <a:endParaRPr lang="es-GT"/>
          </a:p>
        </p:txBody>
      </p:sp>
    </p:spTree>
    <p:extLst>
      <p:ext uri="{BB962C8B-B14F-4D97-AF65-F5344CB8AC3E}">
        <p14:creationId xmlns:p14="http://schemas.microsoft.com/office/powerpoint/2010/main" val="369069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AE85-40EE-BAFC-FE67-F4B4C27610EC}"/>
              </a:ext>
            </a:extLst>
          </p:cNvPr>
          <p:cNvSpPr txBox="1">
            <a:spLocks noGrp="1"/>
          </p:cNvSpPr>
          <p:nvPr>
            <p:ph type="title"/>
          </p:nvPr>
        </p:nvSpPr>
        <p:spPr>
          <a:xfrm>
            <a:off x="2589215" y="4800600"/>
            <a:ext cx="8915400" cy="566735"/>
          </a:xfrm>
        </p:spPr>
        <p:txBody>
          <a:bodyPr anchor="b"/>
          <a:lstStyle>
            <a:lvl1pPr>
              <a:defRPr sz="2400"/>
            </a:lvl1pPr>
          </a:lstStyle>
          <a:p>
            <a:pPr lvl="0"/>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7EFC672D-9078-3295-D000-E94252FDADE1}"/>
              </a:ext>
            </a:extLst>
          </p:cNvPr>
          <p:cNvSpPr txBox="1">
            <a:spLocks noGrp="1"/>
          </p:cNvSpPr>
          <p:nvPr>
            <p:ph type="pic" idx="1"/>
          </p:nvPr>
        </p:nvSpPr>
        <p:spPr>
          <a:xfrm>
            <a:off x="2589215" y="634968"/>
            <a:ext cx="8915400" cy="3854973"/>
          </a:xfrm>
        </p:spPr>
        <p:txBody>
          <a:bodyPr anchorCtr="1"/>
          <a:lstStyle>
            <a:lvl1pPr marL="0" indent="0" algn="ctr">
              <a:buNone/>
              <a:defRPr sz="1600"/>
            </a:lvl1pPr>
          </a:lstStyle>
          <a:p>
            <a:pPr lvl="0"/>
            <a:r>
              <a:rPr lang="es-ES"/>
              <a:t>Haga clic en el icono para agregar una imagen</a:t>
            </a:r>
            <a:endParaRPr lang="en-US"/>
          </a:p>
        </p:txBody>
      </p:sp>
      <p:sp>
        <p:nvSpPr>
          <p:cNvPr id="4" name="Text Placeholder 3">
            <a:extLst>
              <a:ext uri="{FF2B5EF4-FFF2-40B4-BE49-F238E27FC236}">
                <a16:creationId xmlns:a16="http://schemas.microsoft.com/office/drawing/2014/main" id="{4627B959-5420-A6DF-C08B-88FC1DB303BF}"/>
              </a:ext>
            </a:extLst>
          </p:cNvPr>
          <p:cNvSpPr txBox="1">
            <a:spLocks noGrp="1"/>
          </p:cNvSpPr>
          <p:nvPr>
            <p:ph type="body" idx="2"/>
          </p:nvPr>
        </p:nvSpPr>
        <p:spPr>
          <a:xfrm>
            <a:off x="2589215" y="5367335"/>
            <a:ext cx="8915400" cy="493711"/>
          </a:xfrm>
        </p:spPr>
        <p:txBody>
          <a:bodyPr/>
          <a:lstStyle>
            <a:lvl1pPr marL="0" indent="0">
              <a:buNone/>
              <a:defRPr sz="1200"/>
            </a:lvl1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48D01044-13AD-FF97-20CD-76BEBBA7B21A}"/>
              </a:ext>
            </a:extLst>
          </p:cNvPr>
          <p:cNvSpPr txBox="1">
            <a:spLocks noGrp="1"/>
          </p:cNvSpPr>
          <p:nvPr>
            <p:ph type="dt" sz="half" idx="7"/>
          </p:nvPr>
        </p:nvSpPr>
        <p:spPr/>
        <p:txBody>
          <a:bodyPr/>
          <a:lstStyle>
            <a:lvl1pPr>
              <a:defRPr/>
            </a:lvl1pPr>
          </a:lstStyle>
          <a:p>
            <a:pPr lvl="0"/>
            <a:fld id="{FEB50A6D-10BD-42F9-B73A-903B6EFADE95}" type="datetime1">
              <a:rPr lang="es-GT"/>
              <a:pPr lvl="0"/>
              <a:t>20/04/2023</a:t>
            </a:fld>
            <a:endParaRPr lang="es-GT"/>
          </a:p>
        </p:txBody>
      </p:sp>
      <p:sp>
        <p:nvSpPr>
          <p:cNvPr id="6" name="Footer Placeholder 5">
            <a:extLst>
              <a:ext uri="{FF2B5EF4-FFF2-40B4-BE49-F238E27FC236}">
                <a16:creationId xmlns:a16="http://schemas.microsoft.com/office/drawing/2014/main" id="{53800664-816A-224A-510D-0CF7288490B9}"/>
              </a:ext>
            </a:extLst>
          </p:cNvPr>
          <p:cNvSpPr txBox="1">
            <a:spLocks noGrp="1"/>
          </p:cNvSpPr>
          <p:nvPr>
            <p:ph type="ftr" sz="quarter" idx="9"/>
          </p:nvPr>
        </p:nvSpPr>
        <p:spPr/>
        <p:txBody>
          <a:bodyPr/>
          <a:lstStyle>
            <a:lvl1pPr>
              <a:defRPr/>
            </a:lvl1pPr>
          </a:lstStyle>
          <a:p>
            <a:pPr lvl="0"/>
            <a:endParaRPr lang="es-GT"/>
          </a:p>
        </p:txBody>
      </p:sp>
      <p:sp>
        <p:nvSpPr>
          <p:cNvPr id="7" name="Freeform 11">
            <a:extLst>
              <a:ext uri="{FF2B5EF4-FFF2-40B4-BE49-F238E27FC236}">
                <a16:creationId xmlns:a16="http://schemas.microsoft.com/office/drawing/2014/main" id="{A20F2C85-CAA7-02E8-F609-4FB06F696A2C}"/>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 f4 0 f2"/>
              <a:gd name="f34" fmla="+- f3 0 f2"/>
              <a:gd name="f35" fmla="*/ f34 1 9248"/>
              <a:gd name="f36" fmla="*/ f33 1 10000"/>
              <a:gd name="f37" fmla="*/ f2 1 f35"/>
              <a:gd name="f38" fmla="*/ f3 1 f35"/>
              <a:gd name="f39" fmla="*/ f2 1 f36"/>
              <a:gd name="f40" fmla="*/ f4 1 f36"/>
              <a:gd name="f41" fmla="*/ f37 f31 1"/>
              <a:gd name="f42" fmla="*/ f38 f31 1"/>
              <a:gd name="f43" fmla="*/ f40 f32 1"/>
              <a:gd name="f44" fmla="*/ f39 f32 1"/>
            </a:gdLst>
            <a:ahLst/>
            <a:cxnLst>
              <a:cxn ang="3cd4">
                <a:pos x="hc" y="t"/>
              </a:cxn>
              <a:cxn ang="0">
                <a:pos x="r" y="vc"/>
              </a:cxn>
              <a:cxn ang="cd4">
                <a:pos x="hc" y="b"/>
              </a:cxn>
              <a:cxn ang="cd2">
                <a:pos x="l" y="vc"/>
              </a:cxn>
            </a:cxnLst>
            <a:rect l="f41" t="f44" r="f42" b="f43"/>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Slide Number Placeholder 6">
            <a:extLst>
              <a:ext uri="{FF2B5EF4-FFF2-40B4-BE49-F238E27FC236}">
                <a16:creationId xmlns:a16="http://schemas.microsoft.com/office/drawing/2014/main" id="{D4FD6763-FA15-5CEB-F9DE-5686BB6BAA1D}"/>
              </a:ext>
            </a:extLst>
          </p:cNvPr>
          <p:cNvSpPr txBox="1">
            <a:spLocks noGrp="1"/>
          </p:cNvSpPr>
          <p:nvPr>
            <p:ph type="sldNum" sz="quarter" idx="8"/>
          </p:nvPr>
        </p:nvSpPr>
        <p:spPr>
          <a:xfrm>
            <a:off x="531815" y="4983086"/>
            <a:ext cx="779763" cy="365129"/>
          </a:xfrm>
        </p:spPr>
        <p:txBody>
          <a:bodyPr/>
          <a:lstStyle>
            <a:lvl1pPr>
              <a:defRPr/>
            </a:lvl1pPr>
          </a:lstStyle>
          <a:p>
            <a:pPr lvl="0"/>
            <a:fld id="{6F35354A-3D54-4A4B-85BF-9EA9415C5246}" type="slidenum">
              <a:t>‹Nº›</a:t>
            </a:fld>
            <a:endParaRPr lang="es-GT"/>
          </a:p>
        </p:txBody>
      </p:sp>
    </p:spTree>
    <p:extLst>
      <p:ext uri="{BB962C8B-B14F-4D97-AF65-F5344CB8AC3E}">
        <p14:creationId xmlns:p14="http://schemas.microsoft.com/office/powerpoint/2010/main" val="95922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EE753F66-1449-FA3D-F0F7-3FDB78AE70A5}"/>
              </a:ext>
            </a:extLst>
          </p:cNvPr>
          <p:cNvGrpSpPr/>
          <p:nvPr/>
        </p:nvGrpSpPr>
        <p:grpSpPr>
          <a:xfrm>
            <a:off x="0" y="228600"/>
            <a:ext cx="2851510" cy="6638634"/>
            <a:chOff x="0" y="228600"/>
            <a:chExt cx="2851510" cy="6638634"/>
          </a:xfrm>
        </p:grpSpPr>
        <p:sp>
          <p:nvSpPr>
            <p:cNvPr id="3" name="Freeform 11">
              <a:extLst>
                <a:ext uri="{FF2B5EF4-FFF2-40B4-BE49-F238E27FC236}">
                  <a16:creationId xmlns:a16="http://schemas.microsoft.com/office/drawing/2014/main" id="{92583535-5E49-3B3C-C02E-5C794DFA88E4}"/>
                </a:ext>
              </a:extLst>
            </p:cNvPr>
            <p:cNvSpPr/>
            <p:nvPr/>
          </p:nvSpPr>
          <p:spPr>
            <a:xfrm>
              <a:off x="0" y="2575041"/>
              <a:ext cx="100638" cy="626217"/>
            </a:xfrm>
            <a:custGeom>
              <a:avLst/>
              <a:gdLst>
                <a:gd name="f0" fmla="val w"/>
                <a:gd name="f1" fmla="val h"/>
                <a:gd name="f2" fmla="val 0"/>
                <a:gd name="f3" fmla="val 22"/>
                <a:gd name="f4" fmla="val 136"/>
                <a:gd name="f5" fmla="val 20"/>
                <a:gd name="f6" fmla="val 117"/>
                <a:gd name="f7" fmla="val 19"/>
                <a:gd name="f8" fmla="val 99"/>
                <a:gd name="f9" fmla="val 17"/>
                <a:gd name="f10" fmla="val 80"/>
                <a:gd name="f11" fmla="val 11"/>
                <a:gd name="f12" fmla="val 54"/>
                <a:gd name="f13" fmla="val 6"/>
                <a:gd name="f14" fmla="val 27"/>
                <a:gd name="f15" fmla="val 35"/>
                <a:gd name="f16" fmla="val 64"/>
                <a:gd name="f17" fmla="val 13"/>
                <a:gd name="f18" fmla="val 94"/>
                <a:gd name="f19" fmla="val 124"/>
                <a:gd name="f20" fmla="val 128"/>
                <a:gd name="f21" fmla="val 21"/>
                <a:gd name="f22" fmla="val 132"/>
                <a:gd name="f23" fmla="*/ f0 1 22"/>
                <a:gd name="f24" fmla="*/ f1 1 136"/>
                <a:gd name="f25" fmla="+- f4 0 f2"/>
                <a:gd name="f26" fmla="+- f3 0 f2"/>
                <a:gd name="f27" fmla="*/ f26 1 22"/>
                <a:gd name="f28" fmla="*/ f25 1 136"/>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22" h="136">
                  <a:moveTo>
                    <a:pt x="f3" y="f4"/>
                  </a:moveTo>
                  <a:cubicBezTo>
                    <a:pt x="f5" y="f6"/>
                    <a:pt x="f7" y="f8"/>
                    <a:pt x="f9" y="f10"/>
                  </a:cubicBezTo>
                  <a:cubicBezTo>
                    <a:pt x="f11" y="f12"/>
                    <a:pt x="f13" y="f14"/>
                    <a:pt x="f2" y="f2"/>
                  </a:cubicBezTo>
                  <a:cubicBezTo>
                    <a:pt x="f2" y="f15"/>
                    <a:pt x="f2" y="f15"/>
                    <a:pt x="f2" y="f15"/>
                  </a:cubicBezTo>
                  <a:cubicBezTo>
                    <a:pt x="f13" y="f16"/>
                    <a:pt x="f17" y="f18"/>
                    <a:pt x="f5" y="f19"/>
                  </a:cubicBezTo>
                  <a:cubicBezTo>
                    <a:pt x="f5" y="f20"/>
                    <a:pt x="f21" y="f22"/>
                    <a:pt x="f3" y="f4"/>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4" name="Freeform 12">
              <a:extLst>
                <a:ext uri="{FF2B5EF4-FFF2-40B4-BE49-F238E27FC236}">
                  <a16:creationId xmlns:a16="http://schemas.microsoft.com/office/drawing/2014/main" id="{C45B3BD0-F6C6-5365-9924-090916D0E726}"/>
                </a:ext>
              </a:extLst>
            </p:cNvPr>
            <p:cNvSpPr/>
            <p:nvPr/>
          </p:nvSpPr>
          <p:spPr>
            <a:xfrm>
              <a:off x="128601" y="3156527"/>
              <a:ext cx="646718" cy="2322219"/>
            </a:xfrm>
            <a:custGeom>
              <a:avLst/>
              <a:gdLst>
                <a:gd name="f0" fmla="val w"/>
                <a:gd name="f1" fmla="val h"/>
                <a:gd name="f2" fmla="val 0"/>
                <a:gd name="f3" fmla="val 140"/>
                <a:gd name="f4" fmla="val 504"/>
                <a:gd name="f5" fmla="val 86"/>
                <a:gd name="f6" fmla="val 350"/>
                <a:gd name="f7" fmla="val 103"/>
                <a:gd name="f8" fmla="val 402"/>
                <a:gd name="f9" fmla="val 120"/>
                <a:gd name="f10" fmla="val 453"/>
                <a:gd name="f11" fmla="val 139"/>
                <a:gd name="f12" fmla="val 495"/>
                <a:gd name="f13" fmla="val 487"/>
                <a:gd name="f14" fmla="val 478"/>
                <a:gd name="f15" fmla="val 124"/>
                <a:gd name="f16" fmla="val 435"/>
                <a:gd name="f17" fmla="val 109"/>
                <a:gd name="f18" fmla="val 391"/>
                <a:gd name="f19" fmla="val 95"/>
                <a:gd name="f20" fmla="val 347"/>
                <a:gd name="f21" fmla="val 58"/>
                <a:gd name="f22" fmla="val 233"/>
                <a:gd name="f23" fmla="val 27"/>
                <a:gd name="f24" fmla="val 117"/>
                <a:gd name="f25" fmla="val 2"/>
                <a:gd name="f26" fmla="val 20"/>
                <a:gd name="f27" fmla="val 4"/>
                <a:gd name="f28" fmla="val 41"/>
                <a:gd name="f29" fmla="val 6"/>
                <a:gd name="f30" fmla="val 61"/>
                <a:gd name="f31" fmla="val 30"/>
                <a:gd name="f32" fmla="val 158"/>
                <a:gd name="f33" fmla="val 56"/>
                <a:gd name="f34" fmla="val 255"/>
                <a:gd name="f35" fmla="*/ f0 1 140"/>
                <a:gd name="f36" fmla="*/ f1 1 504"/>
                <a:gd name="f37" fmla="+- f4 0 f2"/>
                <a:gd name="f38" fmla="+- f3 0 f2"/>
                <a:gd name="f39" fmla="*/ f38 1 140"/>
                <a:gd name="f40" fmla="*/ f37 1 504"/>
                <a:gd name="f41" fmla="*/ 0 1 f39"/>
                <a:gd name="f42" fmla="*/ f3 1 f39"/>
                <a:gd name="f43" fmla="*/ 0 1 f40"/>
                <a:gd name="f44" fmla="*/ f4 1 f40"/>
                <a:gd name="f45" fmla="*/ f41 f35 1"/>
                <a:gd name="f46" fmla="*/ f42 f35 1"/>
                <a:gd name="f47" fmla="*/ f44 f36 1"/>
                <a:gd name="f48" fmla="*/ f43 f36 1"/>
              </a:gdLst>
              <a:ahLst/>
              <a:cxnLst>
                <a:cxn ang="3cd4">
                  <a:pos x="hc" y="t"/>
                </a:cxn>
                <a:cxn ang="0">
                  <a:pos x="r" y="vc"/>
                </a:cxn>
                <a:cxn ang="cd4">
                  <a:pos x="hc" y="b"/>
                </a:cxn>
                <a:cxn ang="cd2">
                  <a:pos x="l" y="vc"/>
                </a:cxn>
              </a:cxnLst>
              <a:rect l="f45" t="f48" r="f46" b="f47"/>
              <a:pathLst>
                <a:path w="140" h="504">
                  <a:moveTo>
                    <a:pt x="f5" y="f6"/>
                  </a:moveTo>
                  <a:cubicBezTo>
                    <a:pt x="f7" y="f8"/>
                    <a:pt x="f9" y="f10"/>
                    <a:pt x="f11" y="f4"/>
                  </a:cubicBezTo>
                  <a:cubicBezTo>
                    <a:pt x="f11" y="f12"/>
                    <a:pt x="f11" y="f13"/>
                    <a:pt x="f3" y="f14"/>
                  </a:cubicBezTo>
                  <a:cubicBezTo>
                    <a:pt x="f15" y="f16"/>
                    <a:pt x="f17" y="f18"/>
                    <a:pt x="f19" y="f20"/>
                  </a:cubicBezTo>
                  <a:cubicBezTo>
                    <a:pt x="f21" y="f22"/>
                    <a:pt x="f23" y="f24"/>
                    <a:pt x="f2" y="f2"/>
                  </a:cubicBezTo>
                  <a:cubicBezTo>
                    <a:pt x="f25" y="f26"/>
                    <a:pt x="f27" y="f28"/>
                    <a:pt x="f29" y="f30"/>
                  </a:cubicBezTo>
                  <a:cubicBezTo>
                    <a:pt x="f31" y="f32"/>
                    <a:pt x="f33" y="f34"/>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5" name="Freeform 13">
              <a:extLst>
                <a:ext uri="{FF2B5EF4-FFF2-40B4-BE49-F238E27FC236}">
                  <a16:creationId xmlns:a16="http://schemas.microsoft.com/office/drawing/2014/main" id="{F1E27A61-2D0A-C08D-94E4-9937AA6BE7EE}"/>
                </a:ext>
              </a:extLst>
            </p:cNvPr>
            <p:cNvSpPr/>
            <p:nvPr/>
          </p:nvSpPr>
          <p:spPr>
            <a:xfrm>
              <a:off x="806994" y="5447062"/>
              <a:ext cx="609438" cy="1420163"/>
            </a:xfrm>
            <a:custGeom>
              <a:avLst/>
              <a:gdLst>
                <a:gd name="f0" fmla="val w"/>
                <a:gd name="f1" fmla="val h"/>
                <a:gd name="f2" fmla="val 0"/>
                <a:gd name="f3" fmla="val 132"/>
                <a:gd name="f4" fmla="val 308"/>
                <a:gd name="f5" fmla="val 8"/>
                <a:gd name="f6" fmla="val 22"/>
                <a:gd name="f7" fmla="val 5"/>
                <a:gd name="f8" fmla="val 15"/>
                <a:gd name="f9" fmla="val 2"/>
                <a:gd name="f10" fmla="val 10"/>
                <a:gd name="f11" fmla="val 19"/>
                <a:gd name="f12" fmla="val 29"/>
                <a:gd name="f13" fmla="val 21"/>
                <a:gd name="f14" fmla="val 85"/>
                <a:gd name="f15" fmla="val 44"/>
                <a:gd name="f16" fmla="val 140"/>
                <a:gd name="f17" fmla="val 68"/>
                <a:gd name="f18" fmla="val 194"/>
                <a:gd name="f19" fmla="val 232"/>
                <a:gd name="f20" fmla="val 104"/>
                <a:gd name="f21" fmla="val 270"/>
                <a:gd name="f22" fmla="val 123"/>
                <a:gd name="f23" fmla="val 113"/>
                <a:gd name="f24" fmla="val 269"/>
                <a:gd name="f25" fmla="val 94"/>
                <a:gd name="f26" fmla="val 230"/>
                <a:gd name="f27" fmla="val 77"/>
                <a:gd name="f28" fmla="val 190"/>
                <a:gd name="f29" fmla="val 52"/>
                <a:gd name="f30" fmla="val 135"/>
                <a:gd name="f31" fmla="val 79"/>
                <a:gd name="f32" fmla="*/ f0 1 132"/>
                <a:gd name="f33" fmla="*/ f1 1 308"/>
                <a:gd name="f34" fmla="+- f4 0 f2"/>
                <a:gd name="f35" fmla="+- f3 0 f2"/>
                <a:gd name="f36" fmla="*/ f35 1 132"/>
                <a:gd name="f37" fmla="*/ f34 1 308"/>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132" h="308">
                  <a:moveTo>
                    <a:pt x="f5" y="f6"/>
                  </a:moveTo>
                  <a:cubicBezTo>
                    <a:pt x="f7" y="f8"/>
                    <a:pt x="f9" y="f5"/>
                    <a:pt x="f2" y="f2"/>
                  </a:cubicBezTo>
                  <a:cubicBezTo>
                    <a:pt x="f2" y="f10"/>
                    <a:pt x="f2" y="f11"/>
                    <a:pt x="f2" y="f12"/>
                  </a:cubicBezTo>
                  <a:cubicBezTo>
                    <a:pt x="f13" y="f14"/>
                    <a:pt x="f15" y="f16"/>
                    <a:pt x="f17" y="f18"/>
                  </a:cubicBezTo>
                  <a:cubicBezTo>
                    <a:pt x="f14" y="f19"/>
                    <a:pt x="f20" y="f21"/>
                    <a:pt x="f22" y="f4"/>
                  </a:cubicBezTo>
                  <a:cubicBezTo>
                    <a:pt x="f3" y="f4"/>
                    <a:pt x="f3" y="f4"/>
                    <a:pt x="f3" y="f4"/>
                  </a:cubicBezTo>
                  <a:cubicBezTo>
                    <a:pt x="f23" y="f24"/>
                    <a:pt x="f25" y="f26"/>
                    <a:pt x="f27" y="f28"/>
                  </a:cubicBezTo>
                  <a:cubicBezTo>
                    <a:pt x="f29" y="f30"/>
                    <a:pt x="f12" y="f31"/>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6" name="Freeform 14">
              <a:extLst>
                <a:ext uri="{FF2B5EF4-FFF2-40B4-BE49-F238E27FC236}">
                  <a16:creationId xmlns:a16="http://schemas.microsoft.com/office/drawing/2014/main" id="{FB382044-45C3-B41E-F3B8-7BEF2B7E505C}"/>
                </a:ext>
              </a:extLst>
            </p:cNvPr>
            <p:cNvSpPr/>
            <p:nvPr/>
          </p:nvSpPr>
          <p:spPr>
            <a:xfrm>
              <a:off x="959827" y="6503798"/>
              <a:ext cx="171468" cy="363428"/>
            </a:xfrm>
            <a:custGeom>
              <a:avLst/>
              <a:gdLst>
                <a:gd name="f0" fmla="val w"/>
                <a:gd name="f1" fmla="val h"/>
                <a:gd name="f2" fmla="val 0"/>
                <a:gd name="f3" fmla="val 37"/>
                <a:gd name="f4" fmla="val 79"/>
                <a:gd name="f5" fmla="val 28"/>
                <a:gd name="f6" fmla="val 24"/>
                <a:gd name="f7" fmla="val 53"/>
                <a:gd name="f8" fmla="val 12"/>
                <a:gd name="f9" fmla="val 27"/>
                <a:gd name="f10" fmla="val 8"/>
                <a:gd name="f11" fmla="val 17"/>
                <a:gd name="f12" fmla="*/ f0 1 37"/>
                <a:gd name="f13" fmla="*/ f1 1 79"/>
                <a:gd name="f14" fmla="+- f4 0 f2"/>
                <a:gd name="f15" fmla="+- f3 0 f2"/>
                <a:gd name="f16" fmla="*/ f15 1 37"/>
                <a:gd name="f17" fmla="*/ f14 1 7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7" h="79">
                  <a:moveTo>
                    <a:pt x="f5" y="f4"/>
                  </a:moveTo>
                  <a:cubicBezTo>
                    <a:pt x="f3" y="f4"/>
                    <a:pt x="f3" y="f4"/>
                    <a:pt x="f3" y="f4"/>
                  </a:cubicBezTo>
                  <a:cubicBezTo>
                    <a:pt x="f6" y="f7"/>
                    <a:pt x="f8" y="f9"/>
                    <a:pt x="f2" y="f2"/>
                  </a:cubicBezTo>
                  <a:cubicBezTo>
                    <a:pt x="f10" y="f9"/>
                    <a:pt x="f11" y="f7"/>
                    <a:pt x="f5" y="f4"/>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7" name="Freeform 15">
              <a:extLst>
                <a:ext uri="{FF2B5EF4-FFF2-40B4-BE49-F238E27FC236}">
                  <a16:creationId xmlns:a16="http://schemas.microsoft.com/office/drawing/2014/main" id="{112A74CD-FF4A-FB16-F02B-BCF6EBE25494}"/>
                </a:ext>
              </a:extLst>
            </p:cNvPr>
            <p:cNvSpPr/>
            <p:nvPr/>
          </p:nvSpPr>
          <p:spPr>
            <a:xfrm>
              <a:off x="100638" y="3201259"/>
              <a:ext cx="821908" cy="3328635"/>
            </a:xfrm>
            <a:custGeom>
              <a:avLst/>
              <a:gdLst>
                <a:gd name="f0" fmla="val w"/>
                <a:gd name="f1" fmla="val h"/>
                <a:gd name="f2" fmla="val 0"/>
                <a:gd name="f3" fmla="val 178"/>
                <a:gd name="f4" fmla="val 722"/>
                <a:gd name="f5" fmla="val 162"/>
                <a:gd name="f6" fmla="val 660"/>
                <a:gd name="f7" fmla="val 145"/>
                <a:gd name="f8" fmla="val 618"/>
                <a:gd name="f9" fmla="val 130"/>
                <a:gd name="f10" fmla="val 576"/>
                <a:gd name="f11" fmla="val 116"/>
                <a:gd name="f12" fmla="val 534"/>
                <a:gd name="f13" fmla="val 84"/>
                <a:gd name="f14" fmla="val 437"/>
                <a:gd name="f15" fmla="val 59"/>
                <a:gd name="f16" fmla="val 337"/>
                <a:gd name="f17" fmla="val 40"/>
                <a:gd name="f18" fmla="val 236"/>
                <a:gd name="f19" fmla="val 29"/>
                <a:gd name="f20" fmla="val 175"/>
                <a:gd name="f21" fmla="val 20"/>
                <a:gd name="f22" fmla="val 113"/>
                <a:gd name="f23" fmla="val 12"/>
                <a:gd name="f24" fmla="val 51"/>
                <a:gd name="f25" fmla="val 8"/>
                <a:gd name="f26" fmla="val 34"/>
                <a:gd name="f27" fmla="val 4"/>
                <a:gd name="f28" fmla="val 17"/>
                <a:gd name="f29" fmla="val 79"/>
                <a:gd name="f30" fmla="val 19"/>
                <a:gd name="f31" fmla="val 159"/>
                <a:gd name="f32" fmla="val 33"/>
                <a:gd name="f33" fmla="val 237"/>
                <a:gd name="f34" fmla="val 339"/>
                <a:gd name="f35" fmla="val 76"/>
                <a:gd name="f36" fmla="val 439"/>
                <a:gd name="f37" fmla="val 107"/>
                <a:gd name="f38" fmla="val 537"/>
                <a:gd name="f39" fmla="val 123"/>
                <a:gd name="f40" fmla="val 586"/>
                <a:gd name="f41" fmla="val 141"/>
                <a:gd name="f42" fmla="val 634"/>
                <a:gd name="f43" fmla="val 160"/>
                <a:gd name="f44" fmla="val 681"/>
                <a:gd name="f45" fmla="val 166"/>
                <a:gd name="f46" fmla="val 695"/>
                <a:gd name="f47" fmla="val 172"/>
                <a:gd name="f48" fmla="val 708"/>
                <a:gd name="f49" fmla="val 176"/>
                <a:gd name="f50" fmla="val 717"/>
                <a:gd name="f51" fmla="val 713"/>
                <a:gd name="f52" fmla="val 174"/>
                <a:gd name="f53" fmla="val 169"/>
                <a:gd name="f54" fmla="val 692"/>
                <a:gd name="f55" fmla="val 165"/>
                <a:gd name="f56" fmla="val 676"/>
                <a:gd name="f57" fmla="*/ f0 1 178"/>
                <a:gd name="f58" fmla="*/ f1 1 722"/>
                <a:gd name="f59" fmla="+- f4 0 f2"/>
                <a:gd name="f60" fmla="+- f3 0 f2"/>
                <a:gd name="f61" fmla="*/ f60 1 178"/>
                <a:gd name="f62" fmla="*/ f59 1 722"/>
                <a:gd name="f63" fmla="*/ 0 1 f61"/>
                <a:gd name="f64" fmla="*/ f3 1 f61"/>
                <a:gd name="f65" fmla="*/ 0 1 f62"/>
                <a:gd name="f66" fmla="*/ f4 1 f62"/>
                <a:gd name="f67" fmla="*/ f63 f57 1"/>
                <a:gd name="f68" fmla="*/ f64 f57 1"/>
                <a:gd name="f69" fmla="*/ f66 f58 1"/>
                <a:gd name="f70" fmla="*/ f65 f58 1"/>
              </a:gdLst>
              <a:ahLst/>
              <a:cxnLst>
                <a:cxn ang="3cd4">
                  <a:pos x="hc" y="t"/>
                </a:cxn>
                <a:cxn ang="0">
                  <a:pos x="r" y="vc"/>
                </a:cxn>
                <a:cxn ang="cd4">
                  <a:pos x="hc" y="b"/>
                </a:cxn>
                <a:cxn ang="cd2">
                  <a:pos x="l" y="vc"/>
                </a:cxn>
              </a:cxnLst>
              <a:rect l="f67" t="f70" r="f68" b="f69"/>
              <a:pathLst>
                <a:path w="178" h="722">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5" y="f29"/>
                    <a:pt x="f30" y="f31"/>
                    <a:pt x="f32" y="f33"/>
                  </a:cubicBezTo>
                  <a:cubicBezTo>
                    <a:pt x="f24" y="f34"/>
                    <a:pt x="f35" y="f36"/>
                    <a:pt x="f37" y="f38"/>
                  </a:cubicBezTo>
                  <a:cubicBezTo>
                    <a:pt x="f39" y="f40"/>
                    <a:pt x="f41" y="f42"/>
                    <a:pt x="f43" y="f44"/>
                  </a:cubicBezTo>
                  <a:cubicBezTo>
                    <a:pt x="f45" y="f46"/>
                    <a:pt x="f47" y="f48"/>
                    <a:pt x="f3" y="f4"/>
                  </a:cubicBezTo>
                  <a:cubicBezTo>
                    <a:pt x="f49" y="f50"/>
                    <a:pt x="f20" y="f51"/>
                    <a:pt x="f52" y="f48"/>
                  </a:cubicBezTo>
                  <a:cubicBezTo>
                    <a:pt x="f53" y="f54"/>
                    <a:pt x="f55" y="f56"/>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8" name="Freeform 16">
              <a:extLst>
                <a:ext uri="{FF2B5EF4-FFF2-40B4-BE49-F238E27FC236}">
                  <a16:creationId xmlns:a16="http://schemas.microsoft.com/office/drawing/2014/main" id="{7D1E387A-9D4C-1298-68A6-E074604ECE15}"/>
                </a:ext>
              </a:extLst>
            </p:cNvPr>
            <p:cNvSpPr/>
            <p:nvPr/>
          </p:nvSpPr>
          <p:spPr>
            <a:xfrm>
              <a:off x="22366" y="228600"/>
              <a:ext cx="106234" cy="2927927"/>
            </a:xfrm>
            <a:custGeom>
              <a:avLst/>
              <a:gdLst>
                <a:gd name="f0" fmla="val w"/>
                <a:gd name="f1" fmla="val h"/>
                <a:gd name="f2" fmla="val 0"/>
                <a:gd name="f3" fmla="val 23"/>
                <a:gd name="f4" fmla="val 635"/>
                <a:gd name="f5" fmla="val 11"/>
                <a:gd name="f6" fmla="val 577"/>
                <a:gd name="f7" fmla="val 12"/>
                <a:gd name="f8" fmla="val 581"/>
                <a:gd name="f9" fmla="val 585"/>
                <a:gd name="f10" fmla="val 589"/>
                <a:gd name="f11" fmla="val 15"/>
                <a:gd name="f12" fmla="val 603"/>
                <a:gd name="f13" fmla="val 19"/>
                <a:gd name="f14" fmla="val 617"/>
                <a:gd name="f15" fmla="val 22"/>
                <a:gd name="f16" fmla="val 632"/>
                <a:gd name="f17" fmla="val 633"/>
                <a:gd name="f18" fmla="val 634"/>
                <a:gd name="f19" fmla="val 21"/>
                <a:gd name="f20" fmla="val 615"/>
                <a:gd name="f21" fmla="val 596"/>
                <a:gd name="f22" fmla="val 17"/>
                <a:gd name="f23" fmla="val 576"/>
                <a:gd name="f24" fmla="val 9"/>
                <a:gd name="f25" fmla="val 474"/>
                <a:gd name="f26" fmla="val 5"/>
                <a:gd name="f27" fmla="val 372"/>
                <a:gd name="f28" fmla="val 269"/>
                <a:gd name="f29" fmla="val 6"/>
                <a:gd name="f30" fmla="val 179"/>
                <a:gd name="f31" fmla="val 90"/>
                <a:gd name="f32" fmla="val 89"/>
                <a:gd name="f33" fmla="val 2"/>
                <a:gd name="f34" fmla="val 1"/>
                <a:gd name="f35" fmla="val 3"/>
                <a:gd name="f36" fmla="*/ f0 1 23"/>
                <a:gd name="f37" fmla="*/ f1 1 635"/>
                <a:gd name="f38" fmla="+- f4 0 f2"/>
                <a:gd name="f39" fmla="+- f3 0 f2"/>
                <a:gd name="f40" fmla="*/ f39 1 23"/>
                <a:gd name="f41" fmla="*/ f38 1 635"/>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23" h="635">
                  <a:moveTo>
                    <a:pt x="f5" y="f6"/>
                  </a:moveTo>
                  <a:cubicBezTo>
                    <a:pt x="f7" y="f8"/>
                    <a:pt x="f7" y="f9"/>
                    <a:pt x="f7" y="f10"/>
                  </a:cubicBezTo>
                  <a:cubicBezTo>
                    <a:pt x="f11" y="f12"/>
                    <a:pt x="f13" y="f14"/>
                    <a:pt x="f15" y="f16"/>
                  </a:cubicBezTo>
                  <a:cubicBezTo>
                    <a:pt x="f15" y="f17"/>
                    <a:pt x="f15" y="f18"/>
                    <a:pt x="f3" y="f4"/>
                  </a:cubicBezTo>
                  <a:cubicBezTo>
                    <a:pt x="f19" y="f20"/>
                    <a:pt x="f13" y="f21"/>
                    <a:pt x="f22" y="f23"/>
                  </a:cubicBezTo>
                  <a:cubicBezTo>
                    <a:pt x="f24" y="f25"/>
                    <a:pt x="f26" y="f27"/>
                    <a:pt x="f26" y="f28"/>
                  </a:cubicBezTo>
                  <a:cubicBezTo>
                    <a:pt x="f29" y="f30"/>
                    <a:pt x="f24" y="f31"/>
                    <a:pt x="f11" y="f2"/>
                  </a:cubicBezTo>
                  <a:cubicBezTo>
                    <a:pt x="f7" y="f2"/>
                    <a:pt x="f7" y="f2"/>
                    <a:pt x="f7" y="f2"/>
                  </a:cubicBezTo>
                  <a:cubicBezTo>
                    <a:pt x="f26" y="f32"/>
                    <a:pt x="f33" y="f30"/>
                    <a:pt x="f34" y="f28"/>
                  </a:cubicBezTo>
                  <a:cubicBezTo>
                    <a:pt x="f2" y="f27"/>
                    <a:pt x="f35" y="f25"/>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9" name="Freeform 17">
              <a:extLst>
                <a:ext uri="{FF2B5EF4-FFF2-40B4-BE49-F238E27FC236}">
                  <a16:creationId xmlns:a16="http://schemas.microsoft.com/office/drawing/2014/main" id="{BEEE25BB-180A-2634-364F-E29677AFA69A}"/>
                </a:ext>
              </a:extLst>
            </p:cNvPr>
            <p:cNvSpPr/>
            <p:nvPr/>
          </p:nvSpPr>
          <p:spPr>
            <a:xfrm>
              <a:off x="78281" y="2944066"/>
              <a:ext cx="78272" cy="493894"/>
            </a:xfrm>
            <a:custGeom>
              <a:avLst/>
              <a:gdLst>
                <a:gd name="f0" fmla="val w"/>
                <a:gd name="f1" fmla="val h"/>
                <a:gd name="f2" fmla="val 0"/>
                <a:gd name="f3" fmla="val 17"/>
                <a:gd name="f4" fmla="val 107"/>
                <a:gd name="f5" fmla="val 2"/>
                <a:gd name="f6" fmla="val 19"/>
                <a:gd name="f7" fmla="val 3"/>
                <a:gd name="f8" fmla="val 37"/>
                <a:gd name="f9" fmla="val 5"/>
                <a:gd name="f10" fmla="val 56"/>
                <a:gd name="f11" fmla="val 9"/>
                <a:gd name="f12" fmla="val 73"/>
                <a:gd name="f13" fmla="val 13"/>
                <a:gd name="f14" fmla="val 90"/>
                <a:gd name="f15" fmla="val 15"/>
                <a:gd name="f16" fmla="val 87"/>
                <a:gd name="f17" fmla="val 66"/>
                <a:gd name="f18" fmla="val 11"/>
                <a:gd name="f19" fmla="val 46"/>
                <a:gd name="f20" fmla="val 10"/>
                <a:gd name="f21" fmla="val 45"/>
                <a:gd name="f22" fmla="val 44"/>
                <a:gd name="f23" fmla="val 43"/>
                <a:gd name="f24" fmla="val 7"/>
                <a:gd name="f25" fmla="val 28"/>
                <a:gd name="f26" fmla="val 14"/>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2" y="f2"/>
                  </a:moveTo>
                  <a:cubicBezTo>
                    <a:pt x="f5" y="f6"/>
                    <a:pt x="f7" y="f8"/>
                    <a:pt x="f9" y="f10"/>
                  </a:cubicBezTo>
                  <a:cubicBezTo>
                    <a:pt x="f11" y="f12"/>
                    <a:pt x="f13" y="f14"/>
                    <a:pt x="f3" y="f4"/>
                  </a:cubicBezTo>
                  <a:cubicBezTo>
                    <a:pt x="f15" y="f16"/>
                    <a:pt x="f13" y="f17"/>
                    <a:pt x="f18" y="f19"/>
                  </a:cubicBezTo>
                  <a:cubicBezTo>
                    <a:pt x="f20" y="f21"/>
                    <a:pt x="f20" y="f22"/>
                    <a:pt x="f20" y="f23"/>
                  </a:cubicBezTo>
                  <a:cubicBezTo>
                    <a:pt x="f24" y="f25"/>
                    <a:pt x="f7" y="f26"/>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0" name="Freeform 18">
              <a:extLst>
                <a:ext uri="{FF2B5EF4-FFF2-40B4-BE49-F238E27FC236}">
                  <a16:creationId xmlns:a16="http://schemas.microsoft.com/office/drawing/2014/main" id="{08765D3F-5C98-93EE-5CB8-E4AC4D62ADA1}"/>
                </a:ext>
              </a:extLst>
            </p:cNvPr>
            <p:cNvSpPr/>
            <p:nvPr/>
          </p:nvSpPr>
          <p:spPr>
            <a:xfrm>
              <a:off x="769723" y="5478746"/>
              <a:ext cx="190103" cy="1025051"/>
            </a:xfrm>
            <a:custGeom>
              <a:avLst/>
              <a:gdLst>
                <a:gd name="f0" fmla="val w"/>
                <a:gd name="f1" fmla="val h"/>
                <a:gd name="f2" fmla="val 0"/>
                <a:gd name="f3" fmla="val 41"/>
                <a:gd name="f4" fmla="val 222"/>
                <a:gd name="f5" fmla="val 31"/>
                <a:gd name="f6" fmla="val 2"/>
                <a:gd name="f7" fmla="val 62"/>
                <a:gd name="f8" fmla="val 5"/>
                <a:gd name="f9" fmla="val 93"/>
                <a:gd name="f10" fmla="val 8"/>
                <a:gd name="f11" fmla="val 117"/>
                <a:gd name="f12" fmla="val 12"/>
                <a:gd name="f13" fmla="val 142"/>
                <a:gd name="f14" fmla="val 17"/>
                <a:gd name="f15" fmla="val 166"/>
                <a:gd name="f16" fmla="val 19"/>
                <a:gd name="f17" fmla="val 172"/>
                <a:gd name="f18" fmla="val 22"/>
                <a:gd name="f19" fmla="val 178"/>
                <a:gd name="f20" fmla="val 24"/>
                <a:gd name="f21" fmla="val 184"/>
                <a:gd name="f22" fmla="val 30"/>
                <a:gd name="f23" fmla="val 197"/>
                <a:gd name="f24" fmla="val 35"/>
                <a:gd name="f25" fmla="val 209"/>
                <a:gd name="f26" fmla="val 40"/>
                <a:gd name="f27" fmla="val 219"/>
                <a:gd name="f28" fmla="val 39"/>
                <a:gd name="f29" fmla="val 215"/>
                <a:gd name="f30" fmla="val 38"/>
                <a:gd name="f31" fmla="val 212"/>
                <a:gd name="f32" fmla="val 26"/>
                <a:gd name="f33" fmla="val 18"/>
                <a:gd name="f34" fmla="val 132"/>
                <a:gd name="f35" fmla="val 13"/>
                <a:gd name="f36" fmla="val 92"/>
                <a:gd name="f37" fmla="val 11"/>
                <a:gd name="f38" fmla="val 68"/>
                <a:gd name="f39" fmla="val 9"/>
                <a:gd name="f40" fmla="val 45"/>
                <a:gd name="f41" fmla="val 21"/>
                <a:gd name="f42" fmla="val 7"/>
                <a:gd name="f43" fmla="val 20"/>
                <a:gd name="f44" fmla="val 6"/>
                <a:gd name="f45" fmla="*/ f0 1 41"/>
                <a:gd name="f46" fmla="*/ f1 1 222"/>
                <a:gd name="f47" fmla="+- f4 0 f2"/>
                <a:gd name="f48" fmla="+- f3 0 f2"/>
                <a:gd name="f49" fmla="*/ f48 1 41"/>
                <a:gd name="f50" fmla="*/ f47 1 222"/>
                <a:gd name="f51" fmla="*/ 0 1 f49"/>
                <a:gd name="f52" fmla="*/ f3 1 f49"/>
                <a:gd name="f53" fmla="*/ 0 1 f50"/>
                <a:gd name="f54" fmla="*/ f4 1 f50"/>
                <a:gd name="f55" fmla="*/ f51 f45 1"/>
                <a:gd name="f56" fmla="*/ f52 f45 1"/>
                <a:gd name="f57" fmla="*/ f54 f46 1"/>
                <a:gd name="f58" fmla="*/ f53 f46 1"/>
              </a:gdLst>
              <a:ahLst/>
              <a:cxnLst>
                <a:cxn ang="3cd4">
                  <a:pos x="hc" y="t"/>
                </a:cxn>
                <a:cxn ang="0">
                  <a:pos x="r" y="vc"/>
                </a:cxn>
                <a:cxn ang="cd4">
                  <a:pos x="hc" y="b"/>
                </a:cxn>
                <a:cxn ang="cd2">
                  <a:pos x="l" y="vc"/>
                </a:cxn>
              </a:cxnLst>
              <a:rect l="f55" t="f58" r="f56" b="f57"/>
              <a:pathLst>
                <a:path w="41" h="222">
                  <a:moveTo>
                    <a:pt x="f2" y="f2"/>
                  </a:moveTo>
                  <a:cubicBezTo>
                    <a:pt x="f2" y="f5"/>
                    <a:pt x="f6" y="f7"/>
                    <a:pt x="f8" y="f9"/>
                  </a:cubicBezTo>
                  <a:cubicBezTo>
                    <a:pt x="f10" y="f11"/>
                    <a:pt x="f12" y="f13"/>
                    <a:pt x="f14" y="f15"/>
                  </a:cubicBezTo>
                  <a:cubicBezTo>
                    <a:pt x="f16" y="f17"/>
                    <a:pt x="f18" y="f19"/>
                    <a:pt x="f20" y="f21"/>
                  </a:cubicBezTo>
                  <a:cubicBezTo>
                    <a:pt x="f22" y="f23"/>
                    <a:pt x="f24" y="f25"/>
                    <a:pt x="f3" y="f4"/>
                  </a:cubicBezTo>
                  <a:cubicBezTo>
                    <a:pt x="f26" y="f27"/>
                    <a:pt x="f28" y="f29"/>
                    <a:pt x="f30" y="f31"/>
                  </a:cubicBezTo>
                  <a:cubicBezTo>
                    <a:pt x="f32" y="f17"/>
                    <a:pt x="f33" y="f34"/>
                    <a:pt x="f35" y="f36"/>
                  </a:cubicBezTo>
                  <a:cubicBezTo>
                    <a:pt x="f37" y="f38"/>
                    <a:pt x="f39" y="f40"/>
                    <a:pt x="f10" y="f18"/>
                  </a:cubicBezTo>
                  <a:cubicBezTo>
                    <a:pt x="f10" y="f41"/>
                    <a:pt x="f42" y="f43"/>
                    <a:pt x="f42" y="f33"/>
                  </a:cubicBezTo>
                  <a:cubicBezTo>
                    <a:pt x="f8" y="f12"/>
                    <a:pt x="f6" y="f44"/>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1" name="Freeform 19">
              <a:extLst>
                <a:ext uri="{FF2B5EF4-FFF2-40B4-BE49-F238E27FC236}">
                  <a16:creationId xmlns:a16="http://schemas.microsoft.com/office/drawing/2014/main" id="{7C231A20-46E6-C6E0-B0D0-DCC1F2701308}"/>
                </a:ext>
              </a:extLst>
            </p:cNvPr>
            <p:cNvSpPr/>
            <p:nvPr/>
          </p:nvSpPr>
          <p:spPr>
            <a:xfrm>
              <a:off x="775310" y="1399022"/>
              <a:ext cx="2076200" cy="4048030"/>
            </a:xfrm>
            <a:custGeom>
              <a:avLst/>
              <a:gdLst>
                <a:gd name="f0" fmla="val w"/>
                <a:gd name="f1" fmla="val h"/>
                <a:gd name="f2" fmla="val 0"/>
                <a:gd name="f3" fmla="val 450"/>
                <a:gd name="f4" fmla="val 878"/>
                <a:gd name="f5" fmla="val 7"/>
                <a:gd name="f6" fmla="val 854"/>
                <a:gd name="f7" fmla="val 10"/>
                <a:gd name="f8" fmla="val 772"/>
                <a:gd name="f9" fmla="val 26"/>
                <a:gd name="f10" fmla="val 691"/>
                <a:gd name="f11" fmla="val 50"/>
                <a:gd name="f12" fmla="val 613"/>
                <a:gd name="f13" fmla="val 75"/>
                <a:gd name="f14" fmla="val 535"/>
                <a:gd name="f15" fmla="val 109"/>
                <a:gd name="f16" fmla="val 460"/>
                <a:gd name="f17" fmla="val 149"/>
                <a:gd name="f18" fmla="val 388"/>
                <a:gd name="f19" fmla="val 189"/>
                <a:gd name="f20" fmla="val 316"/>
                <a:gd name="f21" fmla="val 235"/>
                <a:gd name="f22" fmla="val 248"/>
                <a:gd name="f23" fmla="val 285"/>
                <a:gd name="f24" fmla="val 183"/>
                <a:gd name="f25" fmla="val 310"/>
                <a:gd name="f26" fmla="val 151"/>
                <a:gd name="f27" fmla="val 337"/>
                <a:gd name="f28" fmla="val 119"/>
                <a:gd name="f29" fmla="val 364"/>
                <a:gd name="f30" fmla="val 89"/>
                <a:gd name="f31" fmla="val 378"/>
                <a:gd name="f32" fmla="val 74"/>
                <a:gd name="f33" fmla="val 392"/>
                <a:gd name="f34" fmla="val 58"/>
                <a:gd name="f35" fmla="val 406"/>
                <a:gd name="f36" fmla="val 44"/>
                <a:gd name="f37" fmla="val 421"/>
                <a:gd name="f38" fmla="val 29"/>
                <a:gd name="f39" fmla="val 435"/>
                <a:gd name="f40" fmla="val 15"/>
                <a:gd name="f41" fmla="val 1"/>
                <a:gd name="f42" fmla="val 434"/>
                <a:gd name="f43" fmla="val 14"/>
                <a:gd name="f44" fmla="val 420"/>
                <a:gd name="f45" fmla="val 28"/>
                <a:gd name="f46" fmla="val 405"/>
                <a:gd name="f47" fmla="val 43"/>
                <a:gd name="f48" fmla="val 391"/>
                <a:gd name="f49" fmla="val 57"/>
                <a:gd name="f50" fmla="val 377"/>
                <a:gd name="f51" fmla="val 72"/>
                <a:gd name="f52" fmla="val 363"/>
                <a:gd name="f53" fmla="val 88"/>
                <a:gd name="f54" fmla="val 335"/>
                <a:gd name="f55" fmla="val 118"/>
                <a:gd name="f56" fmla="val 308"/>
                <a:gd name="f57" fmla="val 283"/>
                <a:gd name="f58" fmla="val 181"/>
                <a:gd name="f59" fmla="val 232"/>
                <a:gd name="f60" fmla="val 246"/>
                <a:gd name="f61" fmla="val 185"/>
                <a:gd name="f62" fmla="val 314"/>
                <a:gd name="f63" fmla="val 145"/>
                <a:gd name="f64" fmla="val 386"/>
                <a:gd name="f65" fmla="val 104"/>
                <a:gd name="f66" fmla="val 457"/>
                <a:gd name="f67" fmla="val 70"/>
                <a:gd name="f68" fmla="val 533"/>
                <a:gd name="f69" fmla="val 45"/>
                <a:gd name="f70" fmla="val 611"/>
                <a:gd name="f71" fmla="val 19"/>
                <a:gd name="f72" fmla="val 690"/>
                <a:gd name="f73" fmla="val 3"/>
                <a:gd name="f74" fmla="val 771"/>
                <a:gd name="f75" fmla="val 856"/>
                <a:gd name="f76" fmla="val 857"/>
                <a:gd name="f77" fmla="val 859"/>
                <a:gd name="f78" fmla="val 2"/>
                <a:gd name="f79" fmla="val 865"/>
                <a:gd name="f80" fmla="val 4"/>
                <a:gd name="f81" fmla="val 872"/>
                <a:gd name="f82" fmla="val 870"/>
                <a:gd name="f83" fmla="val 862"/>
                <a:gd name="f84" fmla="*/ f0 1 450"/>
                <a:gd name="f85" fmla="*/ f1 1 878"/>
                <a:gd name="f86" fmla="+- f4 0 f2"/>
                <a:gd name="f87" fmla="+- f3 0 f2"/>
                <a:gd name="f88" fmla="*/ f87 1 450"/>
                <a:gd name="f89" fmla="*/ f86 1 878"/>
                <a:gd name="f90" fmla="*/ 0 1 f88"/>
                <a:gd name="f91" fmla="*/ f3 1 f88"/>
                <a:gd name="f92" fmla="*/ 0 1 f89"/>
                <a:gd name="f93" fmla="*/ f4 1 f89"/>
                <a:gd name="f94" fmla="*/ f90 f84 1"/>
                <a:gd name="f95" fmla="*/ f91 f84 1"/>
                <a:gd name="f96" fmla="*/ f93 f85 1"/>
                <a:gd name="f97" fmla="*/ f92 f85 1"/>
              </a:gdLst>
              <a:ahLst/>
              <a:cxnLst>
                <a:cxn ang="3cd4">
                  <a:pos x="hc" y="t"/>
                </a:cxn>
                <a:cxn ang="0">
                  <a:pos x="r" y="vc"/>
                </a:cxn>
                <a:cxn ang="cd4">
                  <a:pos x="hc" y="b"/>
                </a:cxn>
                <a:cxn ang="cd2">
                  <a:pos x="l" y="vc"/>
                </a:cxn>
              </a:cxnLst>
              <a:rect l="f94" t="f97" r="f95" b="f96"/>
              <a:pathLst>
                <a:path w="450" h="87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38"/>
                    <a:pt x="f39" y="f40"/>
                    <a:pt x="f3" y="f41"/>
                  </a:cubicBezTo>
                  <a:cubicBezTo>
                    <a:pt x="f3" y="f2"/>
                    <a:pt x="f3" y="f2"/>
                    <a:pt x="f3" y="f2"/>
                  </a:cubicBezTo>
                  <a:cubicBezTo>
                    <a:pt x="f42" y="f43"/>
                    <a:pt x="f44" y="f45"/>
                    <a:pt x="f46" y="f47"/>
                  </a:cubicBezTo>
                  <a:cubicBezTo>
                    <a:pt x="f48" y="f49"/>
                    <a:pt x="f50" y="f51"/>
                    <a:pt x="f52" y="f53"/>
                  </a:cubicBezTo>
                  <a:cubicBezTo>
                    <a:pt x="f54" y="f55"/>
                    <a:pt x="f56" y="f17"/>
                    <a:pt x="f57" y="f58"/>
                  </a:cubicBezTo>
                  <a:cubicBezTo>
                    <a:pt x="f59" y="f60"/>
                    <a:pt x="f61" y="f62"/>
                    <a:pt x="f63" y="f64"/>
                  </a:cubicBezTo>
                  <a:cubicBezTo>
                    <a:pt x="f65" y="f66"/>
                    <a:pt x="f67" y="f68"/>
                    <a:pt x="f69" y="f70"/>
                  </a:cubicBezTo>
                  <a:cubicBezTo>
                    <a:pt x="f71" y="f72"/>
                    <a:pt x="f73" y="f74"/>
                    <a:pt x="f2" y="f6"/>
                  </a:cubicBezTo>
                  <a:cubicBezTo>
                    <a:pt x="f2" y="f75"/>
                    <a:pt x="f2" y="f76"/>
                    <a:pt x="f2" y="f77"/>
                  </a:cubicBezTo>
                  <a:cubicBezTo>
                    <a:pt x="f78" y="f79"/>
                    <a:pt x="f80" y="f81"/>
                    <a:pt x="f5" y="f4"/>
                  </a:cubicBezTo>
                  <a:cubicBezTo>
                    <a:pt x="f5" y="f82"/>
                    <a:pt x="f5" y="f83"/>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2" name="Freeform 20">
              <a:extLst>
                <a:ext uri="{FF2B5EF4-FFF2-40B4-BE49-F238E27FC236}">
                  <a16:creationId xmlns:a16="http://schemas.microsoft.com/office/drawing/2014/main" id="{5A5ECF63-9CC6-019A-A7A8-15F85417DF6B}"/>
                </a:ext>
              </a:extLst>
            </p:cNvPr>
            <p:cNvSpPr/>
            <p:nvPr/>
          </p:nvSpPr>
          <p:spPr>
            <a:xfrm>
              <a:off x="922547" y="6529894"/>
              <a:ext cx="162150" cy="337340"/>
            </a:xfrm>
            <a:custGeom>
              <a:avLst/>
              <a:gdLst>
                <a:gd name="f0" fmla="val w"/>
                <a:gd name="f1" fmla="val h"/>
                <a:gd name="f2" fmla="val 0"/>
                <a:gd name="f3" fmla="val 35"/>
                <a:gd name="f4" fmla="val 73"/>
                <a:gd name="f5" fmla="val 7"/>
                <a:gd name="f6" fmla="val 24"/>
                <a:gd name="f7" fmla="val 16"/>
                <a:gd name="f8" fmla="val 49"/>
                <a:gd name="f9" fmla="val 26"/>
                <a:gd name="f10" fmla="val 23"/>
                <a:gd name="f11" fmla="val 11"/>
                <a:gd name="f12" fmla="*/ f0 1 35"/>
                <a:gd name="f13" fmla="*/ f1 1 73"/>
                <a:gd name="f14" fmla="+- f4 0 f2"/>
                <a:gd name="f15" fmla="+- f3 0 f2"/>
                <a:gd name="f16" fmla="*/ f15 1 35"/>
                <a:gd name="f17" fmla="*/ f14 1 7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35" h="73">
                  <a:moveTo>
                    <a:pt x="f2" y="f2"/>
                  </a:moveTo>
                  <a:cubicBezTo>
                    <a:pt x="f5" y="f6"/>
                    <a:pt x="f7" y="f8"/>
                    <a:pt x="f9" y="f4"/>
                  </a:cubicBezTo>
                  <a:cubicBezTo>
                    <a:pt x="f3" y="f4"/>
                    <a:pt x="f3" y="f4"/>
                    <a:pt x="f3" y="f4"/>
                  </a:cubicBezTo>
                  <a:cubicBezTo>
                    <a:pt x="f10" y="f8"/>
                    <a:pt x="f11" y="f6"/>
                    <a:pt x="f2" y="f2"/>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3" name="Freeform 21">
              <a:extLst>
                <a:ext uri="{FF2B5EF4-FFF2-40B4-BE49-F238E27FC236}">
                  <a16:creationId xmlns:a16="http://schemas.microsoft.com/office/drawing/2014/main" id="{267E6904-BA4C-968C-8F3E-23A4CDEC5C27}"/>
                </a:ext>
              </a:extLst>
            </p:cNvPr>
            <p:cNvSpPr/>
            <p:nvPr/>
          </p:nvSpPr>
          <p:spPr>
            <a:xfrm>
              <a:off x="769723" y="5359462"/>
              <a:ext cx="37270" cy="221787"/>
            </a:xfrm>
            <a:custGeom>
              <a:avLst/>
              <a:gdLst>
                <a:gd name="f0" fmla="val w"/>
                <a:gd name="f1" fmla="val h"/>
                <a:gd name="f2" fmla="val 0"/>
                <a:gd name="f3" fmla="val 8"/>
                <a:gd name="f4" fmla="val 48"/>
                <a:gd name="f5" fmla="val 7"/>
                <a:gd name="f6" fmla="val 44"/>
                <a:gd name="f7" fmla="val 46"/>
                <a:gd name="f8" fmla="val 47"/>
                <a:gd name="f9" fmla="val 38"/>
                <a:gd name="f10" fmla="val 29"/>
                <a:gd name="f11" fmla="val 19"/>
                <a:gd name="f12" fmla="val 5"/>
                <a:gd name="f13" fmla="val 13"/>
                <a:gd name="f14" fmla="val 3"/>
                <a:gd name="f15" fmla="val 6"/>
                <a:gd name="f16" fmla="val 1"/>
                <a:gd name="f17" fmla="val 9"/>
                <a:gd name="f18" fmla="val 17"/>
                <a:gd name="f19" fmla="val 26"/>
                <a:gd name="f20" fmla="val 2"/>
                <a:gd name="f21" fmla="val 32"/>
                <a:gd name="f22" fmla="*/ f0 1 8"/>
                <a:gd name="f23" fmla="*/ f1 1 48"/>
                <a:gd name="f24" fmla="+- f4 0 f2"/>
                <a:gd name="f25" fmla="+- f3 0 f2"/>
                <a:gd name="f26" fmla="*/ f25 1 8"/>
                <a:gd name="f27" fmla="*/ f24 1 48"/>
                <a:gd name="f28" fmla="*/ 0 1 f26"/>
                <a:gd name="f29" fmla="*/ f3 1 f26"/>
                <a:gd name="f30" fmla="*/ 0 1 f27"/>
                <a:gd name="f31" fmla="*/ f4 1 f27"/>
                <a:gd name="f32" fmla="*/ f28 f22 1"/>
                <a:gd name="f33" fmla="*/ f29 f22 1"/>
                <a:gd name="f34" fmla="*/ f31 f23 1"/>
                <a:gd name="f35" fmla="*/ f30 f23 1"/>
              </a:gdLst>
              <a:ahLst/>
              <a:cxnLst>
                <a:cxn ang="3cd4">
                  <a:pos x="hc" y="t"/>
                </a:cxn>
                <a:cxn ang="0">
                  <a:pos x="r" y="vc"/>
                </a:cxn>
                <a:cxn ang="cd4">
                  <a:pos x="hc" y="b"/>
                </a:cxn>
                <a:cxn ang="cd2">
                  <a:pos x="l" y="vc"/>
                </a:cxn>
              </a:cxnLst>
              <a:rect l="f32" t="f35" r="f33" b="f34"/>
              <a:pathLst>
                <a:path w="8" h="48">
                  <a:moveTo>
                    <a:pt x="f5" y="f6"/>
                  </a:moveTo>
                  <a:cubicBezTo>
                    <a:pt x="f5" y="f7"/>
                    <a:pt x="f3" y="f8"/>
                    <a:pt x="f3" y="f4"/>
                  </a:cubicBezTo>
                  <a:cubicBezTo>
                    <a:pt x="f3" y="f9"/>
                    <a:pt x="f3" y="f10"/>
                    <a:pt x="f3" y="f11"/>
                  </a:cubicBezTo>
                  <a:cubicBezTo>
                    <a:pt x="f12" y="f13"/>
                    <a:pt x="f14" y="f15"/>
                    <a:pt x="f16" y="f2"/>
                  </a:cubicBezTo>
                  <a:cubicBezTo>
                    <a:pt x="f2" y="f17"/>
                    <a:pt x="f2" y="f18"/>
                    <a:pt x="f2" y="f19"/>
                  </a:cubicBezTo>
                  <a:cubicBezTo>
                    <a:pt x="f20" y="f21"/>
                    <a:pt x="f12" y="f9"/>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4" name="Freeform 22">
              <a:extLst>
                <a:ext uri="{FF2B5EF4-FFF2-40B4-BE49-F238E27FC236}">
                  <a16:creationId xmlns:a16="http://schemas.microsoft.com/office/drawing/2014/main" id="{52ABC3F7-B5E3-AD29-CB93-236482481808}"/>
                </a:ext>
              </a:extLst>
            </p:cNvPr>
            <p:cNvSpPr/>
            <p:nvPr/>
          </p:nvSpPr>
          <p:spPr>
            <a:xfrm>
              <a:off x="849861" y="6244739"/>
              <a:ext cx="238557" cy="622486"/>
            </a:xfrm>
            <a:custGeom>
              <a:avLst/>
              <a:gdLst>
                <a:gd name="f0" fmla="val w"/>
                <a:gd name="f1" fmla="val h"/>
                <a:gd name="f2" fmla="val 0"/>
                <a:gd name="f3" fmla="val 52"/>
                <a:gd name="f4" fmla="val 135"/>
                <a:gd name="f5" fmla="val 7"/>
                <a:gd name="f6" fmla="val 18"/>
                <a:gd name="f7" fmla="val 5"/>
                <a:gd name="f8" fmla="val 12"/>
                <a:gd name="f9" fmla="val 2"/>
                <a:gd name="f10" fmla="val 6"/>
                <a:gd name="f11" fmla="val 3"/>
                <a:gd name="f12" fmla="val 16"/>
                <a:gd name="f13" fmla="val 32"/>
                <a:gd name="f14" fmla="val 48"/>
                <a:gd name="f15" fmla="val 13"/>
                <a:gd name="f16" fmla="val 53"/>
                <a:gd name="f17" fmla="val 14"/>
                <a:gd name="f18" fmla="val 57"/>
                <a:gd name="f19" fmla="val 62"/>
                <a:gd name="f20" fmla="val 27"/>
                <a:gd name="f21" fmla="val 86"/>
                <a:gd name="f22" fmla="val 39"/>
                <a:gd name="f23" fmla="val 111"/>
                <a:gd name="f24" fmla="val 51"/>
                <a:gd name="f25" fmla="val 41"/>
                <a:gd name="f26" fmla="val 109"/>
                <a:gd name="f27" fmla="val 83"/>
                <a:gd name="f28" fmla="val 24"/>
                <a:gd name="f29" fmla="val 56"/>
                <a:gd name="f30" fmla="val 43"/>
                <a:gd name="f31" fmla="val 31"/>
                <a:gd name="f32" fmla="*/ f0 1 52"/>
                <a:gd name="f33" fmla="*/ f1 1 135"/>
                <a:gd name="f34" fmla="+- f4 0 f2"/>
                <a:gd name="f35" fmla="+- f3 0 f2"/>
                <a:gd name="f36" fmla="*/ f35 1 52"/>
                <a:gd name="f37" fmla="*/ f34 1 135"/>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52" h="135">
                  <a:moveTo>
                    <a:pt x="f5" y="f6"/>
                  </a:moveTo>
                  <a:cubicBezTo>
                    <a:pt x="f7" y="f8"/>
                    <a:pt x="f9" y="f10"/>
                    <a:pt x="f2" y="f2"/>
                  </a:cubicBezTo>
                  <a:cubicBezTo>
                    <a:pt x="f11" y="f12"/>
                    <a:pt x="f5" y="f13"/>
                    <a:pt x="f8" y="f14"/>
                  </a:cubicBezTo>
                  <a:cubicBezTo>
                    <a:pt x="f15" y="f16"/>
                    <a:pt x="f17" y="f18"/>
                    <a:pt x="f12" y="f19"/>
                  </a:cubicBezTo>
                  <a:cubicBezTo>
                    <a:pt x="f20" y="f21"/>
                    <a:pt x="f22" y="f23"/>
                    <a:pt x="f24" y="f4"/>
                  </a:cubicBezTo>
                  <a:cubicBezTo>
                    <a:pt x="f3" y="f4"/>
                    <a:pt x="f3" y="f4"/>
                    <a:pt x="f3" y="f4"/>
                  </a:cubicBezTo>
                  <a:cubicBezTo>
                    <a:pt x="f25" y="f26"/>
                    <a:pt x="f13" y="f27"/>
                    <a:pt x="f28" y="f29"/>
                  </a:cubicBezTo>
                  <a:cubicBezTo>
                    <a:pt x="f6" y="f30"/>
                    <a:pt x="f15" y="f31"/>
                    <a:pt x="f5" y="f6"/>
                  </a:cubicBezTo>
                  <a:close/>
                </a:path>
              </a:pathLst>
            </a:custGeom>
            <a:solidFill>
              <a:srgbClr val="766F54">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grpSp>
      <p:grpSp>
        <p:nvGrpSpPr>
          <p:cNvPr id="15" name="Group 9">
            <a:extLst>
              <a:ext uri="{FF2B5EF4-FFF2-40B4-BE49-F238E27FC236}">
                <a16:creationId xmlns:a16="http://schemas.microsoft.com/office/drawing/2014/main" id="{A8EAE469-6694-77DE-CA00-F96DE0F4ACCC}"/>
              </a:ext>
            </a:extLst>
          </p:cNvPr>
          <p:cNvGrpSpPr/>
          <p:nvPr/>
        </p:nvGrpSpPr>
        <p:grpSpPr>
          <a:xfrm>
            <a:off x="27221" y="-786"/>
            <a:ext cx="2356674" cy="6854040"/>
            <a:chOff x="27221" y="-786"/>
            <a:chExt cx="2356674" cy="6854040"/>
          </a:xfrm>
        </p:grpSpPr>
        <p:sp>
          <p:nvSpPr>
            <p:cNvPr id="16" name="Freeform 27">
              <a:extLst>
                <a:ext uri="{FF2B5EF4-FFF2-40B4-BE49-F238E27FC236}">
                  <a16:creationId xmlns:a16="http://schemas.microsoft.com/office/drawing/2014/main" id="{28A3360A-736F-7606-1E47-641E7C3DF307}"/>
                </a:ext>
              </a:extLst>
            </p:cNvPr>
            <p:cNvSpPr/>
            <p:nvPr/>
          </p:nvSpPr>
          <p:spPr>
            <a:xfrm>
              <a:off x="27221" y="-786"/>
              <a:ext cx="494324" cy="4401043"/>
            </a:xfrm>
            <a:custGeom>
              <a:avLst/>
              <a:gdLst>
                <a:gd name="f0" fmla="val w"/>
                <a:gd name="f1" fmla="val h"/>
                <a:gd name="f2" fmla="val 0"/>
                <a:gd name="f3" fmla="val 103"/>
                <a:gd name="f4" fmla="val 920"/>
                <a:gd name="f5" fmla="val 7"/>
                <a:gd name="f6" fmla="val 210"/>
                <a:gd name="f7" fmla="val 11"/>
                <a:gd name="f8" fmla="val 288"/>
                <a:gd name="f9" fmla="val 17"/>
                <a:gd name="f10" fmla="val 367"/>
                <a:gd name="f11" fmla="val 26"/>
                <a:gd name="f12" fmla="val 445"/>
                <a:gd name="f13" fmla="val 34"/>
                <a:gd name="f14" fmla="val 523"/>
                <a:gd name="f15" fmla="val 44"/>
                <a:gd name="f16" fmla="val 601"/>
                <a:gd name="f17" fmla="val 57"/>
                <a:gd name="f18" fmla="val 679"/>
                <a:gd name="f19" fmla="val 69"/>
                <a:gd name="f20" fmla="val 757"/>
                <a:gd name="f21" fmla="val 84"/>
                <a:gd name="f22" fmla="val 834"/>
                <a:gd name="f23" fmla="val 101"/>
                <a:gd name="f24" fmla="val 911"/>
                <a:gd name="f25" fmla="val 102"/>
                <a:gd name="f26" fmla="val 914"/>
                <a:gd name="f27" fmla="val 917"/>
                <a:gd name="f28" fmla="val 905"/>
                <a:gd name="f29" fmla="val 100"/>
                <a:gd name="f30" fmla="val 889"/>
                <a:gd name="f31" fmla="val 99"/>
                <a:gd name="f32" fmla="val 874"/>
                <a:gd name="f33" fmla="val 871"/>
                <a:gd name="f34" fmla="val 868"/>
                <a:gd name="f35" fmla="val 866"/>
                <a:gd name="f36" fmla="val 85"/>
                <a:gd name="f37" fmla="val 803"/>
                <a:gd name="f38" fmla="val 73"/>
                <a:gd name="f39" fmla="val 741"/>
                <a:gd name="f40" fmla="val 63"/>
                <a:gd name="f41" fmla="val 678"/>
                <a:gd name="f42" fmla="val 50"/>
                <a:gd name="f43" fmla="val 600"/>
                <a:gd name="f44" fmla="val 39"/>
                <a:gd name="f45" fmla="val 30"/>
                <a:gd name="f46" fmla="val 444"/>
                <a:gd name="f47" fmla="val 21"/>
                <a:gd name="f48" fmla="val 366"/>
                <a:gd name="f49" fmla="val 14"/>
                <a:gd name="f50" fmla="val 9"/>
                <a:gd name="f51" fmla="val 209"/>
                <a:gd name="f52" fmla="val 170"/>
                <a:gd name="f53" fmla="val 5"/>
                <a:gd name="f54" fmla="val 131"/>
                <a:gd name="f55" fmla="val 3"/>
                <a:gd name="f56" fmla="val 92"/>
                <a:gd name="f57" fmla="val 2"/>
                <a:gd name="f58" fmla="val 61"/>
                <a:gd name="f59" fmla="val 1"/>
                <a:gd name="f60" fmla="val 31"/>
                <a:gd name="f61" fmla="val 4"/>
                <a:gd name="f62" fmla="*/ f0 1 103"/>
                <a:gd name="f63" fmla="*/ f1 1 920"/>
                <a:gd name="f64" fmla="+- f4 0 f2"/>
                <a:gd name="f65" fmla="+- f3 0 f2"/>
                <a:gd name="f66" fmla="*/ f65 1 103"/>
                <a:gd name="f67" fmla="*/ f64 1 920"/>
                <a:gd name="f68" fmla="*/ 0 1 f66"/>
                <a:gd name="f69" fmla="*/ f3 1 f66"/>
                <a:gd name="f70" fmla="*/ 0 1 f67"/>
                <a:gd name="f71" fmla="*/ f4 1 f67"/>
                <a:gd name="f72" fmla="*/ f68 f62 1"/>
                <a:gd name="f73" fmla="*/ f69 f62 1"/>
                <a:gd name="f74" fmla="*/ f71 f63 1"/>
                <a:gd name="f75" fmla="*/ f70 f63 1"/>
              </a:gdLst>
              <a:ahLst/>
              <a:cxnLst>
                <a:cxn ang="3cd4">
                  <a:pos x="hc" y="t"/>
                </a:cxn>
                <a:cxn ang="0">
                  <a:pos x="r" y="vc"/>
                </a:cxn>
                <a:cxn ang="cd4">
                  <a:pos x="hc" y="b"/>
                </a:cxn>
                <a:cxn ang="cd2">
                  <a:pos x="l" y="vc"/>
                </a:cxn>
              </a:cxnLst>
              <a:rect l="f72" t="f75" r="f73" b="f74"/>
              <a:pathLst>
                <a:path w="103" h="920">
                  <a:moveTo>
                    <a:pt x="f5" y="f6"/>
                  </a:moveTo>
                  <a:cubicBezTo>
                    <a:pt x="f7" y="f8"/>
                    <a:pt x="f9" y="f10"/>
                    <a:pt x="f11" y="f12"/>
                  </a:cubicBezTo>
                  <a:cubicBezTo>
                    <a:pt x="f13" y="f14"/>
                    <a:pt x="f15" y="f16"/>
                    <a:pt x="f17" y="f18"/>
                  </a:cubicBezTo>
                  <a:cubicBezTo>
                    <a:pt x="f19" y="f20"/>
                    <a:pt x="f21" y="f22"/>
                    <a:pt x="f23" y="f24"/>
                  </a:cubicBezTo>
                  <a:cubicBezTo>
                    <a:pt x="f25" y="f26"/>
                    <a:pt x="f3" y="f27"/>
                    <a:pt x="f3" y="f4"/>
                  </a:cubicBezTo>
                  <a:cubicBezTo>
                    <a:pt x="f25" y="f28"/>
                    <a:pt x="f29" y="f30"/>
                    <a:pt x="f31" y="f32"/>
                  </a:cubicBezTo>
                  <a:cubicBezTo>
                    <a:pt x="f31" y="f33"/>
                    <a:pt x="f31" y="f34"/>
                    <a:pt x="f31" y="f35"/>
                  </a:cubicBezTo>
                  <a:cubicBezTo>
                    <a:pt x="f36" y="f37"/>
                    <a:pt x="f38" y="f39"/>
                    <a:pt x="f40" y="f41"/>
                  </a:cubicBezTo>
                  <a:cubicBezTo>
                    <a:pt x="f42" y="f43"/>
                    <a:pt x="f44" y="f14"/>
                    <a:pt x="f45" y="f46"/>
                  </a:cubicBezTo>
                  <a:cubicBezTo>
                    <a:pt x="f47" y="f48"/>
                    <a:pt x="f49" y="f8"/>
                    <a:pt x="f50" y="f51"/>
                  </a:cubicBezTo>
                  <a:cubicBezTo>
                    <a:pt x="f5" y="f52"/>
                    <a:pt x="f53" y="f54"/>
                    <a:pt x="f55" y="f56"/>
                  </a:cubicBezTo>
                  <a:cubicBezTo>
                    <a:pt x="f57" y="f58"/>
                    <a:pt x="f59" y="f60"/>
                    <a:pt x="f59" y="f2"/>
                  </a:cubicBezTo>
                  <a:cubicBezTo>
                    <a:pt x="f2" y="f2"/>
                    <a:pt x="f2" y="f2"/>
                    <a:pt x="f2" y="f2"/>
                  </a:cubicBezTo>
                  <a:cubicBezTo>
                    <a:pt x="f2" y="f60"/>
                    <a:pt x="f59" y="f58"/>
                    <a:pt x="f59" y="f56"/>
                  </a:cubicBezTo>
                  <a:cubicBezTo>
                    <a:pt x="f55" y="f54"/>
                    <a:pt x="f61" y="f52"/>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7" name="Freeform 28">
              <a:extLst>
                <a:ext uri="{FF2B5EF4-FFF2-40B4-BE49-F238E27FC236}">
                  <a16:creationId xmlns:a16="http://schemas.microsoft.com/office/drawing/2014/main" id="{EBF43893-5BC8-A0EC-5CB6-653D98D03074}"/>
                </a:ext>
              </a:extLst>
            </p:cNvPr>
            <p:cNvSpPr/>
            <p:nvPr/>
          </p:nvSpPr>
          <p:spPr>
            <a:xfrm>
              <a:off x="550285" y="4316470"/>
              <a:ext cx="423440" cy="1580695"/>
            </a:xfrm>
            <a:custGeom>
              <a:avLst/>
              <a:gdLst>
                <a:gd name="f0" fmla="val w"/>
                <a:gd name="f1" fmla="val h"/>
                <a:gd name="f2" fmla="val 0"/>
                <a:gd name="f3" fmla="val 88"/>
                <a:gd name="f4" fmla="val 330"/>
                <a:gd name="f5" fmla="val 53"/>
                <a:gd name="f6" fmla="val 229"/>
                <a:gd name="f7" fmla="val 64"/>
                <a:gd name="f8" fmla="val 263"/>
                <a:gd name="f9" fmla="val 75"/>
                <a:gd name="f10" fmla="val 297"/>
                <a:gd name="f11" fmla="val 323"/>
                <a:gd name="f12" fmla="val 315"/>
                <a:gd name="f13" fmla="val 308"/>
                <a:gd name="f14" fmla="val 307"/>
                <a:gd name="f15" fmla="val 305"/>
                <a:gd name="f16" fmla="val 304"/>
                <a:gd name="f17" fmla="val 79"/>
                <a:gd name="f18" fmla="val 278"/>
                <a:gd name="f19" fmla="val 70"/>
                <a:gd name="f20" fmla="val 252"/>
                <a:gd name="f21" fmla="val 62"/>
                <a:gd name="f22" fmla="val 226"/>
                <a:gd name="f23" fmla="val 38"/>
                <a:gd name="f24" fmla="val 152"/>
                <a:gd name="f25" fmla="val 17"/>
                <a:gd name="f26" fmla="val 76"/>
                <a:gd name="f27" fmla="val 2"/>
                <a:gd name="f28" fmla="val 21"/>
                <a:gd name="f29" fmla="val 4"/>
                <a:gd name="f30" fmla="val 42"/>
                <a:gd name="f31" fmla="val 7"/>
                <a:gd name="f32" fmla="val 63"/>
                <a:gd name="f33" fmla="val 119"/>
                <a:gd name="f34" fmla="val 36"/>
                <a:gd name="f35" fmla="val 174"/>
                <a:gd name="f36" fmla="*/ f0 1 88"/>
                <a:gd name="f37" fmla="*/ f1 1 330"/>
                <a:gd name="f38" fmla="+- f4 0 f2"/>
                <a:gd name="f39" fmla="+- f3 0 f2"/>
                <a:gd name="f40" fmla="*/ f39 1 88"/>
                <a:gd name="f41" fmla="*/ f38 1 330"/>
                <a:gd name="f42" fmla="*/ 0 1 f40"/>
                <a:gd name="f43" fmla="*/ f3 1 f40"/>
                <a:gd name="f44" fmla="*/ 0 1 f41"/>
                <a:gd name="f45" fmla="*/ f4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88" h="330">
                  <a:moveTo>
                    <a:pt x="f5" y="f6"/>
                  </a:moveTo>
                  <a:cubicBezTo>
                    <a:pt x="f7" y="f8"/>
                    <a:pt x="f9" y="f10"/>
                    <a:pt x="f3" y="f4"/>
                  </a:cubicBezTo>
                  <a:cubicBezTo>
                    <a:pt x="f3" y="f11"/>
                    <a:pt x="f3" y="f12"/>
                    <a:pt x="f3" y="f13"/>
                  </a:cubicBezTo>
                  <a:cubicBezTo>
                    <a:pt x="f3" y="f14"/>
                    <a:pt x="f3" y="f15"/>
                    <a:pt x="f3" y="f16"/>
                  </a:cubicBezTo>
                  <a:cubicBezTo>
                    <a:pt x="f17" y="f18"/>
                    <a:pt x="f19" y="f20"/>
                    <a:pt x="f21" y="f22"/>
                  </a:cubicBezTo>
                  <a:cubicBezTo>
                    <a:pt x="f23" y="f24"/>
                    <a:pt x="f25" y="f26"/>
                    <a:pt x="f2" y="f2"/>
                  </a:cubicBezTo>
                  <a:cubicBezTo>
                    <a:pt x="f27" y="f28"/>
                    <a:pt x="f29" y="f30"/>
                    <a:pt x="f31" y="f32"/>
                  </a:cubicBezTo>
                  <a:cubicBezTo>
                    <a:pt x="f28" y="f33"/>
                    <a:pt x="f34" y="f35"/>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8" name="Freeform 29">
              <a:extLst>
                <a:ext uri="{FF2B5EF4-FFF2-40B4-BE49-F238E27FC236}">
                  <a16:creationId xmlns:a16="http://schemas.microsoft.com/office/drawing/2014/main" id="{C8319327-B186-082F-6842-7F784879EC3C}"/>
                </a:ext>
              </a:extLst>
            </p:cNvPr>
            <p:cNvSpPr/>
            <p:nvPr/>
          </p:nvSpPr>
          <p:spPr>
            <a:xfrm>
              <a:off x="1006297" y="5862684"/>
              <a:ext cx="431103" cy="990569"/>
            </a:xfrm>
            <a:custGeom>
              <a:avLst/>
              <a:gdLst>
                <a:gd name="f0" fmla="val 180"/>
                <a:gd name="f1" fmla="val w"/>
                <a:gd name="f2" fmla="val h"/>
                <a:gd name="f3" fmla="val 0"/>
                <a:gd name="f4" fmla="val 90"/>
                <a:gd name="f5" fmla="val 207"/>
                <a:gd name="f6" fmla="val 6"/>
                <a:gd name="f7" fmla="val 15"/>
                <a:gd name="f8" fmla="val 4"/>
                <a:gd name="f9" fmla="val 10"/>
                <a:gd name="f10" fmla="val 2"/>
                <a:gd name="f11" fmla="val 5"/>
                <a:gd name="f12" fmla="val 9"/>
                <a:gd name="f13" fmla="val 19"/>
                <a:gd name="f14" fmla="val 1"/>
                <a:gd name="f15" fmla="val 29"/>
                <a:gd name="f16" fmla="val 14"/>
                <a:gd name="f17" fmla="val 62"/>
                <a:gd name="f18" fmla="val 27"/>
                <a:gd name="f19" fmla="val 95"/>
                <a:gd name="f20" fmla="val 42"/>
                <a:gd name="f21" fmla="val 127"/>
                <a:gd name="f22" fmla="val 54"/>
                <a:gd name="f23" fmla="val 154"/>
                <a:gd name="f24" fmla="val 67"/>
                <a:gd name="f25" fmla="val 181"/>
                <a:gd name="f26" fmla="val 80"/>
                <a:gd name="f27" fmla="val 76"/>
                <a:gd name="f28" fmla="val 63"/>
                <a:gd name="f29" fmla="val 152"/>
                <a:gd name="f30" fmla="val 50"/>
                <a:gd name="f31" fmla="val 123"/>
                <a:gd name="f32" fmla="val 34"/>
                <a:gd name="f33" fmla="val 88"/>
                <a:gd name="f34" fmla="val 20"/>
                <a:gd name="f35" fmla="val 51"/>
                <a:gd name="f36" fmla="*/ f1 1 90"/>
                <a:gd name="f37" fmla="*/ f2 1 207"/>
                <a:gd name="f38" fmla="+- f5 0 f3"/>
                <a:gd name="f39" fmla="+- f4 0 f3"/>
                <a:gd name="f40" fmla="*/ f39 1 90"/>
                <a:gd name="f41" fmla="*/ f38 1 207"/>
                <a:gd name="f42" fmla="*/ 0 1 f40"/>
                <a:gd name="f43" fmla="*/ f4 1 f40"/>
                <a:gd name="f44" fmla="*/ 0 1 f41"/>
                <a:gd name="f45" fmla="*/ f5 1 f41"/>
                <a:gd name="f46" fmla="*/ f42 f36 1"/>
                <a:gd name="f47" fmla="*/ f43 f36 1"/>
                <a:gd name="f48" fmla="*/ f45 f37 1"/>
                <a:gd name="f49" fmla="*/ f44 f37 1"/>
              </a:gdLst>
              <a:ahLst/>
              <a:cxnLst>
                <a:cxn ang="3cd4">
                  <a:pos x="hc" y="t"/>
                </a:cxn>
                <a:cxn ang="0">
                  <a:pos x="r" y="vc"/>
                </a:cxn>
                <a:cxn ang="cd4">
                  <a:pos x="hc" y="b"/>
                </a:cxn>
                <a:cxn ang="cd2">
                  <a:pos x="l" y="vc"/>
                </a:cxn>
              </a:cxnLst>
              <a:rect l="f46" t="f49" r="f47" b="f48"/>
              <a:pathLst>
                <a:path w="90" h="207">
                  <a:moveTo>
                    <a:pt x="f6" y="f7"/>
                  </a:moveTo>
                  <a:cubicBezTo>
                    <a:pt x="f8" y="f9"/>
                    <a:pt x="f10" y="f11"/>
                    <a:pt x="f3" y="f3"/>
                  </a:cubicBezTo>
                  <a:cubicBezTo>
                    <a:pt x="f3" y="f12"/>
                    <a:pt x="f3" y="f13"/>
                    <a:pt x="f14" y="f15"/>
                  </a:cubicBezTo>
                  <a:cubicBezTo>
                    <a:pt x="f16" y="f17"/>
                    <a:pt x="f18" y="f19"/>
                    <a:pt x="f20" y="f21"/>
                  </a:cubicBezTo>
                  <a:cubicBezTo>
                    <a:pt x="f22" y="f23"/>
                    <a:pt x="f24" y="f25"/>
                    <a:pt x="f26" y="f5"/>
                  </a:cubicBezTo>
                  <a:cubicBezTo>
                    <a:pt x="f4" y="f5"/>
                    <a:pt x="f4" y="f5"/>
                    <a:pt x="f4" y="f5"/>
                  </a:cubicBezTo>
                  <a:cubicBezTo>
                    <a:pt x="f27" y="f0"/>
                    <a:pt x="f28" y="f29"/>
                    <a:pt x="f30" y="f31"/>
                  </a:cubicBezTo>
                  <a:cubicBezTo>
                    <a:pt x="f32" y="f33"/>
                    <a:pt x="f34" y="f35"/>
                    <a:pt x="f6" y="f7"/>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19" name="Freeform 30">
              <a:extLst>
                <a:ext uri="{FF2B5EF4-FFF2-40B4-BE49-F238E27FC236}">
                  <a16:creationId xmlns:a16="http://schemas.microsoft.com/office/drawing/2014/main" id="{79B16ADC-65B7-08E6-A6DE-B730160E5DEC}"/>
                </a:ext>
              </a:extLst>
            </p:cNvPr>
            <p:cNvSpPr/>
            <p:nvPr/>
          </p:nvSpPr>
          <p:spPr>
            <a:xfrm>
              <a:off x="521546" y="4364376"/>
              <a:ext cx="551803" cy="2235964"/>
            </a:xfrm>
            <a:custGeom>
              <a:avLst/>
              <a:gdLst>
                <a:gd name="f0" fmla="val w"/>
                <a:gd name="f1" fmla="val h"/>
                <a:gd name="f2" fmla="val 0"/>
                <a:gd name="f3" fmla="val 115"/>
                <a:gd name="f4" fmla="val 467"/>
                <a:gd name="f5" fmla="val 101"/>
                <a:gd name="f6" fmla="val 409"/>
                <a:gd name="f7" fmla="val 93"/>
                <a:gd name="f8" fmla="val 388"/>
                <a:gd name="f9" fmla="val 85"/>
                <a:gd name="f10" fmla="val 366"/>
                <a:gd name="f11" fmla="val 78"/>
                <a:gd name="f12" fmla="val 344"/>
                <a:gd name="f13" fmla="val 57"/>
                <a:gd name="f14" fmla="val 281"/>
                <a:gd name="f15" fmla="val 41"/>
                <a:gd name="f16" fmla="val 216"/>
                <a:gd name="f17" fmla="val 29"/>
                <a:gd name="f18" fmla="val 151"/>
                <a:gd name="f19" fmla="val 22"/>
                <a:gd name="f20" fmla="val 119"/>
                <a:gd name="f21" fmla="val 17"/>
                <a:gd name="f22" fmla="val 86"/>
                <a:gd name="f23" fmla="val 13"/>
                <a:gd name="f24" fmla="val 53"/>
                <a:gd name="f25" fmla="val 9"/>
                <a:gd name="f26" fmla="val 35"/>
                <a:gd name="f27" fmla="val 4"/>
                <a:gd name="f28" fmla="val 18"/>
                <a:gd name="f29" fmla="val 5"/>
                <a:gd name="f30" fmla="val 51"/>
                <a:gd name="f31" fmla="val 12"/>
                <a:gd name="f32" fmla="val 102"/>
                <a:gd name="f33" fmla="val 21"/>
                <a:gd name="f34" fmla="val 152"/>
                <a:gd name="f35" fmla="val 33"/>
                <a:gd name="f36" fmla="val 218"/>
                <a:gd name="f37" fmla="val 49"/>
                <a:gd name="f38" fmla="val 283"/>
                <a:gd name="f39" fmla="val 69"/>
                <a:gd name="f40" fmla="val 347"/>
                <a:gd name="f41" fmla="val 79"/>
                <a:gd name="f42" fmla="val 378"/>
                <a:gd name="f43" fmla="val 90"/>
                <a:gd name="f44" fmla="val 410"/>
                <a:gd name="f45" fmla="val 103"/>
                <a:gd name="f46" fmla="val 441"/>
                <a:gd name="f47" fmla="val 107"/>
                <a:gd name="f48" fmla="val 449"/>
                <a:gd name="f49" fmla="val 111"/>
                <a:gd name="f50" fmla="val 458"/>
                <a:gd name="f51" fmla="val 114"/>
                <a:gd name="f52" fmla="val 464"/>
                <a:gd name="f53" fmla="val 113"/>
                <a:gd name="f54" fmla="val 461"/>
                <a:gd name="f55" fmla="val 112"/>
                <a:gd name="f56" fmla="val 108"/>
                <a:gd name="f57" fmla="val 442"/>
                <a:gd name="f58" fmla="val 104"/>
                <a:gd name="f59" fmla="val 425"/>
                <a:gd name="f60" fmla="*/ f0 1 115"/>
                <a:gd name="f61" fmla="*/ f1 1 467"/>
                <a:gd name="f62" fmla="+- f4 0 f2"/>
                <a:gd name="f63" fmla="+- f3 0 f2"/>
                <a:gd name="f64" fmla="*/ f63 1 115"/>
                <a:gd name="f65" fmla="*/ f62 1 467"/>
                <a:gd name="f66" fmla="*/ 0 1 f64"/>
                <a:gd name="f67" fmla="*/ f3 1 f64"/>
                <a:gd name="f68" fmla="*/ 0 1 f65"/>
                <a:gd name="f69" fmla="*/ f4 1 f65"/>
                <a:gd name="f70" fmla="*/ f66 f60 1"/>
                <a:gd name="f71" fmla="*/ f67 f60 1"/>
                <a:gd name="f72" fmla="*/ f69 f61 1"/>
                <a:gd name="f73" fmla="*/ f68 f61 1"/>
              </a:gdLst>
              <a:ahLst/>
              <a:cxnLst>
                <a:cxn ang="3cd4">
                  <a:pos x="hc" y="t"/>
                </a:cxn>
                <a:cxn ang="0">
                  <a:pos x="r" y="vc"/>
                </a:cxn>
                <a:cxn ang="cd4">
                  <a:pos x="hc" y="b"/>
                </a:cxn>
                <a:cxn ang="cd2">
                  <a:pos x="l" y="vc"/>
                </a:cxn>
              </a:cxnLst>
              <a:rect l="f70" t="f73" r="f71" b="f72"/>
              <a:pathLst>
                <a:path w="115" h="467">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9" y="f30"/>
                    <a:pt x="f31" y="f32"/>
                    <a:pt x="f33" y="f34"/>
                  </a:cubicBezTo>
                  <a:cubicBezTo>
                    <a:pt x="f35" y="f36"/>
                    <a:pt x="f37" y="f38"/>
                    <a:pt x="f39" y="f40"/>
                  </a:cubicBezTo>
                  <a:cubicBezTo>
                    <a:pt x="f41" y="f42"/>
                    <a:pt x="f43" y="f44"/>
                    <a:pt x="f45" y="f46"/>
                  </a:cubicBezTo>
                  <a:cubicBezTo>
                    <a:pt x="f47" y="f48"/>
                    <a:pt x="f49" y="f50"/>
                    <a:pt x="f3" y="f4"/>
                  </a:cubicBezTo>
                  <a:cubicBezTo>
                    <a:pt x="f51" y="f52"/>
                    <a:pt x="f53" y="f54"/>
                    <a:pt x="f55" y="f50"/>
                  </a:cubicBezTo>
                  <a:cubicBezTo>
                    <a:pt x="f56" y="f57"/>
                    <a:pt x="f58" y="f59"/>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0" name="Freeform 31">
              <a:extLst>
                <a:ext uri="{FF2B5EF4-FFF2-40B4-BE49-F238E27FC236}">
                  <a16:creationId xmlns:a16="http://schemas.microsoft.com/office/drawing/2014/main" id="{32CB3685-09ED-A6AB-9D83-4F7EC27B702A}"/>
                </a:ext>
              </a:extLst>
            </p:cNvPr>
            <p:cNvSpPr/>
            <p:nvPr/>
          </p:nvSpPr>
          <p:spPr>
            <a:xfrm>
              <a:off x="467898" y="1289194"/>
              <a:ext cx="174357" cy="3027276"/>
            </a:xfrm>
            <a:custGeom>
              <a:avLst/>
              <a:gdLst>
                <a:gd name="f0" fmla="val w"/>
                <a:gd name="f1" fmla="val h"/>
                <a:gd name="f2" fmla="val 0"/>
                <a:gd name="f3" fmla="val 36"/>
                <a:gd name="f4" fmla="val 633"/>
                <a:gd name="f5" fmla="val 17"/>
                <a:gd name="f6" fmla="val 15"/>
                <a:gd name="f7" fmla="val 621"/>
                <a:gd name="f8" fmla="val 14"/>
                <a:gd name="f9" fmla="val 609"/>
                <a:gd name="f10" fmla="val 13"/>
                <a:gd name="f11" fmla="val 597"/>
                <a:gd name="f12" fmla="val 8"/>
                <a:gd name="f13" fmla="val 530"/>
                <a:gd name="f14" fmla="val 5"/>
                <a:gd name="f15" fmla="val 464"/>
                <a:gd name="f16" fmla="val 398"/>
                <a:gd name="f17" fmla="val 331"/>
                <a:gd name="f18" fmla="val 265"/>
                <a:gd name="f19" fmla="val 198"/>
                <a:gd name="f20" fmla="val 165"/>
                <a:gd name="f21" fmla="val 18"/>
                <a:gd name="f22" fmla="val 132"/>
                <a:gd name="f23" fmla="val 22"/>
                <a:gd name="f24" fmla="val 99"/>
                <a:gd name="f25" fmla="val 26"/>
                <a:gd name="f26" fmla="val 66"/>
                <a:gd name="f27" fmla="val 30"/>
                <a:gd name="f28" fmla="val 33"/>
                <a:gd name="f29" fmla="val 35"/>
                <a:gd name="f30" fmla="val 29"/>
                <a:gd name="f31" fmla="val 24"/>
                <a:gd name="f32" fmla="val 20"/>
                <a:gd name="f33" fmla="val 16"/>
                <a:gd name="f34" fmla="val 10"/>
                <a:gd name="f35" fmla="val 4"/>
                <a:gd name="f36" fmla="val 264"/>
                <a:gd name="f37" fmla="val 1"/>
                <a:gd name="f38" fmla="val 461"/>
                <a:gd name="f39" fmla="val 2"/>
                <a:gd name="f40" fmla="val 525"/>
                <a:gd name="f41" fmla="val 7"/>
                <a:gd name="f42" fmla="val 589"/>
                <a:gd name="f43" fmla="val 603"/>
                <a:gd name="f44" fmla="val 618"/>
                <a:gd name="f45" fmla="val 632"/>
                <a:gd name="f46" fmla="*/ f0 1 36"/>
                <a:gd name="f47" fmla="*/ f1 1 633"/>
                <a:gd name="f48" fmla="+- f4 0 f2"/>
                <a:gd name="f49" fmla="+- f3 0 f2"/>
                <a:gd name="f50" fmla="*/ f49 1 36"/>
                <a:gd name="f51" fmla="*/ f48 1 633"/>
                <a:gd name="f52" fmla="*/ 0 1 f50"/>
                <a:gd name="f53" fmla="*/ f3 1 f50"/>
                <a:gd name="f54" fmla="*/ 0 1 f51"/>
                <a:gd name="f55" fmla="*/ f4 1 f51"/>
                <a:gd name="f56" fmla="*/ f52 f46 1"/>
                <a:gd name="f57" fmla="*/ f53 f46 1"/>
                <a:gd name="f58" fmla="*/ f55 f47 1"/>
                <a:gd name="f59" fmla="*/ f54 f47 1"/>
              </a:gdLst>
              <a:ahLst/>
              <a:cxnLst>
                <a:cxn ang="3cd4">
                  <a:pos x="hc" y="t"/>
                </a:cxn>
                <a:cxn ang="0">
                  <a:pos x="r" y="vc"/>
                </a:cxn>
                <a:cxn ang="cd4">
                  <a:pos x="hc" y="b"/>
                </a:cxn>
                <a:cxn ang="cd2">
                  <a:pos x="l" y="vc"/>
                </a:cxn>
              </a:cxnLst>
              <a:rect l="f56" t="f59" r="f57" b="f58"/>
              <a:pathLst>
                <a:path w="36" h="633">
                  <a:moveTo>
                    <a:pt x="f5" y="f4"/>
                  </a:moveTo>
                  <a:cubicBezTo>
                    <a:pt x="f6" y="f7"/>
                    <a:pt x="f8" y="f9"/>
                    <a:pt x="f10" y="f11"/>
                  </a:cubicBezTo>
                  <a:cubicBezTo>
                    <a:pt x="f12" y="f13"/>
                    <a:pt x="f14" y="f15"/>
                    <a:pt x="f14" y="f16"/>
                  </a:cubicBezTo>
                  <a:cubicBezTo>
                    <a:pt x="f14" y="f17"/>
                    <a:pt x="f12" y="f18"/>
                    <a:pt x="f10" y="f19"/>
                  </a:cubicBezTo>
                  <a:cubicBezTo>
                    <a:pt x="f6" y="f20"/>
                    <a:pt x="f21" y="f22"/>
                    <a:pt x="f23" y="f24"/>
                  </a:cubicBezTo>
                  <a:cubicBezTo>
                    <a:pt x="f25" y="f26"/>
                    <a:pt x="f27" y="f28"/>
                    <a:pt x="f3" y="f2"/>
                  </a:cubicBezTo>
                  <a:cubicBezTo>
                    <a:pt x="f29" y="f2"/>
                    <a:pt x="f29" y="f2"/>
                    <a:pt x="f29" y="f2"/>
                  </a:cubicBezTo>
                  <a:cubicBezTo>
                    <a:pt x="f30" y="f28"/>
                    <a:pt x="f31" y="f26"/>
                    <a:pt x="f32" y="f24"/>
                  </a:cubicBezTo>
                  <a:cubicBezTo>
                    <a:pt x="f33" y="f22"/>
                    <a:pt x="f10" y="f20"/>
                    <a:pt x="f34" y="f19"/>
                  </a:cubicBezTo>
                  <a:cubicBezTo>
                    <a:pt x="f35" y="f36"/>
                    <a:pt x="f37" y="f17"/>
                    <a:pt x="f37" y="f16"/>
                  </a:cubicBezTo>
                  <a:cubicBezTo>
                    <a:pt x="f2" y="f38"/>
                    <a:pt x="f39" y="f40"/>
                    <a:pt x="f41" y="f42"/>
                  </a:cubicBezTo>
                  <a:cubicBezTo>
                    <a:pt x="f34" y="f43"/>
                    <a:pt x="f10" y="f44"/>
                    <a:pt x="f33" y="f45"/>
                  </a:cubicBezTo>
                  <a:cubicBezTo>
                    <a:pt x="f33" y="f45"/>
                    <a:pt x="f5" y="f4"/>
                    <a:pt x="f5" y="f4"/>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1" name="Freeform 32">
              <a:extLst>
                <a:ext uri="{FF2B5EF4-FFF2-40B4-BE49-F238E27FC236}">
                  <a16:creationId xmlns:a16="http://schemas.microsoft.com/office/drawing/2014/main" id="{99596D64-34A6-A357-CC73-4F2709E638D6}"/>
                </a:ext>
              </a:extLst>
            </p:cNvPr>
            <p:cNvSpPr/>
            <p:nvPr/>
          </p:nvSpPr>
          <p:spPr>
            <a:xfrm>
              <a:off x="1111672" y="6571600"/>
              <a:ext cx="134124" cy="281653"/>
            </a:xfrm>
            <a:custGeom>
              <a:avLst/>
              <a:gdLst>
                <a:gd name="f0" fmla="val w"/>
                <a:gd name="f1" fmla="val h"/>
                <a:gd name="f2" fmla="val 0"/>
                <a:gd name="f3" fmla="val 28"/>
                <a:gd name="f4" fmla="val 59"/>
                <a:gd name="f5" fmla="val 22"/>
                <a:gd name="f6" fmla="val 18"/>
                <a:gd name="f7" fmla="val 40"/>
                <a:gd name="f8" fmla="val 9"/>
                <a:gd name="f9" fmla="val 20"/>
                <a:gd name="f10" fmla="val 6"/>
                <a:gd name="f11" fmla="val 13"/>
                <a:gd name="f12" fmla="*/ f0 1 28"/>
                <a:gd name="f13" fmla="*/ f1 1 59"/>
                <a:gd name="f14" fmla="+- f4 0 f2"/>
                <a:gd name="f15" fmla="+- f3 0 f2"/>
                <a:gd name="f16" fmla="*/ f15 1 28"/>
                <a:gd name="f17" fmla="*/ f14 1 59"/>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8" h="59">
                  <a:moveTo>
                    <a:pt x="f5" y="f4"/>
                  </a:moveTo>
                  <a:cubicBezTo>
                    <a:pt x="f3" y="f4"/>
                    <a:pt x="f3" y="f4"/>
                    <a:pt x="f3" y="f4"/>
                  </a:cubicBezTo>
                  <a:cubicBezTo>
                    <a:pt x="f6" y="f7"/>
                    <a:pt x="f8" y="f9"/>
                    <a:pt x="f2" y="f2"/>
                  </a:cubicBezTo>
                  <a:cubicBezTo>
                    <a:pt x="f10" y="f9"/>
                    <a:pt x="f11" y="f7"/>
                    <a:pt x="f5" y="f4"/>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2" name="Freeform 33">
              <a:extLst>
                <a:ext uri="{FF2B5EF4-FFF2-40B4-BE49-F238E27FC236}">
                  <a16:creationId xmlns:a16="http://schemas.microsoft.com/office/drawing/2014/main" id="{B30FB111-3DA7-E6DE-2EEC-00AE7AB714D6}"/>
                </a:ext>
              </a:extLst>
            </p:cNvPr>
            <p:cNvSpPr/>
            <p:nvPr/>
          </p:nvSpPr>
          <p:spPr>
            <a:xfrm>
              <a:off x="502389" y="4107631"/>
              <a:ext cx="82387" cy="511570"/>
            </a:xfrm>
            <a:custGeom>
              <a:avLst/>
              <a:gdLst>
                <a:gd name="f0" fmla="val w"/>
                <a:gd name="f1" fmla="val h"/>
                <a:gd name="f2" fmla="val 0"/>
                <a:gd name="f3" fmla="val 17"/>
                <a:gd name="f4" fmla="val 107"/>
                <a:gd name="f5" fmla="val 4"/>
                <a:gd name="f6" fmla="val 54"/>
                <a:gd name="f7" fmla="val 8"/>
                <a:gd name="f8" fmla="val 72"/>
                <a:gd name="f9" fmla="val 13"/>
                <a:gd name="f10" fmla="val 89"/>
                <a:gd name="f11" fmla="val 14"/>
                <a:gd name="f12" fmla="val 86"/>
                <a:gd name="f13" fmla="val 12"/>
                <a:gd name="f14" fmla="val 65"/>
                <a:gd name="f15" fmla="val 10"/>
                <a:gd name="f16" fmla="val 44"/>
                <a:gd name="f17" fmla="val 9"/>
                <a:gd name="f18" fmla="val 43"/>
                <a:gd name="f19" fmla="val 6"/>
                <a:gd name="f20" fmla="val 29"/>
                <a:gd name="f21" fmla="val 3"/>
                <a:gd name="f22" fmla="val 2"/>
                <a:gd name="f23" fmla="val 5"/>
                <a:gd name="f24" fmla="val 1"/>
                <a:gd name="f25" fmla="val 23"/>
                <a:gd name="f26" fmla="val 39"/>
                <a:gd name="f27" fmla="*/ f0 1 17"/>
                <a:gd name="f28" fmla="*/ f1 1 107"/>
                <a:gd name="f29" fmla="+- f4 0 f2"/>
                <a:gd name="f30" fmla="+- f3 0 f2"/>
                <a:gd name="f31" fmla="*/ f30 1 17"/>
                <a:gd name="f32" fmla="*/ f29 1 107"/>
                <a:gd name="f33" fmla="*/ 0 1 f31"/>
                <a:gd name="f34" fmla="*/ f3 1 f31"/>
                <a:gd name="f35" fmla="*/ 0 1 f32"/>
                <a:gd name="f36" fmla="*/ f4 1 f32"/>
                <a:gd name="f37" fmla="*/ f33 f27 1"/>
                <a:gd name="f38" fmla="*/ f34 f27 1"/>
                <a:gd name="f39" fmla="*/ f36 f28 1"/>
                <a:gd name="f40" fmla="*/ f35 f28 1"/>
              </a:gdLst>
              <a:ahLst/>
              <a:cxnLst>
                <a:cxn ang="3cd4">
                  <a:pos x="hc" y="t"/>
                </a:cxn>
                <a:cxn ang="0">
                  <a:pos x="r" y="vc"/>
                </a:cxn>
                <a:cxn ang="cd4">
                  <a:pos x="hc" y="b"/>
                </a:cxn>
                <a:cxn ang="cd2">
                  <a:pos x="l" y="vc"/>
                </a:cxn>
              </a:cxnLst>
              <a:rect l="f37" t="f40" r="f38" b="f39"/>
              <a:pathLst>
                <a:path w="17" h="107">
                  <a:moveTo>
                    <a:pt x="f5" y="f6"/>
                  </a:moveTo>
                  <a:cubicBezTo>
                    <a:pt x="f7" y="f8"/>
                    <a:pt x="f9" y="f10"/>
                    <a:pt x="f3" y="f4"/>
                  </a:cubicBezTo>
                  <a:cubicBezTo>
                    <a:pt x="f11" y="f12"/>
                    <a:pt x="f13" y="f14"/>
                    <a:pt x="f15" y="f16"/>
                  </a:cubicBezTo>
                  <a:cubicBezTo>
                    <a:pt x="f15" y="f16"/>
                    <a:pt x="f17" y="f18"/>
                    <a:pt x="f17" y="f18"/>
                  </a:cubicBezTo>
                  <a:cubicBezTo>
                    <a:pt x="f19" y="f20"/>
                    <a:pt x="f21" y="f11"/>
                    <a:pt x="f2" y="f2"/>
                  </a:cubicBezTo>
                  <a:cubicBezTo>
                    <a:pt x="f2" y="f22"/>
                    <a:pt x="f2" y="f23"/>
                    <a:pt x="f2" y="f7"/>
                  </a:cubicBezTo>
                  <a:cubicBezTo>
                    <a:pt x="f24" y="f25"/>
                    <a:pt x="f21" y="f26"/>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3" name="Freeform 34">
              <a:extLst>
                <a:ext uri="{FF2B5EF4-FFF2-40B4-BE49-F238E27FC236}">
                  <a16:creationId xmlns:a16="http://schemas.microsoft.com/office/drawing/2014/main" id="{60F3D119-8B55-2D3B-E7D6-5A432D411753}"/>
                </a:ext>
              </a:extLst>
            </p:cNvPr>
            <p:cNvSpPr/>
            <p:nvPr/>
          </p:nvSpPr>
          <p:spPr>
            <a:xfrm>
              <a:off x="973726" y="3145801"/>
              <a:ext cx="1410169" cy="2716883"/>
            </a:xfrm>
            <a:custGeom>
              <a:avLst/>
              <a:gdLst>
                <a:gd name="f0" fmla="val w"/>
                <a:gd name="f1" fmla="val h"/>
                <a:gd name="f2" fmla="val 0"/>
                <a:gd name="f3" fmla="val 294"/>
                <a:gd name="f4" fmla="val 568"/>
                <a:gd name="f5" fmla="val 8"/>
                <a:gd name="f6" fmla="val 553"/>
                <a:gd name="f7" fmla="val 9"/>
                <a:gd name="f8" fmla="val 501"/>
                <a:gd name="f9" fmla="val 19"/>
                <a:gd name="f10" fmla="val 448"/>
                <a:gd name="f11" fmla="val 35"/>
                <a:gd name="f12" fmla="val 397"/>
                <a:gd name="f13" fmla="val 51"/>
                <a:gd name="f14" fmla="val 347"/>
                <a:gd name="f15" fmla="val 73"/>
                <a:gd name="f16" fmla="val 298"/>
                <a:gd name="f17" fmla="val 99"/>
                <a:gd name="f18" fmla="val 252"/>
                <a:gd name="f19" fmla="val 124"/>
                <a:gd name="f20" fmla="val 205"/>
                <a:gd name="f21" fmla="val 154"/>
                <a:gd name="f22" fmla="val 161"/>
                <a:gd name="f23" fmla="val 187"/>
                <a:gd name="f24" fmla="val 119"/>
                <a:gd name="f25" fmla="val 203"/>
                <a:gd name="f26" fmla="val 98"/>
                <a:gd name="f27" fmla="val 220"/>
                <a:gd name="f28" fmla="val 77"/>
                <a:gd name="f29" fmla="val 238"/>
                <a:gd name="f30" fmla="val 58"/>
                <a:gd name="f31" fmla="val 247"/>
                <a:gd name="f32" fmla="val 48"/>
                <a:gd name="f33" fmla="val 256"/>
                <a:gd name="f34" fmla="val 38"/>
                <a:gd name="f35" fmla="val 265"/>
                <a:gd name="f36" fmla="val 28"/>
                <a:gd name="f37" fmla="val 274"/>
                <a:gd name="f38" fmla="val 284"/>
                <a:gd name="f39" fmla="val 293"/>
                <a:gd name="f40" fmla="val 283"/>
                <a:gd name="f41" fmla="val 273"/>
                <a:gd name="f42" fmla="val 18"/>
                <a:gd name="f43" fmla="val 264"/>
                <a:gd name="f44" fmla="val 27"/>
                <a:gd name="f45" fmla="val 255"/>
                <a:gd name="f46" fmla="val 37"/>
                <a:gd name="f47" fmla="val 246"/>
                <a:gd name="f48" fmla="val 47"/>
                <a:gd name="f49" fmla="val 237"/>
                <a:gd name="f50" fmla="val 56"/>
                <a:gd name="f51" fmla="val 218"/>
                <a:gd name="f52" fmla="val 76"/>
                <a:gd name="f53" fmla="val 201"/>
                <a:gd name="f54" fmla="val 96"/>
                <a:gd name="f55" fmla="val 185"/>
                <a:gd name="f56" fmla="val 117"/>
                <a:gd name="f57" fmla="val 151"/>
                <a:gd name="f58" fmla="val 159"/>
                <a:gd name="f59" fmla="val 121"/>
                <a:gd name="f60" fmla="val 95"/>
                <a:gd name="f61" fmla="val 249"/>
                <a:gd name="f62" fmla="val 68"/>
                <a:gd name="f63" fmla="val 296"/>
                <a:gd name="f64" fmla="val 46"/>
                <a:gd name="f65" fmla="val 345"/>
                <a:gd name="f66" fmla="val 30"/>
                <a:gd name="f67" fmla="val 396"/>
                <a:gd name="f68" fmla="val 13"/>
                <a:gd name="f69" fmla="val 445"/>
                <a:gd name="f70" fmla="val 3"/>
                <a:gd name="f71" fmla="val 497"/>
                <a:gd name="f72" fmla="val 549"/>
                <a:gd name="f73" fmla="val 555"/>
                <a:gd name="f74" fmla="val 5"/>
                <a:gd name="f75" fmla="val 561"/>
                <a:gd name="f76" fmla="val 7"/>
                <a:gd name="f77" fmla="val 563"/>
                <a:gd name="f78" fmla="val 558"/>
                <a:gd name="f79" fmla="*/ f0 1 294"/>
                <a:gd name="f80" fmla="*/ f1 1 568"/>
                <a:gd name="f81" fmla="+- f4 0 f2"/>
                <a:gd name="f82" fmla="+- f3 0 f2"/>
                <a:gd name="f83" fmla="*/ f82 1 294"/>
                <a:gd name="f84" fmla="*/ f81 1 568"/>
                <a:gd name="f85" fmla="*/ 0 1 f83"/>
                <a:gd name="f86" fmla="*/ f3 1 f83"/>
                <a:gd name="f87" fmla="*/ 0 1 f84"/>
                <a:gd name="f88" fmla="*/ f4 1 f84"/>
                <a:gd name="f89" fmla="*/ f85 f79 1"/>
                <a:gd name="f90" fmla="*/ f86 f79 1"/>
                <a:gd name="f91" fmla="*/ f88 f80 1"/>
                <a:gd name="f92" fmla="*/ f87 f80 1"/>
              </a:gdLst>
              <a:ahLst/>
              <a:cxnLst>
                <a:cxn ang="3cd4">
                  <a:pos x="hc" y="t"/>
                </a:cxn>
                <a:cxn ang="0">
                  <a:pos x="r" y="vc"/>
                </a:cxn>
                <a:cxn ang="cd4">
                  <a:pos x="hc" y="b"/>
                </a:cxn>
                <a:cxn ang="cd2">
                  <a:pos x="l" y="vc"/>
                </a:cxn>
              </a:cxnLst>
              <a:rect l="f89" t="f92" r="f90" b="f91"/>
              <a:pathLst>
                <a:path w="294" h="56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9"/>
                    <a:pt x="f38" y="f7"/>
                    <a:pt x="f3" y="f2"/>
                  </a:cubicBezTo>
                  <a:cubicBezTo>
                    <a:pt x="f39" y="f2"/>
                    <a:pt x="f39" y="f2"/>
                    <a:pt x="f39" y="f2"/>
                  </a:cubicBezTo>
                  <a:cubicBezTo>
                    <a:pt x="f40" y="f7"/>
                    <a:pt x="f41" y="f42"/>
                    <a:pt x="f43" y="f44"/>
                  </a:cubicBezTo>
                  <a:cubicBezTo>
                    <a:pt x="f45" y="f46"/>
                    <a:pt x="f47" y="f48"/>
                    <a:pt x="f49" y="f50"/>
                  </a:cubicBezTo>
                  <a:cubicBezTo>
                    <a:pt x="f51" y="f52"/>
                    <a:pt x="f53" y="f54"/>
                    <a:pt x="f55" y="f56"/>
                  </a:cubicBezTo>
                  <a:cubicBezTo>
                    <a:pt x="f57" y="f58"/>
                    <a:pt x="f59" y="f25"/>
                    <a:pt x="f60" y="f61"/>
                  </a:cubicBezTo>
                  <a:cubicBezTo>
                    <a:pt x="f62" y="f63"/>
                    <a:pt x="f64" y="f65"/>
                    <a:pt x="f66" y="f67"/>
                  </a:cubicBezTo>
                  <a:cubicBezTo>
                    <a:pt x="f68" y="f69"/>
                    <a:pt x="f70" y="f71"/>
                    <a:pt x="f2" y="f72"/>
                  </a:cubicBezTo>
                  <a:cubicBezTo>
                    <a:pt x="f70" y="f73"/>
                    <a:pt x="f74" y="f75"/>
                    <a:pt x="f76" y="f4"/>
                  </a:cubicBezTo>
                  <a:cubicBezTo>
                    <a:pt x="f76" y="f77"/>
                    <a:pt x="f76" y="f78"/>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4" name="Freeform 35">
              <a:extLst>
                <a:ext uri="{FF2B5EF4-FFF2-40B4-BE49-F238E27FC236}">
                  <a16:creationId xmlns:a16="http://schemas.microsoft.com/office/drawing/2014/main" id="{8C23DF9B-FB4A-0EA5-2208-4615452F1D93}"/>
                </a:ext>
              </a:extLst>
            </p:cNvPr>
            <p:cNvSpPr/>
            <p:nvPr/>
          </p:nvSpPr>
          <p:spPr>
            <a:xfrm>
              <a:off x="1073350" y="6600340"/>
              <a:ext cx="120709" cy="252913"/>
            </a:xfrm>
            <a:custGeom>
              <a:avLst/>
              <a:gdLst>
                <a:gd name="f0" fmla="val w"/>
                <a:gd name="f1" fmla="val h"/>
                <a:gd name="f2" fmla="val 0"/>
                <a:gd name="f3" fmla="val 25"/>
                <a:gd name="f4" fmla="val 53"/>
                <a:gd name="f5" fmla="val 5"/>
                <a:gd name="f6" fmla="val 18"/>
                <a:gd name="f7" fmla="val 12"/>
                <a:gd name="f8" fmla="val 36"/>
                <a:gd name="f9" fmla="val 19"/>
                <a:gd name="f10" fmla="val 16"/>
                <a:gd name="f11" fmla="val 8"/>
                <a:gd name="f12" fmla="*/ f0 1 25"/>
                <a:gd name="f13" fmla="*/ f1 1 53"/>
                <a:gd name="f14" fmla="+- f4 0 f2"/>
                <a:gd name="f15" fmla="+- f3 0 f2"/>
                <a:gd name="f16" fmla="*/ f15 1 25"/>
                <a:gd name="f17" fmla="*/ f14 1 53"/>
                <a:gd name="f18" fmla="*/ 0 1 f16"/>
                <a:gd name="f19" fmla="*/ f3 1 f16"/>
                <a:gd name="f20" fmla="*/ 0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25" h="53">
                  <a:moveTo>
                    <a:pt x="f2" y="f2"/>
                  </a:moveTo>
                  <a:cubicBezTo>
                    <a:pt x="f5" y="f6"/>
                    <a:pt x="f7" y="f8"/>
                    <a:pt x="f9" y="f4"/>
                  </a:cubicBezTo>
                  <a:cubicBezTo>
                    <a:pt x="f3" y="f4"/>
                    <a:pt x="f3" y="f4"/>
                    <a:pt x="f3" y="f4"/>
                  </a:cubicBezTo>
                  <a:cubicBezTo>
                    <a:pt x="f10" y="f8"/>
                    <a:pt x="f11" y="f6"/>
                    <a:pt x="f2" y="f2"/>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5" name="Freeform 36">
              <a:extLst>
                <a:ext uri="{FF2B5EF4-FFF2-40B4-BE49-F238E27FC236}">
                  <a16:creationId xmlns:a16="http://schemas.microsoft.com/office/drawing/2014/main" id="{3453271F-E2C1-91B5-795C-4AA7032F6CE5}"/>
                </a:ext>
              </a:extLst>
            </p:cNvPr>
            <p:cNvSpPr/>
            <p:nvPr/>
          </p:nvSpPr>
          <p:spPr>
            <a:xfrm>
              <a:off x="973726" y="5897166"/>
              <a:ext cx="137955" cy="674434"/>
            </a:xfrm>
            <a:custGeom>
              <a:avLst/>
              <a:gdLst>
                <a:gd name="f0" fmla="val w"/>
                <a:gd name="f1" fmla="val h"/>
                <a:gd name="f2" fmla="val 0"/>
                <a:gd name="f3" fmla="val 29"/>
                <a:gd name="f4" fmla="val 141"/>
                <a:gd name="f5" fmla="val 30"/>
                <a:gd name="f6" fmla="val 2"/>
                <a:gd name="f7" fmla="val 60"/>
                <a:gd name="f8" fmla="val 7"/>
                <a:gd name="f9" fmla="val 89"/>
                <a:gd name="f10" fmla="val 11"/>
                <a:gd name="f11" fmla="val 98"/>
                <a:gd name="f12" fmla="val 14"/>
                <a:gd name="f13" fmla="val 108"/>
                <a:gd name="f14" fmla="val 18"/>
                <a:gd name="f15" fmla="val 117"/>
                <a:gd name="f16" fmla="val 22"/>
                <a:gd name="f17" fmla="val 125"/>
                <a:gd name="f18" fmla="val 25"/>
                <a:gd name="f19" fmla="val 133"/>
                <a:gd name="f20" fmla="val 28"/>
                <a:gd name="f21" fmla="val 139"/>
                <a:gd name="f22" fmla="val 137"/>
                <a:gd name="f23" fmla="val 27"/>
                <a:gd name="f24" fmla="val 135"/>
                <a:gd name="f25" fmla="val 16"/>
                <a:gd name="f26" fmla="val 10"/>
                <a:gd name="f27" fmla="val 8"/>
                <a:gd name="f28" fmla="val 5"/>
                <a:gd name="f29" fmla="val 15"/>
                <a:gd name="f30" fmla="val 4"/>
                <a:gd name="f31" fmla="val 1"/>
                <a:gd name="f32" fmla="val 3"/>
                <a:gd name="f33" fmla="*/ f0 1 29"/>
                <a:gd name="f34" fmla="*/ f1 1 141"/>
                <a:gd name="f35" fmla="+- f4 0 f2"/>
                <a:gd name="f36" fmla="+- f3 0 f2"/>
                <a:gd name="f37" fmla="*/ f36 1 29"/>
                <a:gd name="f38" fmla="*/ f35 1 141"/>
                <a:gd name="f39" fmla="*/ 0 1 f37"/>
                <a:gd name="f40" fmla="*/ f3 1 f37"/>
                <a:gd name="f41" fmla="*/ 0 1 f38"/>
                <a:gd name="f42" fmla="*/ f4 1 f38"/>
                <a:gd name="f43" fmla="*/ f39 f33 1"/>
                <a:gd name="f44" fmla="*/ f40 f33 1"/>
                <a:gd name="f45" fmla="*/ f42 f34 1"/>
                <a:gd name="f46" fmla="*/ f41 f34 1"/>
              </a:gdLst>
              <a:ahLst/>
              <a:cxnLst>
                <a:cxn ang="3cd4">
                  <a:pos x="hc" y="t"/>
                </a:cxn>
                <a:cxn ang="0">
                  <a:pos x="r" y="vc"/>
                </a:cxn>
                <a:cxn ang="cd4">
                  <a:pos x="hc" y="b"/>
                </a:cxn>
                <a:cxn ang="cd2">
                  <a:pos x="l" y="vc"/>
                </a:cxn>
              </a:cxnLst>
              <a:rect l="f43" t="f46" r="f44" b="f45"/>
              <a:pathLst>
                <a:path w="29" h="141">
                  <a:moveTo>
                    <a:pt x="f2" y="f2"/>
                  </a:moveTo>
                  <a:cubicBezTo>
                    <a:pt x="f2" y="f5"/>
                    <a:pt x="f6" y="f7"/>
                    <a:pt x="f8" y="f9"/>
                  </a:cubicBezTo>
                  <a:cubicBezTo>
                    <a:pt x="f10" y="f11"/>
                    <a:pt x="f12" y="f13"/>
                    <a:pt x="f14" y="f15"/>
                  </a:cubicBezTo>
                  <a:cubicBezTo>
                    <a:pt x="f16" y="f17"/>
                    <a:pt x="f18" y="f19"/>
                    <a:pt x="f3" y="f4"/>
                  </a:cubicBezTo>
                  <a:cubicBezTo>
                    <a:pt x="f20" y="f21"/>
                    <a:pt x="f20" y="f22"/>
                    <a:pt x="f23" y="f24"/>
                  </a:cubicBezTo>
                  <a:cubicBezTo>
                    <a:pt x="f25" y="f11"/>
                    <a:pt x="f26" y="f7"/>
                    <a:pt x="f27" y="f16"/>
                  </a:cubicBezTo>
                  <a:cubicBezTo>
                    <a:pt x="f8" y="f14"/>
                    <a:pt x="f28" y="f29"/>
                    <a:pt x="f30" y="f10"/>
                  </a:cubicBezTo>
                  <a:cubicBezTo>
                    <a:pt x="f6" y="f8"/>
                    <a:pt x="f31" y="f32"/>
                    <a:pt x="f2" y="f2"/>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6" name="Freeform 37">
              <a:extLst>
                <a:ext uri="{FF2B5EF4-FFF2-40B4-BE49-F238E27FC236}">
                  <a16:creationId xmlns:a16="http://schemas.microsoft.com/office/drawing/2014/main" id="{F1260E36-FF27-0770-7EB3-A88B0B4D295A}"/>
                </a:ext>
              </a:extLst>
            </p:cNvPr>
            <p:cNvSpPr/>
            <p:nvPr/>
          </p:nvSpPr>
          <p:spPr>
            <a:xfrm>
              <a:off x="973726" y="5772625"/>
              <a:ext cx="38322" cy="228005"/>
            </a:xfrm>
            <a:custGeom>
              <a:avLst/>
              <a:gdLst>
                <a:gd name="f0" fmla="val w"/>
                <a:gd name="f1" fmla="val h"/>
                <a:gd name="f2" fmla="val 0"/>
                <a:gd name="f3" fmla="val 8"/>
                <a:gd name="f4" fmla="val 48"/>
                <a:gd name="f5" fmla="val 26"/>
                <a:gd name="f6" fmla="val 1"/>
                <a:gd name="f7" fmla="val 29"/>
                <a:gd name="f8" fmla="val 2"/>
                <a:gd name="f9" fmla="val 33"/>
                <a:gd name="f10" fmla="val 4"/>
                <a:gd name="f11" fmla="val 37"/>
                <a:gd name="f12" fmla="val 5"/>
                <a:gd name="f13" fmla="val 41"/>
                <a:gd name="f14" fmla="val 7"/>
                <a:gd name="f15" fmla="val 44"/>
                <a:gd name="f16" fmla="val 38"/>
                <a:gd name="f17" fmla="val 28"/>
                <a:gd name="f18" fmla="val 19"/>
                <a:gd name="f19" fmla="val 12"/>
                <a:gd name="f20" fmla="val 3"/>
                <a:gd name="f21" fmla="val 6"/>
                <a:gd name="f22" fmla="val 11"/>
                <a:gd name="f23" fmla="*/ f0 1 8"/>
                <a:gd name="f24" fmla="*/ f1 1 48"/>
                <a:gd name="f25" fmla="+- f4 0 f2"/>
                <a:gd name="f26" fmla="+- f3 0 f2"/>
                <a:gd name="f27" fmla="*/ f26 1 8"/>
                <a:gd name="f28" fmla="*/ f25 1 48"/>
                <a:gd name="f29" fmla="*/ 0 1 f27"/>
                <a:gd name="f30" fmla="*/ f3 1 f27"/>
                <a:gd name="f31" fmla="*/ 0 1 f28"/>
                <a:gd name="f32" fmla="*/ f4 1 f28"/>
                <a:gd name="f33" fmla="*/ f29 f23 1"/>
                <a:gd name="f34" fmla="*/ f30 f23 1"/>
                <a:gd name="f35" fmla="*/ f32 f24 1"/>
                <a:gd name="f36" fmla="*/ f31 f24 1"/>
              </a:gdLst>
              <a:ahLst/>
              <a:cxnLst>
                <a:cxn ang="3cd4">
                  <a:pos x="hc" y="t"/>
                </a:cxn>
                <a:cxn ang="0">
                  <a:pos x="r" y="vc"/>
                </a:cxn>
                <a:cxn ang="cd4">
                  <a:pos x="hc" y="b"/>
                </a:cxn>
                <a:cxn ang="cd2">
                  <a:pos x="l" y="vc"/>
                </a:cxn>
              </a:cxnLst>
              <a:rect l="f33" t="f36" r="f34" b="f35"/>
              <a:pathLst>
                <a:path w="8" h="48">
                  <a:moveTo>
                    <a:pt x="f2" y="f5"/>
                  </a:moveTo>
                  <a:cubicBezTo>
                    <a:pt x="f6" y="f7"/>
                    <a:pt x="f8" y="f9"/>
                    <a:pt x="f10" y="f11"/>
                  </a:cubicBezTo>
                  <a:cubicBezTo>
                    <a:pt x="f12" y="f13"/>
                    <a:pt x="f14" y="f15"/>
                    <a:pt x="f3" y="f4"/>
                  </a:cubicBezTo>
                  <a:cubicBezTo>
                    <a:pt x="f14" y="f16"/>
                    <a:pt x="f14" y="f17"/>
                    <a:pt x="f14" y="f18"/>
                  </a:cubicBezTo>
                  <a:cubicBezTo>
                    <a:pt x="f12" y="f19"/>
                    <a:pt x="f20" y="f21"/>
                    <a:pt x="f2" y="f2"/>
                  </a:cubicBezTo>
                  <a:cubicBezTo>
                    <a:pt x="f2" y="f6"/>
                    <a:pt x="f2" y="f20"/>
                    <a:pt x="f2" y="f10"/>
                  </a:cubicBezTo>
                  <a:cubicBezTo>
                    <a:pt x="f2" y="f22"/>
                    <a:pt x="f2" y="f18"/>
                    <a:pt x="f2" y="f5"/>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7" name="Freeform 38">
              <a:extLst>
                <a:ext uri="{FF2B5EF4-FFF2-40B4-BE49-F238E27FC236}">
                  <a16:creationId xmlns:a16="http://schemas.microsoft.com/office/drawing/2014/main" id="{8BA1463C-44C3-09C5-1F71-6D5A2F70609B}"/>
                </a:ext>
              </a:extLst>
            </p:cNvPr>
            <p:cNvSpPr/>
            <p:nvPr/>
          </p:nvSpPr>
          <p:spPr>
            <a:xfrm>
              <a:off x="1006297" y="6322518"/>
              <a:ext cx="210760" cy="530736"/>
            </a:xfrm>
            <a:custGeom>
              <a:avLst/>
              <a:gdLst>
                <a:gd name="f0" fmla="val w"/>
                <a:gd name="f1" fmla="val h"/>
                <a:gd name="f2" fmla="val 0"/>
                <a:gd name="f3" fmla="val 44"/>
                <a:gd name="f4" fmla="val 111"/>
                <a:gd name="f5" fmla="val 11"/>
                <a:gd name="f6" fmla="val 28"/>
                <a:gd name="f7" fmla="val 7"/>
                <a:gd name="f8" fmla="val 19"/>
                <a:gd name="f9" fmla="val 4"/>
                <a:gd name="f10" fmla="val 9"/>
                <a:gd name="f11" fmla="val 3"/>
                <a:gd name="f12" fmla="val 16"/>
                <a:gd name="f13" fmla="val 33"/>
                <a:gd name="f14" fmla="val 49"/>
                <a:gd name="f15" fmla="val 12"/>
                <a:gd name="f16" fmla="val 52"/>
                <a:gd name="f17" fmla="val 13"/>
                <a:gd name="f18" fmla="val 55"/>
                <a:gd name="f19" fmla="val 14"/>
                <a:gd name="f20" fmla="val 58"/>
                <a:gd name="f21" fmla="val 22"/>
                <a:gd name="f22" fmla="val 76"/>
                <a:gd name="f23" fmla="val 30"/>
                <a:gd name="f24" fmla="val 94"/>
                <a:gd name="f25" fmla="val 39"/>
                <a:gd name="f26" fmla="val 35"/>
                <a:gd name="f27" fmla="val 92"/>
                <a:gd name="f28" fmla="val 72"/>
                <a:gd name="f29" fmla="val 18"/>
                <a:gd name="f30" fmla="val 15"/>
                <a:gd name="f31" fmla="val 36"/>
                <a:gd name="f32" fmla="*/ f0 1 44"/>
                <a:gd name="f33" fmla="*/ f1 1 111"/>
                <a:gd name="f34" fmla="+- f4 0 f2"/>
                <a:gd name="f35" fmla="+- f3 0 f2"/>
                <a:gd name="f36" fmla="*/ f35 1 44"/>
                <a:gd name="f37" fmla="*/ f34 1 111"/>
                <a:gd name="f38" fmla="*/ 0 1 f36"/>
                <a:gd name="f39" fmla="*/ f3 1 f36"/>
                <a:gd name="f40" fmla="*/ 0 1 f37"/>
                <a:gd name="f41" fmla="*/ f4 1 f37"/>
                <a:gd name="f42" fmla="*/ f38 f32 1"/>
                <a:gd name="f43" fmla="*/ f39 f32 1"/>
                <a:gd name="f44" fmla="*/ f41 f33 1"/>
                <a:gd name="f45" fmla="*/ f40 f33 1"/>
              </a:gdLst>
              <a:ahLst/>
              <a:cxnLst>
                <a:cxn ang="3cd4">
                  <a:pos x="hc" y="t"/>
                </a:cxn>
                <a:cxn ang="0">
                  <a:pos x="r" y="vc"/>
                </a:cxn>
                <a:cxn ang="cd4">
                  <a:pos x="hc" y="b"/>
                </a:cxn>
                <a:cxn ang="cd2">
                  <a:pos x="l" y="vc"/>
                </a:cxn>
              </a:cxnLst>
              <a:rect l="f42" t="f45" r="f43" b="f44"/>
              <a:pathLst>
                <a:path w="44" h="111">
                  <a:moveTo>
                    <a:pt x="f5" y="f6"/>
                  </a:moveTo>
                  <a:cubicBezTo>
                    <a:pt x="f7" y="f8"/>
                    <a:pt x="f9" y="f10"/>
                    <a:pt x="f2" y="f2"/>
                  </a:cubicBezTo>
                  <a:cubicBezTo>
                    <a:pt x="f11" y="f12"/>
                    <a:pt x="f7" y="f13"/>
                    <a:pt x="f5" y="f14"/>
                  </a:cubicBezTo>
                  <a:cubicBezTo>
                    <a:pt x="f15" y="f16"/>
                    <a:pt x="f17" y="f18"/>
                    <a:pt x="f19" y="f20"/>
                  </a:cubicBezTo>
                  <a:cubicBezTo>
                    <a:pt x="f21" y="f22"/>
                    <a:pt x="f23" y="f24"/>
                    <a:pt x="f25" y="f4"/>
                  </a:cubicBezTo>
                  <a:cubicBezTo>
                    <a:pt x="f3" y="f4"/>
                    <a:pt x="f3" y="f4"/>
                    <a:pt x="f3" y="f4"/>
                  </a:cubicBezTo>
                  <a:cubicBezTo>
                    <a:pt x="f26" y="f27"/>
                    <a:pt x="f6" y="f28"/>
                    <a:pt x="f21" y="f16"/>
                  </a:cubicBezTo>
                  <a:cubicBezTo>
                    <a:pt x="f29" y="f3"/>
                    <a:pt x="f30" y="f31"/>
                    <a:pt x="f5" y="f6"/>
                  </a:cubicBezTo>
                  <a:close/>
                </a:path>
              </a:pathLst>
            </a:cu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grpSp>
      <p:sp>
        <p:nvSpPr>
          <p:cNvPr id="28" name="Rectangle 6">
            <a:extLst>
              <a:ext uri="{FF2B5EF4-FFF2-40B4-BE49-F238E27FC236}">
                <a16:creationId xmlns:a16="http://schemas.microsoft.com/office/drawing/2014/main" id="{C2002DBB-EF82-A643-287B-D5D6AF9D3247}"/>
              </a:ext>
            </a:extLst>
          </p:cNvPr>
          <p:cNvSpPr/>
          <p:nvPr/>
        </p:nvSpPr>
        <p:spPr>
          <a:xfrm>
            <a:off x="0" y="0"/>
            <a:ext cx="182880" cy="6858000"/>
          </a:xfrm>
          <a:prstGeom prst="rect">
            <a:avLst/>
          </a:prstGeom>
          <a:solidFill>
            <a:srgbClr val="766F5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GT" sz="1800" b="0" i="0" u="none" strike="noStrike" kern="1200" cap="none" spc="0" baseline="0">
              <a:solidFill>
                <a:srgbClr val="000000"/>
              </a:solidFill>
              <a:uFillTx/>
              <a:latin typeface="Calibri"/>
            </a:endParaRPr>
          </a:p>
        </p:txBody>
      </p:sp>
      <p:sp>
        <p:nvSpPr>
          <p:cNvPr id="29" name="Title Placeholder 1">
            <a:extLst>
              <a:ext uri="{FF2B5EF4-FFF2-40B4-BE49-F238E27FC236}">
                <a16:creationId xmlns:a16="http://schemas.microsoft.com/office/drawing/2014/main" id="{7F40E2FC-D3BC-3079-88B7-FA831C3065EC}"/>
              </a:ext>
            </a:extLst>
          </p:cNvPr>
          <p:cNvSpPr txBox="1">
            <a:spLocks noGrp="1"/>
          </p:cNvSpPr>
          <p:nvPr>
            <p:ph type="title"/>
          </p:nvPr>
        </p:nvSpPr>
        <p:spPr>
          <a:xfrm>
            <a:off x="2592927" y="624105"/>
            <a:ext cx="8911687" cy="1280891"/>
          </a:xfrm>
          <a:prstGeom prst="rect">
            <a:avLst/>
          </a:prstGeom>
          <a:noFill/>
          <a:ln>
            <a:noFill/>
          </a:ln>
        </p:spPr>
        <p:txBody>
          <a:bodyPr vert="horz" wrap="square" lIns="91440" tIns="45720" rIns="91440" bIns="45720" anchor="t" anchorCtr="0" compatLnSpc="1">
            <a:normAutofit/>
          </a:bodyPr>
          <a:lstStyle/>
          <a:p>
            <a:pPr lvl="0"/>
            <a:r>
              <a:rPr lang="es-ES"/>
              <a:t>Haga clic para modificar el estilo de título del patrón</a:t>
            </a:r>
            <a:endParaRPr lang="en-US"/>
          </a:p>
        </p:txBody>
      </p:sp>
      <p:sp>
        <p:nvSpPr>
          <p:cNvPr id="30" name="Text Placeholder 2">
            <a:extLst>
              <a:ext uri="{FF2B5EF4-FFF2-40B4-BE49-F238E27FC236}">
                <a16:creationId xmlns:a16="http://schemas.microsoft.com/office/drawing/2014/main" id="{DC914F0D-6FBA-8943-9327-6F12747DDF1F}"/>
              </a:ext>
            </a:extLst>
          </p:cNvPr>
          <p:cNvSpPr txBox="1">
            <a:spLocks noGrp="1"/>
          </p:cNvSpPr>
          <p:nvPr>
            <p:ph type="body" idx="1"/>
          </p:nvPr>
        </p:nvSpPr>
        <p:spPr>
          <a:xfrm>
            <a:off x="2589215" y="2133596"/>
            <a:ext cx="8915400" cy="3886200"/>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1" name="Date Placeholder 3">
            <a:extLst>
              <a:ext uri="{FF2B5EF4-FFF2-40B4-BE49-F238E27FC236}">
                <a16:creationId xmlns:a16="http://schemas.microsoft.com/office/drawing/2014/main" id="{A3C73589-FB1C-82B4-314B-5453A5BCD921}"/>
              </a:ext>
            </a:extLst>
          </p:cNvPr>
          <p:cNvSpPr txBox="1">
            <a:spLocks noGrp="1"/>
          </p:cNvSpPr>
          <p:nvPr>
            <p:ph type="dt" sz="half" idx="2"/>
          </p:nvPr>
        </p:nvSpPr>
        <p:spPr>
          <a:xfrm>
            <a:off x="10361615" y="6130439"/>
            <a:ext cx="1146282" cy="370396"/>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s-GT" sz="900" b="0" i="0" u="none" strike="noStrike" kern="1200" cap="none" spc="0" baseline="0">
                <a:solidFill>
                  <a:srgbClr val="898989"/>
                </a:solidFill>
                <a:uFillTx/>
                <a:latin typeface="Century Gothic"/>
              </a:defRPr>
            </a:lvl1pPr>
          </a:lstStyle>
          <a:p>
            <a:pPr lvl="0"/>
            <a:fld id="{4D8ED4DA-8D78-4EBE-A366-C85495EF8666}" type="datetime1">
              <a:rPr lang="es-GT"/>
              <a:pPr lvl="0"/>
              <a:t>20/04/2023</a:t>
            </a:fld>
            <a:endParaRPr lang="es-GT"/>
          </a:p>
        </p:txBody>
      </p:sp>
      <p:sp>
        <p:nvSpPr>
          <p:cNvPr id="32" name="Footer Placeholder 4">
            <a:extLst>
              <a:ext uri="{FF2B5EF4-FFF2-40B4-BE49-F238E27FC236}">
                <a16:creationId xmlns:a16="http://schemas.microsoft.com/office/drawing/2014/main" id="{59FC6288-FACA-22A8-5AB8-3533C05D01D9}"/>
              </a:ext>
            </a:extLst>
          </p:cNvPr>
          <p:cNvSpPr txBox="1">
            <a:spLocks noGrp="1"/>
          </p:cNvSpPr>
          <p:nvPr>
            <p:ph type="ftr" sz="quarter" idx="3"/>
          </p:nvPr>
        </p:nvSpPr>
        <p:spPr>
          <a:xfrm>
            <a:off x="2589215" y="6135806"/>
            <a:ext cx="7619996"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s-GT" sz="900" b="0" i="0" u="none" strike="noStrike" kern="1200" cap="none" spc="0" baseline="0">
                <a:solidFill>
                  <a:srgbClr val="898989"/>
                </a:solidFill>
                <a:uFillTx/>
                <a:latin typeface="Century Gothic"/>
              </a:defRPr>
            </a:lvl1pPr>
          </a:lstStyle>
          <a:p>
            <a:pPr lvl="0"/>
            <a:endParaRPr lang="es-GT"/>
          </a:p>
        </p:txBody>
      </p:sp>
      <p:sp>
        <p:nvSpPr>
          <p:cNvPr id="33" name="Slide Number Placeholder 5">
            <a:extLst>
              <a:ext uri="{FF2B5EF4-FFF2-40B4-BE49-F238E27FC236}">
                <a16:creationId xmlns:a16="http://schemas.microsoft.com/office/drawing/2014/main" id="{FE682CD3-814C-2B01-DCCA-FB6A06FFA86A}"/>
              </a:ext>
            </a:extLst>
          </p:cNvPr>
          <p:cNvSpPr txBox="1">
            <a:spLocks noGrp="1"/>
          </p:cNvSpPr>
          <p:nvPr>
            <p:ph type="sldNum" sz="quarter" idx="4"/>
          </p:nvPr>
        </p:nvSpPr>
        <p:spPr>
          <a:xfrm>
            <a:off x="531815" y="787783"/>
            <a:ext cx="7797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s-GT" sz="2000" b="0" i="0" u="none" strike="noStrike" kern="1200" cap="none" spc="0" baseline="0">
                <a:solidFill>
                  <a:srgbClr val="FEFFFF"/>
                </a:solidFill>
                <a:uFillTx/>
                <a:latin typeface="Century Gothic"/>
              </a:defRPr>
            </a:lvl1pPr>
          </a:lstStyle>
          <a:p>
            <a:pPr lvl="0"/>
            <a:fld id="{2D4397D7-BF17-42A3-9767-396AC43D1919}" type="slidenum">
              <a:t>‹Nº›</a:t>
            </a:fld>
            <a:endParaRPr lang="es-G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es-ES" sz="3600" b="0" i="0" u="none" strike="noStrike" kern="1200" cap="none" spc="0" baseline="0">
          <a:solidFill>
            <a:srgbClr val="262626"/>
          </a:solidFill>
          <a:uFillTx/>
          <a:latin typeface="Century Gothic"/>
        </a:defRPr>
      </a:lvl1pPr>
    </p:titleStyle>
    <p:bodyStyle>
      <a:lvl1pPr marL="342900" marR="0" lvl="0" indent="-342900" algn="l" defTabSz="457200" rtl="0" fontAlgn="auto" hangingPunct="1">
        <a:lnSpc>
          <a:spcPct val="100000"/>
        </a:lnSpc>
        <a:spcBef>
          <a:spcPts val="1000"/>
        </a:spcBef>
        <a:spcAft>
          <a:spcPts val="0"/>
        </a:spcAft>
        <a:buClr>
          <a:srgbClr val="A53010"/>
        </a:buClr>
        <a:buSzPct val="100000"/>
        <a:buFont typeface="Wingdings 3"/>
        <a:buChar char=""/>
        <a:tabLst/>
        <a:defRPr lang="es-ES" sz="1800" b="0" i="0" u="none" strike="noStrike" kern="1200" cap="none" spc="0" baseline="0">
          <a:solidFill>
            <a:srgbClr val="404040"/>
          </a:solidFill>
          <a:uFillTx/>
          <a:latin typeface="Century Gothic"/>
        </a:defRPr>
      </a:lvl1pPr>
      <a:lvl2pPr marL="742950" marR="0" lvl="1" indent="-285750" algn="l" defTabSz="457200" rtl="0" fontAlgn="auto" hangingPunct="1">
        <a:lnSpc>
          <a:spcPct val="100000"/>
        </a:lnSpc>
        <a:spcBef>
          <a:spcPts val="1000"/>
        </a:spcBef>
        <a:spcAft>
          <a:spcPts val="0"/>
        </a:spcAft>
        <a:buClr>
          <a:srgbClr val="A53010"/>
        </a:buClr>
        <a:buSzPct val="100000"/>
        <a:buFont typeface="Wingdings 3"/>
        <a:buChar char=""/>
        <a:tabLst/>
        <a:defRPr lang="es-ES"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A53010"/>
        </a:buClr>
        <a:buSzPct val="100000"/>
        <a:buFont typeface="Wingdings 3"/>
        <a:buChar char=""/>
        <a:tabLst/>
        <a:defRPr lang="es-ES"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A53010"/>
        </a:buClr>
        <a:buSzPct val="100000"/>
        <a:buFont typeface="Wingdings 3"/>
        <a:buChar char=""/>
        <a:tabLst/>
        <a:defRPr lang="es-ES"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A53010"/>
        </a:buClr>
        <a:buSzPct val="100000"/>
        <a:buFont typeface="Wingdings 3"/>
        <a:buChar char=""/>
        <a:tabLst/>
        <a:defRPr lang="es-ES"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concepto.de/soluto-y-solvente/" TargetMode="External"/><Relationship Id="rId2" Type="http://schemas.openxmlformats.org/officeDocument/2006/relationships/hyperlink" Target="https://industriapedia.com/que-es-solucion-mola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424D022A-5A11-5436-A9B8-9E36FBA17D0E}"/>
              </a:ext>
            </a:extLst>
          </p:cNvPr>
          <p:cNvSpPr txBox="1">
            <a:spLocks noGrp="1"/>
          </p:cNvSpPr>
          <p:nvPr>
            <p:ph type="subTitle" idx="1"/>
          </p:nvPr>
        </p:nvSpPr>
        <p:spPr>
          <a:xfrm>
            <a:off x="1852364" y="470513"/>
            <a:ext cx="9058293" cy="6019056"/>
          </a:xfrm>
        </p:spPr>
        <p:txBody>
          <a:bodyPr/>
          <a:lstStyle/>
          <a:p>
            <a:pPr lvl="0" algn="ctr">
              <a:spcBef>
                <a:spcPts val="0"/>
              </a:spcBef>
            </a:pPr>
            <a:r>
              <a:rPr lang="es-GT"/>
              <a:t>Universidad de San Carlos de Guatemala</a:t>
            </a:r>
          </a:p>
          <a:p>
            <a:pPr lvl="0" algn="ctr">
              <a:spcBef>
                <a:spcPts val="0"/>
              </a:spcBef>
            </a:pPr>
            <a:r>
              <a:rPr lang="es-GT"/>
              <a:t>Centro Universitario de Occidente </a:t>
            </a:r>
          </a:p>
          <a:p>
            <a:pPr lvl="0" algn="ctr">
              <a:spcBef>
                <a:spcPts val="0"/>
              </a:spcBef>
            </a:pPr>
            <a:r>
              <a:rPr lang="es-GT"/>
              <a:t>División de Ciencias de Ingeniería</a:t>
            </a:r>
          </a:p>
          <a:p>
            <a:pPr lvl="0" algn="ctr">
              <a:spcBef>
                <a:spcPts val="0"/>
              </a:spcBef>
            </a:pPr>
            <a:r>
              <a:rPr lang="es-GT"/>
              <a:t>Laboratorio de Química 2</a:t>
            </a:r>
          </a:p>
          <a:p>
            <a:pPr lvl="0" algn="ctr">
              <a:spcBef>
                <a:spcPts val="0"/>
              </a:spcBef>
            </a:pPr>
            <a:r>
              <a:rPr lang="es-GT"/>
              <a:t>Lic. Carlos Enrique Catillo Martínez</a:t>
            </a:r>
          </a:p>
          <a:p>
            <a:pPr lvl="0" algn="ctr">
              <a:spcBef>
                <a:spcPts val="0"/>
              </a:spcBef>
            </a:pPr>
            <a:endParaRPr lang="es-GT" sz="2800" b="1"/>
          </a:p>
          <a:p>
            <a:pPr lvl="0" algn="ctr">
              <a:spcBef>
                <a:spcPts val="0"/>
              </a:spcBef>
            </a:pPr>
            <a:r>
              <a:rPr lang="es-MX" sz="4400" b="1"/>
              <a:t>Soluciones Molares</a:t>
            </a:r>
          </a:p>
          <a:p>
            <a:pPr lvl="0" algn="ctr">
              <a:spcBef>
                <a:spcPts val="0"/>
              </a:spcBef>
            </a:pPr>
            <a:endParaRPr lang="es-MX" sz="2800" b="1"/>
          </a:p>
          <a:p>
            <a:pPr lvl="0" algn="ctr">
              <a:spcBef>
                <a:spcPts val="0"/>
              </a:spcBef>
            </a:pPr>
            <a:endParaRPr lang="es-MX" sz="2800" b="1"/>
          </a:p>
          <a:p>
            <a:pPr lvl="0">
              <a:spcBef>
                <a:spcPts val="0"/>
              </a:spcBef>
            </a:pPr>
            <a:r>
              <a:rPr lang="es-GT" b="1"/>
              <a:t>		</a:t>
            </a:r>
            <a:r>
              <a:rPr lang="es-GT" b="1">
                <a:latin typeface="Arial" pitchFamily="34"/>
                <a:cs typeface="Arial" pitchFamily="34"/>
              </a:rPr>
              <a:t>José Miguel Marroquín Moreno 		 202231386</a:t>
            </a:r>
          </a:p>
          <a:p>
            <a:pPr lvl="0">
              <a:spcBef>
                <a:spcPts val="0"/>
              </a:spcBef>
            </a:pPr>
            <a:r>
              <a:rPr lang="es-GT" b="1">
                <a:latin typeface="Arial" pitchFamily="34"/>
                <a:cs typeface="Arial" pitchFamily="34"/>
              </a:rPr>
              <a:t>		Ruby Dulce Rocio Agustín Rodas 	 201230160</a:t>
            </a:r>
          </a:p>
          <a:p>
            <a:pPr lvl="0">
              <a:spcBef>
                <a:spcPts val="0"/>
              </a:spcBef>
            </a:pPr>
            <a:r>
              <a:rPr lang="es-GT" b="1">
                <a:latin typeface="Arial" pitchFamily="34"/>
                <a:cs typeface="Arial" pitchFamily="34"/>
              </a:rPr>
              <a:t>		Wilmer Otoniel Álvarez García 		 202232148</a:t>
            </a:r>
          </a:p>
          <a:p>
            <a:pPr lvl="0">
              <a:spcBef>
                <a:spcPts val="0"/>
              </a:spcBef>
            </a:pPr>
            <a:r>
              <a:rPr lang="es-GT" b="1">
                <a:latin typeface="Arial" pitchFamily="34"/>
                <a:cs typeface="Arial" pitchFamily="34"/>
              </a:rPr>
              <a:t>		Dulce María Santos López 			 202232207</a:t>
            </a:r>
          </a:p>
          <a:p>
            <a:pPr lvl="0">
              <a:spcBef>
                <a:spcPts val="0"/>
              </a:spcBef>
            </a:pPr>
            <a:r>
              <a:rPr lang="es-GT" b="1">
                <a:latin typeface="Arial" pitchFamily="34"/>
                <a:cs typeface="Arial" pitchFamily="34"/>
              </a:rPr>
              <a:t>		Juan Carlos Sosof García 			 202231229</a:t>
            </a:r>
          </a:p>
          <a:p>
            <a:pPr lvl="0">
              <a:spcBef>
                <a:spcPts val="0"/>
              </a:spcBef>
            </a:pPr>
            <a:r>
              <a:rPr lang="es-GT" b="1">
                <a:latin typeface="Arial" pitchFamily="34"/>
                <a:cs typeface="Arial" pitchFamily="34"/>
              </a:rPr>
              <a:t>		Brayan Alfredo García Méndez 		 201632262</a:t>
            </a:r>
          </a:p>
          <a:p>
            <a:pPr lvl="0">
              <a:spcBef>
                <a:spcPts val="0"/>
              </a:spcBef>
            </a:pPr>
            <a:r>
              <a:rPr lang="es-GT" b="1">
                <a:latin typeface="Arial" pitchFamily="34"/>
                <a:cs typeface="Arial" pitchFamily="34"/>
              </a:rPr>
              <a:t>		Marlon Ivan Carreto Rivera 			 201230088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28D2ECF8-43B6-711C-99F4-B240AE6CB6CE}"/>
              </a:ext>
            </a:extLst>
          </p:cNvPr>
          <p:cNvSpPr txBox="1">
            <a:spLocks noGrp="1"/>
          </p:cNvSpPr>
          <p:nvPr>
            <p:ph idx="1"/>
          </p:nvPr>
        </p:nvSpPr>
        <p:spPr>
          <a:xfrm>
            <a:off x="2356838" y="579546"/>
            <a:ext cx="9147776" cy="5331674"/>
          </a:xfrm>
        </p:spPr>
        <p:txBody>
          <a:bodyPr/>
          <a:lstStyle/>
          <a:p>
            <a:pPr lvl="0"/>
            <a:r>
              <a:rPr lang="es-GT" sz="2800"/>
              <a:t>Prepara  250 ml. De solución 0.1M KMnO4</a:t>
            </a:r>
          </a:p>
          <a:p>
            <a:pPr lvl="0"/>
            <a:endParaRPr lang="es-GT" sz="2800"/>
          </a:p>
          <a:p>
            <a:pPr lvl="0"/>
            <a:r>
              <a:rPr lang="es-GT" sz="2800"/>
              <a:t>A) calcular el paso molecular de KMnO4 = 158.03 g/mol.</a:t>
            </a:r>
          </a:p>
          <a:p>
            <a:pPr lvl="0"/>
            <a:endParaRPr lang="es-GT" sz="2800"/>
          </a:p>
          <a:p>
            <a:pPr lvl="0"/>
            <a:r>
              <a:rPr lang="es-GT" sz="2800"/>
              <a:t>B) Molaridad = 0.1 M.</a:t>
            </a:r>
          </a:p>
          <a:p>
            <a:pPr lvl="0"/>
            <a:endParaRPr lang="es-GT" sz="2800"/>
          </a:p>
          <a:p>
            <a:pPr lvl="0"/>
            <a:r>
              <a:rPr lang="es-GT" sz="2800"/>
              <a:t>C) Volumen solución 0.250Lt.</a:t>
            </a:r>
          </a:p>
          <a:p>
            <a:pPr lvl="0"/>
            <a:endParaRPr lang="es-G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44B3DE20-3248-3BB1-2798-15D2D8C0842B}"/>
              </a:ext>
            </a:extLst>
          </p:cNvPr>
          <p:cNvSpPr txBox="1">
            <a:spLocks noGrp="1"/>
          </p:cNvSpPr>
          <p:nvPr>
            <p:ph idx="1"/>
          </p:nvPr>
        </p:nvSpPr>
        <p:spPr>
          <a:xfrm>
            <a:off x="2279562" y="309094"/>
            <a:ext cx="9225052" cy="5602126"/>
          </a:xfrm>
        </p:spPr>
        <p:txBody>
          <a:bodyPr/>
          <a:lstStyle/>
          <a:p>
            <a:pPr lvl="0">
              <a:buAutoNum type="alphaUcParenR" startAt="3"/>
            </a:pPr>
            <a:r>
              <a:rPr lang="es-GT" u="sng"/>
              <a:t>0.1 mol de KMnO4</a:t>
            </a:r>
            <a:r>
              <a:rPr lang="es-GT"/>
              <a:t>  x  0.250Lt. =  0.025mol.  KMnO4</a:t>
            </a:r>
          </a:p>
          <a:p>
            <a:pPr marL="0" lvl="0" indent="0">
              <a:buNone/>
            </a:pPr>
            <a:r>
              <a:rPr lang="es-GT"/>
              <a:t>            1 litro </a:t>
            </a:r>
          </a:p>
          <a:p>
            <a:pPr marL="0" lvl="0" indent="0">
              <a:buNone/>
            </a:pPr>
            <a:endParaRPr lang="es-GT"/>
          </a:p>
          <a:p>
            <a:pPr marL="0" lvl="0" indent="0">
              <a:buNone/>
            </a:pPr>
            <a:r>
              <a:rPr lang="es-GT"/>
              <a:t>D) 0.025 mol de KMnO4  x  </a:t>
            </a:r>
            <a:r>
              <a:rPr lang="es-GT" u="sng"/>
              <a:t>158.03g/KMn04  </a:t>
            </a:r>
            <a:r>
              <a:rPr lang="es-GT"/>
              <a:t>=  3.9g de KM</a:t>
            </a:r>
          </a:p>
          <a:p>
            <a:pPr marL="0" lvl="0" indent="0">
              <a:buNone/>
            </a:pPr>
            <a:r>
              <a:rPr lang="es-GT"/>
              <a:t>                                                  1mol KMnO4</a:t>
            </a:r>
          </a:p>
          <a:p>
            <a:pPr marL="0" lvl="0" indent="0">
              <a:buNone/>
            </a:pPr>
            <a:endParaRPr lang="es-GT"/>
          </a:p>
          <a:p>
            <a:pPr marL="0" lvl="0" indent="0">
              <a:buNone/>
            </a:pPr>
            <a:r>
              <a:rPr lang="es-GT"/>
              <a:t>  RESPUESTA:</a:t>
            </a:r>
          </a:p>
          <a:p>
            <a:pPr marL="0" lvl="0" indent="0">
              <a:buNone/>
            </a:pPr>
            <a:r>
              <a:rPr lang="es-GT"/>
              <a:t>	                3.9 g de KMnO4.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324B3F56-D50D-8312-490E-2EF348A360FB}"/>
              </a:ext>
            </a:extLst>
          </p:cNvPr>
          <p:cNvSpPr txBox="1">
            <a:spLocks noGrp="1"/>
          </p:cNvSpPr>
          <p:nvPr>
            <p:ph idx="1"/>
          </p:nvPr>
        </p:nvSpPr>
        <p:spPr>
          <a:xfrm>
            <a:off x="1893192" y="373486"/>
            <a:ext cx="9611413" cy="5537734"/>
          </a:xfrm>
        </p:spPr>
        <p:txBody>
          <a:bodyPr/>
          <a:lstStyle/>
          <a:p>
            <a:pPr lvl="0"/>
            <a:r>
              <a:rPr lang="es-GT"/>
              <a:t>Valón Aforado:</a:t>
            </a:r>
          </a:p>
          <a:p>
            <a:pPr lvl="0"/>
            <a:endParaRPr lang="es-GT"/>
          </a:p>
        </p:txBody>
      </p:sp>
      <p:pic>
        <p:nvPicPr>
          <p:cNvPr id="3" name="Imagen 3">
            <a:extLst>
              <a:ext uri="{FF2B5EF4-FFF2-40B4-BE49-F238E27FC236}">
                <a16:creationId xmlns:a16="http://schemas.microsoft.com/office/drawing/2014/main" id="{178B469B-7FDC-355F-24CE-C300DFBE4765}"/>
              </a:ext>
            </a:extLst>
          </p:cNvPr>
          <p:cNvPicPr>
            <a:picLocks noChangeAspect="1"/>
          </p:cNvPicPr>
          <p:nvPr/>
        </p:nvPicPr>
        <p:blipFill>
          <a:blip r:embed="rId2"/>
          <a:stretch>
            <a:fillRect/>
          </a:stretch>
        </p:blipFill>
        <p:spPr>
          <a:xfrm>
            <a:off x="3721992" y="1184852"/>
            <a:ext cx="3825026" cy="4420675"/>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ángulo 3">
            <a:extLst>
              <a:ext uri="{FF2B5EF4-FFF2-40B4-BE49-F238E27FC236}">
                <a16:creationId xmlns:a16="http://schemas.microsoft.com/office/drawing/2014/main" id="{584CF42B-F49F-A27A-1E78-41031B789E71}"/>
              </a:ext>
            </a:extLst>
          </p:cNvPr>
          <p:cNvSpPr/>
          <p:nvPr/>
        </p:nvSpPr>
        <p:spPr>
          <a:xfrm>
            <a:off x="2629988" y="817153"/>
            <a:ext cx="6657700" cy="1231102"/>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000" b="1" i="0" u="none" strike="noStrike" kern="1200" cap="none" spc="0" baseline="0">
                <a:solidFill>
                  <a:srgbClr val="000000"/>
                </a:solidFill>
                <a:uFillTx/>
                <a:latin typeface="Arial" pitchFamily="34"/>
                <a:ea typeface="Calibri" pitchFamily="34"/>
                <a:cs typeface="Arial" pitchFamily="34"/>
              </a:rPr>
              <a:t>Preparación de soluciones Normales (N)</a:t>
            </a:r>
            <a:endParaRPr lang="es-ES" sz="2000" b="0" i="0" u="none" strike="noStrike" kern="1200" cap="none" spc="0" baseline="0">
              <a:solidFill>
                <a:srgbClr val="000000"/>
              </a:solidFill>
              <a:uFillTx/>
              <a:latin typeface="Arial" pitchFamily="34"/>
              <a:ea typeface="Calibri" pitchFamily="34"/>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1" i="0" u="none" strike="noStrike" kern="1200" cap="none" spc="0" baseline="0">
                <a:solidFill>
                  <a:srgbClr val="000000"/>
                </a:solidFill>
                <a:uFillTx/>
                <a:latin typeface="Arial" pitchFamily="34"/>
                <a:ea typeface="Calibri" pitchFamily="34"/>
                <a:cs typeface="Times New Roman" pitchFamily="18"/>
              </a:rPr>
              <a:t> </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Normalidad, </a:t>
            </a:r>
            <a:r>
              <a:rPr lang="es-ES" sz="1800" b="0" i="0" u="none" strike="noStrike" kern="1200" cap="none" spc="0" baseline="0">
                <a:solidFill>
                  <a:srgbClr val="FF0000"/>
                </a:solidFill>
                <a:uFillTx/>
                <a:latin typeface="Arial" pitchFamily="34"/>
                <a:ea typeface="Calibri" pitchFamily="34"/>
                <a:cs typeface="Times New Roman" pitchFamily="18"/>
              </a:rPr>
              <a:t>N</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sng" strike="noStrike" kern="1200" cap="none" spc="0" baseline="0">
                <a:solidFill>
                  <a:srgbClr val="000000"/>
                </a:solidFill>
                <a:uFillTx/>
                <a:latin typeface="Arial" pitchFamily="34"/>
                <a:ea typeface="Calibri" pitchFamily="34"/>
                <a:cs typeface="Times New Roman" pitchFamily="18"/>
              </a:rPr>
              <a:t> Equivalentes Soluto </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sng" strike="noStrike" kern="1200" cap="none" spc="0" baseline="0">
                <a:solidFill>
                  <a:srgbClr val="000000"/>
                </a:solidFill>
                <a:uFillTx/>
                <a:latin typeface="Arial" pitchFamily="34"/>
                <a:ea typeface="Calibri" pitchFamily="34"/>
                <a:cs typeface="Times New Roman" pitchFamily="18"/>
              </a:rPr>
              <a:t>Eq</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                          Litros de la solución       L        </a:t>
            </a:r>
            <a:endParaRPr lang="es-ES" sz="1600" b="0" i="0" u="none" strike="noStrike" kern="1200" cap="none" spc="0" baseline="0">
              <a:solidFill>
                <a:srgbClr val="000000"/>
              </a:solidFill>
              <a:uFillTx/>
              <a:latin typeface="Calibri" pitchFamily="34"/>
              <a:ea typeface="Calibri" pitchFamily="34"/>
              <a:cs typeface="Times New Roman" pitchFamily="18"/>
            </a:endParaRPr>
          </a:p>
        </p:txBody>
      </p:sp>
      <p:pic>
        <p:nvPicPr>
          <p:cNvPr id="3" name="Imagen 7">
            <a:extLst>
              <a:ext uri="{FF2B5EF4-FFF2-40B4-BE49-F238E27FC236}">
                <a16:creationId xmlns:a16="http://schemas.microsoft.com/office/drawing/2014/main" id="{2DA9B1E2-3E78-D840-CA1B-5B61F253E047}"/>
              </a:ext>
            </a:extLst>
          </p:cNvPr>
          <p:cNvPicPr>
            <a:picLocks noChangeAspect="1"/>
          </p:cNvPicPr>
          <p:nvPr/>
        </p:nvPicPr>
        <p:blipFill>
          <a:blip r:embed="rId2"/>
          <a:stretch>
            <a:fillRect/>
          </a:stretch>
        </p:blipFill>
        <p:spPr>
          <a:xfrm>
            <a:off x="1990164" y="2524237"/>
            <a:ext cx="9493620" cy="1536768"/>
          </a:xfrm>
          <a:prstGeom prst="rect">
            <a:avLst/>
          </a:prstGeom>
          <a:noFill/>
          <a:ln cap="flat">
            <a:noFill/>
          </a:ln>
        </p:spPr>
      </p:pic>
      <p:pic>
        <p:nvPicPr>
          <p:cNvPr id="4" name="Imagen 8">
            <a:extLst>
              <a:ext uri="{FF2B5EF4-FFF2-40B4-BE49-F238E27FC236}">
                <a16:creationId xmlns:a16="http://schemas.microsoft.com/office/drawing/2014/main" id="{1ABB522E-9ACF-4FD8-8AE0-ECC60CC5DC49}"/>
              </a:ext>
            </a:extLst>
          </p:cNvPr>
          <p:cNvPicPr>
            <a:picLocks noChangeAspect="1"/>
          </p:cNvPicPr>
          <p:nvPr/>
        </p:nvPicPr>
        <p:blipFill>
          <a:blip r:embed="rId3"/>
          <a:stretch>
            <a:fillRect/>
          </a:stretch>
        </p:blipFill>
        <p:spPr>
          <a:xfrm>
            <a:off x="2191871" y="4061014"/>
            <a:ext cx="5930158" cy="2622179"/>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ECE6DA9-7C6B-21CB-34AD-F1624149F23F}"/>
              </a:ext>
            </a:extLst>
          </p:cNvPr>
          <p:cNvSpPr/>
          <p:nvPr/>
        </p:nvSpPr>
        <p:spPr>
          <a:xfrm>
            <a:off x="2093262" y="863239"/>
            <a:ext cx="6096003" cy="312694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 </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0.025Eq CUSO</a:t>
            </a:r>
            <a:r>
              <a:rPr lang="es-ES" sz="1050" b="0" i="0" u="none" strike="noStrike" kern="1200" cap="none" spc="0" baseline="0">
                <a:solidFill>
                  <a:srgbClr val="000000"/>
                </a:solidFill>
                <a:uFillTx/>
                <a:latin typeface="Arial" pitchFamily="34"/>
                <a:ea typeface="Calibri" pitchFamily="34"/>
                <a:cs typeface="Times New Roman" pitchFamily="18"/>
              </a:rPr>
              <a:t>4 </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sng" strike="noStrike" kern="1200" cap="none" spc="0" baseline="0">
                <a:solidFill>
                  <a:srgbClr val="000000"/>
                </a:solidFill>
                <a:uFillTx/>
                <a:latin typeface="Arial" pitchFamily="34"/>
                <a:ea typeface="Calibri" pitchFamily="34"/>
                <a:cs typeface="Times New Roman" pitchFamily="18"/>
              </a:rPr>
              <a:t>77.79 g CUS0</a:t>
            </a:r>
            <a:r>
              <a:rPr lang="es-ES" sz="1050" b="0" i="0" u="sng" strike="noStrike" kern="1200" cap="none" spc="0" baseline="0">
                <a:solidFill>
                  <a:srgbClr val="000000"/>
                </a:solidFill>
                <a:uFillTx/>
                <a:latin typeface="Arial" pitchFamily="34"/>
                <a:ea typeface="Calibri" pitchFamily="34"/>
                <a:cs typeface="Times New Roman" pitchFamily="18"/>
              </a:rPr>
              <a:t>4 </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none" strike="noStrike" kern="1200" cap="none" spc="0" baseline="0">
                <a:solidFill>
                  <a:srgbClr val="000000"/>
                </a:solidFill>
                <a:highlight>
                  <a:srgbClr val="00FF00"/>
                </a:highlight>
                <a:uFillTx/>
                <a:latin typeface="Arial" pitchFamily="34"/>
                <a:ea typeface="Calibri" pitchFamily="34"/>
                <a:cs typeface="Times New Roman" pitchFamily="18"/>
              </a:rPr>
              <a:t>1.99g</a:t>
            </a:r>
            <a:r>
              <a:rPr lang="es-ES" sz="1050" b="0" i="0" u="none" strike="noStrike" kern="1200" cap="none" spc="0" baseline="0">
                <a:solidFill>
                  <a:srgbClr val="000000"/>
                </a:solidFill>
                <a:highlight>
                  <a:srgbClr val="00FF00"/>
                </a:highlight>
                <a:uFillTx/>
                <a:latin typeface="Arial" pitchFamily="34"/>
                <a:ea typeface="Calibri" pitchFamily="34"/>
                <a:cs typeface="Times New Roman" pitchFamily="18"/>
              </a:rPr>
              <a:t> </a:t>
            </a:r>
            <a:r>
              <a:rPr lang="es-ES" sz="1800" b="0" i="0" u="none" strike="noStrike" kern="1200" cap="none" spc="0" baseline="0">
                <a:solidFill>
                  <a:srgbClr val="000000"/>
                </a:solidFill>
                <a:highlight>
                  <a:srgbClr val="00FF00"/>
                </a:highlight>
                <a:uFillTx/>
                <a:latin typeface="Arial" pitchFamily="34"/>
                <a:ea typeface="Calibri" pitchFamily="34"/>
                <a:cs typeface="Times New Roman" pitchFamily="18"/>
              </a:rPr>
              <a:t>CUSO</a:t>
            </a:r>
            <a:r>
              <a:rPr lang="es-ES" sz="1050" b="0" i="0" u="none" strike="noStrike" kern="1200" cap="none" spc="0" baseline="0">
                <a:solidFill>
                  <a:srgbClr val="000000"/>
                </a:solidFill>
                <a:highlight>
                  <a:srgbClr val="00FF00"/>
                </a:highlight>
                <a:uFillTx/>
                <a:latin typeface="Arial" pitchFamily="34"/>
                <a:ea typeface="Calibri" pitchFamily="34"/>
                <a:cs typeface="Times New Roman" pitchFamily="18"/>
              </a:rPr>
              <a:t>4</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7000"/>
              </a:lnSpc>
              <a:spcBef>
                <a:spcPts val="0"/>
              </a:spcBef>
              <a:spcAft>
                <a:spcPts val="800"/>
              </a:spcAft>
              <a:buNone/>
              <a:tabLst>
                <a:tab pos="1381128" algn="l"/>
              </a:tabLst>
              <a:defRPr sz="1800" b="0" i="0" u="none" strike="noStrike" kern="0" cap="none" spc="0" baseline="0">
                <a:solidFill>
                  <a:srgbClr val="000000"/>
                </a:solidFill>
                <a:uFillTx/>
              </a:defRPr>
            </a:pPr>
            <a:r>
              <a:rPr lang="es-ES" sz="1600" b="0" i="0" u="none" strike="noStrike" kern="1200" cap="none" spc="0" baseline="0">
                <a:solidFill>
                  <a:srgbClr val="000000"/>
                </a:solidFill>
                <a:uFillTx/>
                <a:latin typeface="Calibri" pitchFamily="34"/>
                <a:ea typeface="Calibri" pitchFamily="34"/>
                <a:cs typeface="Times New Roman" pitchFamily="18"/>
              </a:rPr>
              <a:t>	</a:t>
            </a:r>
            <a:r>
              <a:rPr lang="es-ES" sz="1800" b="0" i="0" u="none" strike="noStrike" kern="1200" cap="none" spc="0" baseline="0">
                <a:solidFill>
                  <a:srgbClr val="000000"/>
                </a:solidFill>
                <a:uFillTx/>
                <a:latin typeface="Arial" pitchFamily="34"/>
                <a:ea typeface="Calibri" pitchFamily="34"/>
                <a:cs typeface="Times New Roman" pitchFamily="18"/>
              </a:rPr>
              <a:t>Eq CUSO</a:t>
            </a:r>
            <a:r>
              <a:rPr lang="es-ES" sz="1050" b="0" i="0" u="none" strike="noStrike" kern="1200" cap="none" spc="0" baseline="0">
                <a:solidFill>
                  <a:srgbClr val="000000"/>
                </a:solidFill>
                <a:uFillTx/>
                <a:latin typeface="Arial" pitchFamily="34"/>
                <a:ea typeface="Calibri" pitchFamily="34"/>
                <a:cs typeface="Times New Roman" pitchFamily="18"/>
              </a:rPr>
              <a:t>4</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7000"/>
              </a:lnSpc>
              <a:spcBef>
                <a:spcPts val="0"/>
              </a:spcBef>
              <a:spcAft>
                <a:spcPts val="800"/>
              </a:spcAft>
              <a:buNone/>
              <a:tabLst>
                <a:tab pos="1381128" algn="l"/>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Arial" pitchFamily="34"/>
                <a:ea typeface="Calibri" pitchFamily="34"/>
                <a:cs typeface="Times New Roman" pitchFamily="18"/>
              </a:rPr>
              <a:t> </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1.99g</a:t>
            </a:r>
            <a:r>
              <a:rPr lang="es-ES" sz="1050" b="0" i="0" u="none" strike="noStrike" kern="1200" cap="none" spc="0" baseline="0">
                <a:solidFill>
                  <a:srgbClr val="000000"/>
                </a:solidFill>
                <a:uFillTx/>
                <a:latin typeface="Arial" pitchFamily="34"/>
                <a:ea typeface="Calibri" pitchFamily="34"/>
                <a:cs typeface="Times New Roman" pitchFamily="18"/>
              </a:rPr>
              <a:t> </a:t>
            </a:r>
            <a:r>
              <a:rPr lang="es-ES" sz="1800" b="0" i="0" u="none" strike="noStrike" kern="1200" cap="none" spc="0" baseline="0">
                <a:solidFill>
                  <a:srgbClr val="000000"/>
                </a:solidFill>
                <a:uFillTx/>
                <a:latin typeface="Arial" pitchFamily="34"/>
                <a:ea typeface="Calibri" pitchFamily="34"/>
                <a:cs typeface="Times New Roman" pitchFamily="18"/>
              </a:rPr>
              <a:t>CUSO</a:t>
            </a:r>
            <a:r>
              <a:rPr lang="es-ES" sz="1050" b="0" i="0" u="none" strike="noStrike" kern="1200" cap="none" spc="0" baseline="0">
                <a:solidFill>
                  <a:srgbClr val="000000"/>
                </a:solidFill>
                <a:uFillTx/>
                <a:latin typeface="Arial" pitchFamily="34"/>
                <a:ea typeface="Calibri" pitchFamily="34"/>
                <a:cs typeface="Times New Roman" pitchFamily="18"/>
              </a:rPr>
              <a:t>4</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sng" strike="noStrike" kern="1200" cap="none" spc="0" baseline="0">
                <a:solidFill>
                  <a:srgbClr val="000000"/>
                </a:solidFill>
                <a:uFillTx/>
                <a:latin typeface="Arial" pitchFamily="34"/>
                <a:ea typeface="Calibri" pitchFamily="34"/>
                <a:cs typeface="Times New Roman" pitchFamily="18"/>
              </a:rPr>
              <a:t>249.54 g CUSO</a:t>
            </a:r>
            <a:r>
              <a:rPr lang="es-ES" sz="1050" b="0" i="0" u="sng" strike="noStrike" kern="1200" cap="none" spc="0" baseline="0">
                <a:solidFill>
                  <a:srgbClr val="000000"/>
                </a:solidFill>
                <a:uFillTx/>
                <a:latin typeface="Arial" pitchFamily="34"/>
                <a:ea typeface="Calibri" pitchFamily="34"/>
                <a:cs typeface="Times New Roman" pitchFamily="18"/>
              </a:rPr>
              <a:t>4</a:t>
            </a:r>
            <a:r>
              <a:rPr lang="es-ES" sz="1800" b="0" i="0" u="sng" strike="noStrike" kern="1200" cap="none" spc="0" baseline="0">
                <a:solidFill>
                  <a:srgbClr val="000000"/>
                </a:solidFill>
                <a:uFillTx/>
                <a:latin typeface="Arial" pitchFamily="34"/>
                <a:ea typeface="Calibri" pitchFamily="34"/>
                <a:cs typeface="Times New Roman" pitchFamily="18"/>
              </a:rPr>
              <a:t> * 5 H</a:t>
            </a:r>
            <a:r>
              <a:rPr lang="es-ES" sz="1050" b="0" i="0" u="sng" strike="noStrike" kern="1200" cap="none" spc="0" baseline="0">
                <a:solidFill>
                  <a:srgbClr val="000000"/>
                </a:solidFill>
                <a:uFillTx/>
                <a:latin typeface="Arial" pitchFamily="34"/>
                <a:ea typeface="Calibri" pitchFamily="34"/>
                <a:cs typeface="Times New Roman" pitchFamily="18"/>
              </a:rPr>
              <a:t>2</a:t>
            </a:r>
            <a:r>
              <a:rPr lang="es-ES" sz="1800" b="0" i="0" u="sng" strike="noStrike" kern="1200" cap="none" spc="0" baseline="0">
                <a:solidFill>
                  <a:srgbClr val="000000"/>
                </a:solidFill>
                <a:uFillTx/>
                <a:latin typeface="Arial" pitchFamily="34"/>
                <a:ea typeface="Calibri" pitchFamily="34"/>
                <a:cs typeface="Times New Roman" pitchFamily="18"/>
              </a:rPr>
              <a:t>O</a:t>
            </a:r>
            <a:r>
              <a:rPr lang="es-ES" sz="1800" b="0" i="0" u="none" strike="noStrike" kern="1200" cap="none" spc="0" baseline="0">
                <a:solidFill>
                  <a:srgbClr val="000000"/>
                </a:solidFill>
                <a:uFillTx/>
                <a:latin typeface="Arial" pitchFamily="34"/>
                <a:ea typeface="Calibri" pitchFamily="34"/>
                <a:cs typeface="Times New Roman" pitchFamily="18"/>
              </a:rPr>
              <a:t>= </a:t>
            </a:r>
            <a:r>
              <a:rPr lang="es-ES" sz="1800" b="0" i="0" u="none" strike="noStrike" kern="1200" cap="none" spc="0" baseline="0">
                <a:solidFill>
                  <a:srgbClr val="000000"/>
                </a:solidFill>
                <a:highlight>
                  <a:srgbClr val="00FF00"/>
                </a:highlight>
                <a:uFillTx/>
                <a:latin typeface="Arial" pitchFamily="34"/>
                <a:ea typeface="Calibri" pitchFamily="34"/>
                <a:cs typeface="Times New Roman" pitchFamily="18"/>
              </a:rPr>
              <a:t>3.11g CUSO</a:t>
            </a:r>
            <a:r>
              <a:rPr lang="es-ES" sz="1050" b="0" i="0" u="none" strike="noStrike" kern="1200" cap="none" spc="0" baseline="0">
                <a:solidFill>
                  <a:srgbClr val="000000"/>
                </a:solidFill>
                <a:highlight>
                  <a:srgbClr val="00FF00"/>
                </a:highlight>
                <a:uFillTx/>
                <a:latin typeface="Arial" pitchFamily="34"/>
                <a:ea typeface="Calibri" pitchFamily="34"/>
                <a:cs typeface="Times New Roman" pitchFamily="18"/>
              </a:rPr>
              <a:t>4 </a:t>
            </a:r>
            <a:r>
              <a:rPr lang="es-ES" sz="1800" b="0" i="0" u="none" strike="noStrike" kern="1200" cap="none" spc="0" baseline="0">
                <a:solidFill>
                  <a:srgbClr val="000000"/>
                </a:solidFill>
                <a:highlight>
                  <a:srgbClr val="00FF00"/>
                </a:highlight>
                <a:uFillTx/>
                <a:latin typeface="Arial" pitchFamily="34"/>
                <a:ea typeface="Calibri" pitchFamily="34"/>
                <a:cs typeface="Times New Roman" pitchFamily="18"/>
              </a:rPr>
              <a:t>*5 H</a:t>
            </a:r>
            <a:r>
              <a:rPr lang="es-ES" sz="1050" b="0" i="0" u="none" strike="noStrike" kern="1200" cap="none" spc="0" baseline="0">
                <a:solidFill>
                  <a:srgbClr val="000000"/>
                </a:solidFill>
                <a:highlight>
                  <a:srgbClr val="00FF00"/>
                </a:highlight>
                <a:uFillTx/>
                <a:latin typeface="Arial" pitchFamily="34"/>
                <a:ea typeface="Calibri" pitchFamily="34"/>
                <a:cs typeface="Times New Roman" pitchFamily="18"/>
              </a:rPr>
              <a:t>2</a:t>
            </a:r>
            <a:r>
              <a:rPr lang="es-ES" sz="1800" b="0" i="0" u="none" strike="noStrike" kern="1200" cap="none" spc="0" baseline="0">
                <a:solidFill>
                  <a:srgbClr val="000000"/>
                </a:solidFill>
                <a:highlight>
                  <a:srgbClr val="00FF00"/>
                </a:highlight>
                <a:uFillTx/>
                <a:latin typeface="Arial" pitchFamily="34"/>
                <a:ea typeface="Calibri" pitchFamily="34"/>
                <a:cs typeface="Times New Roman" pitchFamily="18"/>
              </a:rPr>
              <a:t>O</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7000"/>
              </a:lnSpc>
              <a:spcBef>
                <a:spcPts val="0"/>
              </a:spcBef>
              <a:spcAft>
                <a:spcPts val="800"/>
              </a:spcAft>
              <a:buNone/>
              <a:tabLst>
                <a:tab pos="1228725" algn="l"/>
              </a:tabLst>
              <a:defRPr sz="1800" b="0" i="0" u="none" strike="noStrike" kern="0" cap="none" spc="0" baseline="0">
                <a:solidFill>
                  <a:srgbClr val="000000"/>
                </a:solidFill>
                <a:uFillTx/>
              </a:defRPr>
            </a:pPr>
            <a:r>
              <a:rPr lang="es-ES" sz="1800" b="0" i="0" u="none" strike="noStrike" kern="1200" cap="none" spc="0" baseline="0">
                <a:solidFill>
                  <a:srgbClr val="000000"/>
                </a:solidFill>
                <a:uFillTx/>
                <a:latin typeface="Arial" pitchFamily="34"/>
                <a:ea typeface="Calibri" pitchFamily="34"/>
                <a:cs typeface="Times New Roman" pitchFamily="18"/>
              </a:rPr>
              <a:t>	159.54g CUSO</a:t>
            </a:r>
            <a:r>
              <a:rPr lang="es-ES" sz="1050" b="0" i="0" u="none" strike="noStrike" kern="1200" cap="none" spc="0" baseline="0">
                <a:solidFill>
                  <a:srgbClr val="000000"/>
                </a:solidFill>
                <a:uFillTx/>
                <a:latin typeface="Arial" pitchFamily="34"/>
                <a:ea typeface="Calibri" pitchFamily="34"/>
                <a:cs typeface="Times New Roman" pitchFamily="18"/>
              </a:rPr>
              <a:t>4</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7000"/>
              </a:lnSpc>
              <a:spcBef>
                <a:spcPts val="0"/>
              </a:spcBef>
              <a:spcAft>
                <a:spcPts val="800"/>
              </a:spcAft>
              <a:buNone/>
              <a:tabLst>
                <a:tab pos="1228725" algn="l"/>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Arial" pitchFamily="34"/>
                <a:ea typeface="Calibri" pitchFamily="34"/>
                <a:cs typeface="Times New Roman" pitchFamily="18"/>
              </a:rPr>
              <a:t> </a:t>
            </a:r>
            <a:endParaRPr lang="es-ES" sz="16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7000"/>
              </a:lnSpc>
              <a:spcBef>
                <a:spcPts val="0"/>
              </a:spcBef>
              <a:spcAft>
                <a:spcPts val="800"/>
              </a:spcAft>
              <a:buNone/>
              <a:tabLst>
                <a:tab pos="1228725" algn="l"/>
              </a:tabLst>
              <a:defRPr sz="1800" b="0" i="0" u="none" strike="noStrike" kern="0" cap="none" spc="0" baseline="0">
                <a:solidFill>
                  <a:srgbClr val="000000"/>
                </a:solidFill>
                <a:uFillTx/>
              </a:defRPr>
            </a:pPr>
            <a:r>
              <a:rPr lang="es-ES" sz="1800" b="0" i="0" u="none" strike="noStrike" kern="1200" cap="none" spc="0" baseline="0">
                <a:solidFill>
                  <a:srgbClr val="000000"/>
                </a:solidFill>
                <a:highlight>
                  <a:srgbClr val="FFFF00"/>
                </a:highlight>
                <a:uFillTx/>
                <a:latin typeface="Arial" pitchFamily="34"/>
                <a:ea typeface="Calibri" pitchFamily="34"/>
                <a:cs typeface="Times New Roman" pitchFamily="18"/>
              </a:rPr>
              <a:t>R//. Pesar 3.11g de CUSO</a:t>
            </a:r>
            <a:r>
              <a:rPr lang="es-ES" sz="1050" b="0" i="0" u="none" strike="noStrike" kern="1200" cap="none" spc="0" baseline="0">
                <a:solidFill>
                  <a:srgbClr val="000000"/>
                </a:solidFill>
                <a:highlight>
                  <a:srgbClr val="FFFF00"/>
                </a:highlight>
                <a:uFillTx/>
                <a:latin typeface="Arial" pitchFamily="34"/>
                <a:ea typeface="Calibri" pitchFamily="34"/>
                <a:cs typeface="Times New Roman" pitchFamily="18"/>
              </a:rPr>
              <a:t>4</a:t>
            </a:r>
            <a:r>
              <a:rPr lang="es-ES" sz="1800" b="0" i="0" u="none" strike="noStrike" kern="1200" cap="none" spc="0" baseline="0">
                <a:solidFill>
                  <a:srgbClr val="000000"/>
                </a:solidFill>
                <a:highlight>
                  <a:srgbClr val="FFFF00"/>
                </a:highlight>
                <a:uFillTx/>
                <a:latin typeface="Arial" pitchFamily="34"/>
                <a:ea typeface="Calibri" pitchFamily="34"/>
                <a:cs typeface="Times New Roman" pitchFamily="18"/>
              </a:rPr>
              <a:t>*5H</a:t>
            </a:r>
            <a:r>
              <a:rPr lang="es-ES" sz="1050" b="0" i="0" u="none" strike="noStrike" kern="1200" cap="none" spc="0" baseline="0">
                <a:solidFill>
                  <a:srgbClr val="000000"/>
                </a:solidFill>
                <a:highlight>
                  <a:srgbClr val="FFFF00"/>
                </a:highlight>
                <a:uFillTx/>
                <a:latin typeface="Arial" pitchFamily="34"/>
                <a:ea typeface="Calibri" pitchFamily="34"/>
                <a:cs typeface="Times New Roman" pitchFamily="18"/>
              </a:rPr>
              <a:t>2</a:t>
            </a:r>
            <a:r>
              <a:rPr lang="es-ES" sz="1800" b="0" i="0" u="none" strike="noStrike" kern="1200" cap="none" spc="0" baseline="0">
                <a:solidFill>
                  <a:srgbClr val="000000"/>
                </a:solidFill>
                <a:highlight>
                  <a:srgbClr val="FFFF00"/>
                </a:highlight>
                <a:uFillTx/>
                <a:latin typeface="Arial" pitchFamily="34"/>
                <a:ea typeface="Calibri" pitchFamily="34"/>
                <a:cs typeface="Times New Roman" pitchFamily="18"/>
              </a:rPr>
              <a:t>O en la balanza para preparar la solución 0.1N</a:t>
            </a:r>
            <a:r>
              <a:rPr lang="es-ES" sz="1800" b="0" i="0" u="none" strike="noStrike" kern="1200" cap="none" spc="0" baseline="0">
                <a:solidFill>
                  <a:srgbClr val="000000"/>
                </a:solidFill>
                <a:uFillTx/>
                <a:latin typeface="Arial" pitchFamily="34"/>
                <a:ea typeface="Calibri" pitchFamily="34"/>
                <a:cs typeface="Times New Roman" pitchFamily="18"/>
              </a:rPr>
              <a:t> </a:t>
            </a:r>
            <a:endParaRPr lang="es-ES" sz="1600" b="0" i="0" u="none" strike="noStrike" kern="1200" cap="none" spc="0" baseline="0">
              <a:solidFill>
                <a:srgbClr val="000000"/>
              </a:solidFill>
              <a:uFillTx/>
              <a:latin typeface="Calibri" pitchFamily="34"/>
              <a:ea typeface="Calibri" pitchFamily="34"/>
              <a:cs typeface="Times New Roman" pitchFamily="18"/>
            </a:endParaRPr>
          </a:p>
        </p:txBody>
      </p:sp>
      <p:pic>
        <p:nvPicPr>
          <p:cNvPr id="3" name="Imagen 3">
            <a:extLst>
              <a:ext uri="{FF2B5EF4-FFF2-40B4-BE49-F238E27FC236}">
                <a16:creationId xmlns:a16="http://schemas.microsoft.com/office/drawing/2014/main" id="{FF00BE15-6FD7-2AE7-AE03-19F863122D6B}"/>
              </a:ext>
            </a:extLst>
          </p:cNvPr>
          <p:cNvPicPr>
            <a:picLocks noChangeAspect="1"/>
          </p:cNvPicPr>
          <p:nvPr/>
        </p:nvPicPr>
        <p:blipFill>
          <a:blip r:embed="rId2"/>
          <a:srcRect l="23931" t="20830" r="63170" b="41135"/>
          <a:stretch>
            <a:fillRect/>
          </a:stretch>
        </p:blipFill>
        <p:spPr>
          <a:xfrm>
            <a:off x="1391771" y="4531098"/>
            <a:ext cx="1270750" cy="2022378"/>
          </a:xfrm>
          <a:prstGeom prst="rect">
            <a:avLst/>
          </a:prstGeom>
          <a:noFill/>
          <a:ln cap="flat">
            <a:noFill/>
          </a:ln>
        </p:spPr>
      </p:pic>
      <p:pic>
        <p:nvPicPr>
          <p:cNvPr id="4" name="Imagen 4">
            <a:extLst>
              <a:ext uri="{FF2B5EF4-FFF2-40B4-BE49-F238E27FC236}">
                <a16:creationId xmlns:a16="http://schemas.microsoft.com/office/drawing/2014/main" id="{1A04DA87-883C-9A70-3D1B-576D7C232933}"/>
              </a:ext>
            </a:extLst>
          </p:cNvPr>
          <p:cNvPicPr>
            <a:picLocks noChangeAspect="1"/>
          </p:cNvPicPr>
          <p:nvPr/>
        </p:nvPicPr>
        <p:blipFill>
          <a:blip r:embed="rId3"/>
          <a:srcRect l="23931" t="19319" r="56042" b="17589"/>
          <a:stretch>
            <a:fillRect/>
          </a:stretch>
        </p:blipFill>
        <p:spPr>
          <a:xfrm>
            <a:off x="3015956" y="4531098"/>
            <a:ext cx="1123953" cy="1990721"/>
          </a:xfrm>
          <a:prstGeom prst="rect">
            <a:avLst/>
          </a:prstGeom>
          <a:noFill/>
          <a:ln cap="flat">
            <a:noFill/>
          </a:ln>
        </p:spPr>
      </p:pic>
      <p:pic>
        <p:nvPicPr>
          <p:cNvPr id="5" name="Imagen 5">
            <a:extLst>
              <a:ext uri="{FF2B5EF4-FFF2-40B4-BE49-F238E27FC236}">
                <a16:creationId xmlns:a16="http://schemas.microsoft.com/office/drawing/2014/main" id="{C2AE1DD2-7806-45B0-DE4C-0B9FD4BC44A9}"/>
              </a:ext>
            </a:extLst>
          </p:cNvPr>
          <p:cNvPicPr>
            <a:picLocks noChangeAspect="1"/>
          </p:cNvPicPr>
          <p:nvPr/>
        </p:nvPicPr>
        <p:blipFill>
          <a:blip r:embed="rId4"/>
          <a:srcRect l="24270" t="24438" r="57400" b="17684"/>
          <a:stretch>
            <a:fillRect/>
          </a:stretch>
        </p:blipFill>
        <p:spPr>
          <a:xfrm>
            <a:off x="4493343" y="4562755"/>
            <a:ext cx="1219196" cy="1990721"/>
          </a:xfrm>
          <a:prstGeom prst="rect">
            <a:avLst/>
          </a:prstGeom>
          <a:noFill/>
          <a:ln cap="flat">
            <a:noFill/>
          </a:ln>
        </p:spPr>
      </p:pic>
      <p:pic>
        <p:nvPicPr>
          <p:cNvPr id="6" name="Imagen 6">
            <a:extLst>
              <a:ext uri="{FF2B5EF4-FFF2-40B4-BE49-F238E27FC236}">
                <a16:creationId xmlns:a16="http://schemas.microsoft.com/office/drawing/2014/main" id="{875812D5-14F8-9191-352F-BBE5BF1E4EEA}"/>
              </a:ext>
            </a:extLst>
          </p:cNvPr>
          <p:cNvPicPr>
            <a:picLocks noChangeAspect="1"/>
          </p:cNvPicPr>
          <p:nvPr/>
        </p:nvPicPr>
        <p:blipFill>
          <a:blip r:embed="rId5"/>
          <a:stretch>
            <a:fillRect/>
          </a:stretch>
        </p:blipFill>
        <p:spPr>
          <a:xfrm>
            <a:off x="5970730" y="4499442"/>
            <a:ext cx="1180536" cy="2058972"/>
          </a:xfrm>
          <a:prstGeom prst="rect">
            <a:avLst/>
          </a:prstGeom>
          <a:noFill/>
          <a:ln cap="flat">
            <a:noFill/>
          </a:ln>
        </p:spPr>
      </p:pic>
      <p:pic>
        <p:nvPicPr>
          <p:cNvPr id="7" name="Imagen 7">
            <a:extLst>
              <a:ext uri="{FF2B5EF4-FFF2-40B4-BE49-F238E27FC236}">
                <a16:creationId xmlns:a16="http://schemas.microsoft.com/office/drawing/2014/main" id="{68B288E5-DD17-92AF-97C8-958ED562DE12}"/>
              </a:ext>
            </a:extLst>
          </p:cNvPr>
          <p:cNvPicPr>
            <a:picLocks noChangeAspect="1"/>
          </p:cNvPicPr>
          <p:nvPr/>
        </p:nvPicPr>
        <p:blipFill>
          <a:blip r:embed="rId6"/>
          <a:srcRect l="27835" t="19018" r="62491" b="44456"/>
          <a:stretch>
            <a:fillRect/>
          </a:stretch>
        </p:blipFill>
        <p:spPr>
          <a:xfrm>
            <a:off x="8774655" y="4468343"/>
            <a:ext cx="1059515" cy="2058972"/>
          </a:xfrm>
          <a:prstGeom prst="rect">
            <a:avLst/>
          </a:prstGeom>
          <a:noFill/>
          <a:ln cap="flat">
            <a:noFill/>
          </a:ln>
        </p:spPr>
      </p:pic>
      <p:pic>
        <p:nvPicPr>
          <p:cNvPr id="8" name="Imagen 8">
            <a:extLst>
              <a:ext uri="{FF2B5EF4-FFF2-40B4-BE49-F238E27FC236}">
                <a16:creationId xmlns:a16="http://schemas.microsoft.com/office/drawing/2014/main" id="{EBDF6B6C-AC1E-AC3A-0BF6-6C35B8508666}"/>
              </a:ext>
            </a:extLst>
          </p:cNvPr>
          <p:cNvPicPr>
            <a:picLocks noChangeAspect="1"/>
          </p:cNvPicPr>
          <p:nvPr/>
        </p:nvPicPr>
        <p:blipFill>
          <a:blip r:embed="rId7"/>
          <a:stretch>
            <a:fillRect/>
          </a:stretch>
        </p:blipFill>
        <p:spPr>
          <a:xfrm>
            <a:off x="7430524" y="4515270"/>
            <a:ext cx="1041483" cy="2022378"/>
          </a:xfrm>
          <a:prstGeom prst="rect">
            <a:avLst/>
          </a:prstGeom>
          <a:noFill/>
          <a:ln cap="flat">
            <a:noFill/>
          </a:ln>
        </p:spPr>
      </p:pic>
      <p:pic>
        <p:nvPicPr>
          <p:cNvPr id="9" name="Imagen 9">
            <a:extLst>
              <a:ext uri="{FF2B5EF4-FFF2-40B4-BE49-F238E27FC236}">
                <a16:creationId xmlns:a16="http://schemas.microsoft.com/office/drawing/2014/main" id="{0804C003-DD66-8105-470F-D9C5F2070039}"/>
              </a:ext>
            </a:extLst>
          </p:cNvPr>
          <p:cNvPicPr>
            <a:picLocks noChangeAspect="1"/>
          </p:cNvPicPr>
          <p:nvPr/>
        </p:nvPicPr>
        <p:blipFill>
          <a:blip r:embed="rId8"/>
          <a:srcRect l="32417" t="19923" r="56891" b="40833"/>
          <a:stretch>
            <a:fillRect/>
          </a:stretch>
        </p:blipFill>
        <p:spPr>
          <a:xfrm>
            <a:off x="10213390" y="4531098"/>
            <a:ext cx="1050481" cy="2058972"/>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7C9D-31D7-D159-3265-AA578C3CFA18}"/>
              </a:ext>
            </a:extLst>
          </p:cNvPr>
          <p:cNvSpPr txBox="1">
            <a:spLocks noGrp="1"/>
          </p:cNvSpPr>
          <p:nvPr>
            <p:ph type="title"/>
          </p:nvPr>
        </p:nvSpPr>
        <p:spPr/>
        <p:txBody>
          <a:bodyPr/>
          <a:lstStyle/>
          <a:p>
            <a:pPr lvl="0"/>
            <a:r>
              <a:rPr lang="en-US"/>
              <a:t>Procedimiento</a:t>
            </a:r>
          </a:p>
        </p:txBody>
      </p:sp>
      <p:sp>
        <p:nvSpPr>
          <p:cNvPr id="3" name="Subtitle 2">
            <a:extLst>
              <a:ext uri="{FF2B5EF4-FFF2-40B4-BE49-F238E27FC236}">
                <a16:creationId xmlns:a16="http://schemas.microsoft.com/office/drawing/2014/main" id="{25EFB19D-0A5F-9B84-810A-1A3E87ABAC7F}"/>
              </a:ext>
            </a:extLst>
          </p:cNvPr>
          <p:cNvSpPr txBox="1">
            <a:spLocks noGrp="1"/>
          </p:cNvSpPr>
          <p:nvPr>
            <p:ph idx="1"/>
          </p:nvPr>
        </p:nvSpPr>
        <p:spPr>
          <a:xfrm>
            <a:off x="677332" y="1930398"/>
            <a:ext cx="7663696" cy="4110959"/>
          </a:xfrm>
        </p:spPr>
        <p:txBody>
          <a:bodyPr/>
          <a:lstStyle/>
          <a:p>
            <a:pPr lvl="1"/>
            <a:r>
              <a:rPr lang="en-US" sz="1800" b="1" u="sng"/>
              <a:t>Materiales:</a:t>
            </a:r>
          </a:p>
          <a:p>
            <a:pPr lvl="1"/>
            <a:endParaRPr lang="en-US" sz="1800" b="1" u="sng"/>
          </a:p>
          <a:p>
            <a:pPr lvl="0">
              <a:buAutoNum type="arabicPeriod"/>
            </a:pPr>
            <a:r>
              <a:rPr lang="en-US"/>
              <a:t>Balón aforado de 250 ML</a:t>
            </a:r>
          </a:p>
          <a:p>
            <a:pPr lvl="0">
              <a:buAutoNum type="arabicPeriod"/>
            </a:pPr>
            <a:r>
              <a:rPr lang="en-US"/>
              <a:t>Sulfato capri</a:t>
            </a:r>
            <a:r>
              <a:rPr lang="en-US" b="1" u="sng">
                <a:solidFill>
                  <a:srgbClr val="7F7F7F"/>
                </a:solidFill>
                <a:latin typeface="Trebuchet MS" pitchFamily="34"/>
              </a:rPr>
              <a:t>Materiales</a:t>
            </a:r>
            <a:r>
              <a:rPr lang="en-US"/>
              <a:t>co peta hidratado</a:t>
            </a:r>
          </a:p>
          <a:p>
            <a:pPr lvl="0">
              <a:buAutoNum type="arabicPeriod"/>
            </a:pPr>
            <a:r>
              <a:rPr lang="en-US"/>
              <a:t>Papel aluminio</a:t>
            </a:r>
          </a:p>
          <a:p>
            <a:pPr lvl="0">
              <a:buAutoNum type="arabicPeriod"/>
            </a:pPr>
            <a:r>
              <a:rPr lang="en-US"/>
              <a:t>Biker con agua</a:t>
            </a:r>
          </a:p>
          <a:p>
            <a:pPr lvl="0">
              <a:buAutoNum type="arabicPeriod"/>
            </a:pPr>
            <a:r>
              <a:rPr lang="en-US"/>
              <a:t>Un gotero </a:t>
            </a:r>
          </a:p>
          <a:p>
            <a:pPr lvl="0">
              <a:buAutoNum type="arabicPeriod"/>
            </a:pPr>
            <a:r>
              <a:rPr lang="en-US"/>
              <a:t>Frasco rotulado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A05A-FFE6-6196-128A-AB8237655D88}"/>
              </a:ext>
            </a:extLst>
          </p:cNvPr>
          <p:cNvSpPr txBox="1">
            <a:spLocks noGrp="1"/>
          </p:cNvSpPr>
          <p:nvPr>
            <p:ph type="title"/>
          </p:nvPr>
        </p:nvSpPr>
        <p:spPr/>
        <p:txBody>
          <a:bodyPr/>
          <a:lstStyle/>
          <a:p>
            <a:pPr lvl="0"/>
            <a:r>
              <a:rPr lang="en-US"/>
              <a:t>Procedimiento</a:t>
            </a:r>
          </a:p>
        </p:txBody>
      </p:sp>
      <p:sp>
        <p:nvSpPr>
          <p:cNvPr id="3" name="Content Placeholder 2">
            <a:extLst>
              <a:ext uri="{FF2B5EF4-FFF2-40B4-BE49-F238E27FC236}">
                <a16:creationId xmlns:a16="http://schemas.microsoft.com/office/drawing/2014/main" id="{02DC809B-2DDD-CC7B-E64F-A4E40CEFFDBB}"/>
              </a:ext>
            </a:extLst>
          </p:cNvPr>
          <p:cNvSpPr txBox="1">
            <a:spLocks noGrp="1"/>
          </p:cNvSpPr>
          <p:nvPr>
            <p:ph idx="1"/>
          </p:nvPr>
        </p:nvSpPr>
        <p:spPr>
          <a:xfrm>
            <a:off x="677332" y="1589547"/>
            <a:ext cx="4877894" cy="4451811"/>
          </a:xfrm>
        </p:spPr>
        <p:txBody>
          <a:bodyPr/>
          <a:lstStyle/>
          <a:p>
            <a:pPr lvl="0" algn="just"/>
            <a:r>
              <a:rPr lang="en-US" sz="2000"/>
              <a:t>Agregar el sulfato cáptico en un pedazo de papel aluminio para hacer la cantidad necesaria que son 3.2 g.</a:t>
            </a:r>
          </a:p>
          <a:p>
            <a:pPr lvl="0" algn="just"/>
            <a:endParaRPr lang="en-US" sz="2000"/>
          </a:p>
          <a:p>
            <a:pPr lvl="0" algn="just"/>
            <a:r>
              <a:rPr lang="en-US" sz="2000"/>
              <a:t>Disolvemos en un biker con un poco de agua destilada agregando el sulfato cáprico así mismo agregándole poco a poco un poco más de agua destilada para que este se vuelva más líquido</a:t>
            </a:r>
          </a:p>
        </p:txBody>
      </p:sp>
      <p:pic>
        <p:nvPicPr>
          <p:cNvPr id="4" name="Picture 5">
            <a:extLst>
              <a:ext uri="{FF2B5EF4-FFF2-40B4-BE49-F238E27FC236}">
                <a16:creationId xmlns:a16="http://schemas.microsoft.com/office/drawing/2014/main" id="{098F3326-14FD-8508-024F-73DDDF3B6C5B}"/>
              </a:ext>
            </a:extLst>
          </p:cNvPr>
          <p:cNvPicPr>
            <a:picLocks noGrp="1" noChangeAspect="1"/>
          </p:cNvPicPr>
          <p:nvPr>
            <p:ph idx="2"/>
          </p:nvPr>
        </p:nvPicPr>
        <p:blipFill>
          <a:blip r:embed="rId2"/>
          <a:stretch>
            <a:fillRect/>
          </a:stretch>
        </p:blipFill>
        <p:spPr>
          <a:xfrm>
            <a:off x="6837133" y="691368"/>
            <a:ext cx="2060664" cy="2606039"/>
          </a:xfrm>
        </p:spPr>
      </p:pic>
      <p:pic>
        <p:nvPicPr>
          <p:cNvPr id="5" name="Picture 6">
            <a:extLst>
              <a:ext uri="{FF2B5EF4-FFF2-40B4-BE49-F238E27FC236}">
                <a16:creationId xmlns:a16="http://schemas.microsoft.com/office/drawing/2014/main" id="{36548ADA-A081-5BA6-2439-BE24170FFE91}"/>
              </a:ext>
            </a:extLst>
          </p:cNvPr>
          <p:cNvPicPr>
            <a:picLocks noChangeAspect="1"/>
          </p:cNvPicPr>
          <p:nvPr/>
        </p:nvPicPr>
        <p:blipFill>
          <a:blip r:embed="rId3"/>
          <a:stretch>
            <a:fillRect/>
          </a:stretch>
        </p:blipFill>
        <p:spPr>
          <a:xfrm>
            <a:off x="6837142" y="3374373"/>
            <a:ext cx="2060664" cy="2709330"/>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56EA67E-C3F0-F944-337A-26CF5A0BB0F5}"/>
              </a:ext>
            </a:extLst>
          </p:cNvPr>
          <p:cNvSpPr txBox="1">
            <a:spLocks noGrp="1"/>
          </p:cNvSpPr>
          <p:nvPr>
            <p:ph idx="1"/>
          </p:nvPr>
        </p:nvSpPr>
        <p:spPr>
          <a:xfrm>
            <a:off x="1554068" y="1015998"/>
            <a:ext cx="4184038" cy="5746391"/>
          </a:xfrm>
        </p:spPr>
        <p:txBody>
          <a:bodyPr anchor="b"/>
          <a:lstStyle/>
          <a:p>
            <a:pPr lvl="0"/>
            <a:r>
              <a:rPr lang="en-US" sz="2000"/>
              <a:t>Comenzamos a disolver el caprico moviéndolo constantemente para que este se disuelva agregamos poco a poco a la solución un poco más de agua destilada</a:t>
            </a:r>
          </a:p>
          <a:p>
            <a:pPr lvl="0"/>
            <a:endParaRPr lang="en-US" sz="2000"/>
          </a:p>
          <a:p>
            <a:pPr lvl="0"/>
            <a:endParaRPr lang="en-US" sz="2000"/>
          </a:p>
          <a:p>
            <a:pPr lvl="0"/>
            <a:r>
              <a:rPr lang="en-US" sz="2000"/>
              <a:t>Ya disuelto poco a poco agregamos el sulfato cáprico al balón aforado agregando más agua para que él sulfato caprico se pase de manera adecuada al balón aforado</a:t>
            </a:r>
          </a:p>
          <a:p>
            <a:pPr lvl="0"/>
            <a:endParaRPr lang="en-US" sz="2000"/>
          </a:p>
          <a:p>
            <a:pPr lvl="0"/>
            <a:endParaRPr lang="en-US" sz="2000"/>
          </a:p>
        </p:txBody>
      </p:sp>
      <p:pic>
        <p:nvPicPr>
          <p:cNvPr id="3" name="Picture 5">
            <a:extLst>
              <a:ext uri="{FF2B5EF4-FFF2-40B4-BE49-F238E27FC236}">
                <a16:creationId xmlns:a16="http://schemas.microsoft.com/office/drawing/2014/main" id="{0CCF79FD-0894-8264-04AD-F9B98A6DA372}"/>
              </a:ext>
            </a:extLst>
          </p:cNvPr>
          <p:cNvPicPr>
            <a:picLocks noGrp="1" noChangeAspect="1"/>
          </p:cNvPicPr>
          <p:nvPr>
            <p:ph idx="2"/>
          </p:nvPr>
        </p:nvPicPr>
        <p:blipFill>
          <a:blip r:embed="rId2"/>
          <a:stretch>
            <a:fillRect/>
          </a:stretch>
        </p:blipFill>
        <p:spPr>
          <a:xfrm>
            <a:off x="6851644" y="524390"/>
            <a:ext cx="2562788" cy="2904609"/>
          </a:xfrm>
        </p:spPr>
      </p:pic>
      <p:pic>
        <p:nvPicPr>
          <p:cNvPr id="4" name="Picture 6">
            <a:extLst>
              <a:ext uri="{FF2B5EF4-FFF2-40B4-BE49-F238E27FC236}">
                <a16:creationId xmlns:a16="http://schemas.microsoft.com/office/drawing/2014/main" id="{FC4A7404-1758-E6CE-0619-8212AAAB29BD}"/>
              </a:ext>
            </a:extLst>
          </p:cNvPr>
          <p:cNvPicPr>
            <a:picLocks noChangeAspect="1"/>
          </p:cNvPicPr>
          <p:nvPr/>
        </p:nvPicPr>
        <p:blipFill>
          <a:blip r:embed="rId3"/>
          <a:stretch>
            <a:fillRect/>
          </a:stretch>
        </p:blipFill>
        <p:spPr>
          <a:xfrm>
            <a:off x="6829653" y="3560097"/>
            <a:ext cx="2562788" cy="2709330"/>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10B74EC-5249-8EC8-FDCB-899338678205}"/>
              </a:ext>
            </a:extLst>
          </p:cNvPr>
          <p:cNvSpPr txBox="1">
            <a:spLocks noGrp="1"/>
          </p:cNvSpPr>
          <p:nvPr>
            <p:ph idx="1"/>
          </p:nvPr>
        </p:nvSpPr>
        <p:spPr>
          <a:xfrm>
            <a:off x="677332" y="508004"/>
            <a:ext cx="4184038" cy="5533363"/>
          </a:xfrm>
        </p:spPr>
        <p:txBody>
          <a:bodyPr/>
          <a:lstStyle/>
          <a:p>
            <a:pPr lvl="0"/>
            <a:endParaRPr lang="en-US"/>
          </a:p>
          <a:p>
            <a:pPr lvl="0"/>
            <a:r>
              <a:rPr lang="en-US"/>
              <a:t>Seguiremos agregando un poco más de agua para tener disuelto bien lo que es el sulfato caprico dentro de nuestro balón aforado así mismo tener cuidado de no pasarse de la marca del balón aforado.</a:t>
            </a:r>
          </a:p>
          <a:p>
            <a:pPr lvl="0"/>
            <a:endParaRPr lang="en-US"/>
          </a:p>
          <a:p>
            <a:pPr lvl="0"/>
            <a:endParaRPr lang="en-US"/>
          </a:p>
          <a:p>
            <a:pPr lvl="0"/>
            <a:r>
              <a:rPr lang="en-US"/>
              <a:t>Con un gotero agregamos poco a poco agua para terminar de llenar el balón aforado con nuestra solución teniendo cuidado de que  el agua no vaya a topar con las paredes de nuestro balón</a:t>
            </a:r>
          </a:p>
        </p:txBody>
      </p:sp>
      <p:pic>
        <p:nvPicPr>
          <p:cNvPr id="3" name="Picture 5">
            <a:extLst>
              <a:ext uri="{FF2B5EF4-FFF2-40B4-BE49-F238E27FC236}">
                <a16:creationId xmlns:a16="http://schemas.microsoft.com/office/drawing/2014/main" id="{E7ACB4AD-E7E6-CA4B-7032-5E3C6EE8CE2B}"/>
              </a:ext>
            </a:extLst>
          </p:cNvPr>
          <p:cNvPicPr>
            <a:picLocks noGrp="1" noChangeAspect="1"/>
          </p:cNvPicPr>
          <p:nvPr>
            <p:ph idx="2"/>
          </p:nvPr>
        </p:nvPicPr>
        <p:blipFill>
          <a:blip r:embed="rId2"/>
          <a:stretch>
            <a:fillRect/>
          </a:stretch>
        </p:blipFill>
        <p:spPr>
          <a:xfrm>
            <a:off x="6330162" y="508004"/>
            <a:ext cx="2364537" cy="2441676"/>
          </a:xfrm>
        </p:spPr>
      </p:pic>
      <p:pic>
        <p:nvPicPr>
          <p:cNvPr id="4" name="Picture 6">
            <a:extLst>
              <a:ext uri="{FF2B5EF4-FFF2-40B4-BE49-F238E27FC236}">
                <a16:creationId xmlns:a16="http://schemas.microsoft.com/office/drawing/2014/main" id="{AD1DA6B8-E0C6-FC98-0A7E-9A7CC497C1CA}"/>
              </a:ext>
            </a:extLst>
          </p:cNvPr>
          <p:cNvPicPr>
            <a:picLocks noChangeAspect="1"/>
          </p:cNvPicPr>
          <p:nvPr/>
        </p:nvPicPr>
        <p:blipFill>
          <a:blip r:embed="rId3"/>
          <a:stretch>
            <a:fillRect/>
          </a:stretch>
        </p:blipFill>
        <p:spPr>
          <a:xfrm>
            <a:off x="6526804" y="3085432"/>
            <a:ext cx="2066498" cy="2464088"/>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A02EBAD-3AB3-F537-7CED-674D8A324665}"/>
              </a:ext>
            </a:extLst>
          </p:cNvPr>
          <p:cNvSpPr txBox="1">
            <a:spLocks noGrp="1"/>
          </p:cNvSpPr>
          <p:nvPr>
            <p:ph idx="1"/>
          </p:nvPr>
        </p:nvSpPr>
        <p:spPr>
          <a:xfrm>
            <a:off x="825977" y="458836"/>
            <a:ext cx="4184038" cy="5948510"/>
          </a:xfrm>
        </p:spPr>
        <p:txBody>
          <a:bodyPr/>
          <a:lstStyle/>
          <a:p>
            <a:pPr lvl="0"/>
            <a:r>
              <a:rPr lang="en-US"/>
              <a:t>Colocar el balón aforado a la altura de los ojos para medir el volumen que tenemos y taparemos el balón para homogenizar la solución</a:t>
            </a:r>
          </a:p>
          <a:p>
            <a:pPr lvl="0"/>
            <a:endParaRPr lang="en-US"/>
          </a:p>
          <a:p>
            <a:pPr lvl="0"/>
            <a:endParaRPr lang="en-US"/>
          </a:p>
          <a:p>
            <a:pPr lvl="0"/>
            <a:r>
              <a:rPr lang="en-US"/>
              <a:t>Así mismo podemos visualizar que este estaría listo con el volumen preparado de 250 ML siendo una solución normal</a:t>
            </a:r>
          </a:p>
          <a:p>
            <a:pPr lvl="0"/>
            <a:endParaRPr lang="en-US"/>
          </a:p>
          <a:p>
            <a:pPr lvl="0"/>
            <a:endParaRPr lang="en-US"/>
          </a:p>
          <a:p>
            <a:pPr lvl="0"/>
            <a:r>
              <a:rPr lang="en-US"/>
              <a:t>Se quedará en un brazo rotulado como CUSO4 O1A tapamos el frasco así mismo este sería el procedimiento para preparar las soluciones normales</a:t>
            </a:r>
          </a:p>
        </p:txBody>
      </p:sp>
      <p:pic>
        <p:nvPicPr>
          <p:cNvPr id="3" name="Picture 5">
            <a:extLst>
              <a:ext uri="{FF2B5EF4-FFF2-40B4-BE49-F238E27FC236}">
                <a16:creationId xmlns:a16="http://schemas.microsoft.com/office/drawing/2014/main" id="{0FC6B68C-584D-E518-AC93-1D8559BCC77C}"/>
              </a:ext>
            </a:extLst>
          </p:cNvPr>
          <p:cNvPicPr>
            <a:picLocks noGrp="1" noChangeAspect="1"/>
          </p:cNvPicPr>
          <p:nvPr>
            <p:ph idx="2"/>
          </p:nvPr>
        </p:nvPicPr>
        <p:blipFill>
          <a:blip r:embed="rId2"/>
          <a:stretch>
            <a:fillRect/>
          </a:stretch>
        </p:blipFill>
        <p:spPr>
          <a:xfrm>
            <a:off x="5692789" y="294967"/>
            <a:ext cx="1878049" cy="2146764"/>
          </a:xfrm>
        </p:spPr>
      </p:pic>
      <p:pic>
        <p:nvPicPr>
          <p:cNvPr id="4" name="Picture 6">
            <a:extLst>
              <a:ext uri="{FF2B5EF4-FFF2-40B4-BE49-F238E27FC236}">
                <a16:creationId xmlns:a16="http://schemas.microsoft.com/office/drawing/2014/main" id="{48098C62-1D99-A10D-793C-167821E0C962}"/>
              </a:ext>
            </a:extLst>
          </p:cNvPr>
          <p:cNvPicPr>
            <a:picLocks noChangeAspect="1"/>
          </p:cNvPicPr>
          <p:nvPr/>
        </p:nvPicPr>
        <p:blipFill>
          <a:blip r:embed="rId3"/>
          <a:stretch>
            <a:fillRect/>
          </a:stretch>
        </p:blipFill>
        <p:spPr>
          <a:xfrm>
            <a:off x="8134465" y="2194505"/>
            <a:ext cx="1878049" cy="2146764"/>
          </a:xfrm>
          <a:prstGeom prst="rect">
            <a:avLst/>
          </a:prstGeom>
          <a:noFill/>
          <a:ln cap="flat">
            <a:noFill/>
          </a:ln>
        </p:spPr>
      </p:pic>
      <p:pic>
        <p:nvPicPr>
          <p:cNvPr id="5" name="Picture 7">
            <a:extLst>
              <a:ext uri="{FF2B5EF4-FFF2-40B4-BE49-F238E27FC236}">
                <a16:creationId xmlns:a16="http://schemas.microsoft.com/office/drawing/2014/main" id="{60665FB7-8D3B-7886-B9BF-385BD67DF15E}"/>
              </a:ext>
            </a:extLst>
          </p:cNvPr>
          <p:cNvPicPr>
            <a:picLocks noChangeAspect="1"/>
          </p:cNvPicPr>
          <p:nvPr/>
        </p:nvPicPr>
        <p:blipFill>
          <a:blip r:embed="rId4"/>
          <a:stretch>
            <a:fillRect/>
          </a:stretch>
        </p:blipFill>
        <p:spPr>
          <a:xfrm>
            <a:off x="5692789" y="4154082"/>
            <a:ext cx="1878049" cy="2369274"/>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94BED-0E5F-49B1-553C-FF64B293494B}"/>
              </a:ext>
            </a:extLst>
          </p:cNvPr>
          <p:cNvSpPr txBox="1">
            <a:spLocks noGrp="1"/>
          </p:cNvSpPr>
          <p:nvPr>
            <p:ph type="title"/>
          </p:nvPr>
        </p:nvSpPr>
        <p:spPr/>
        <p:txBody>
          <a:bodyPr anchorCtr="1"/>
          <a:lstStyle/>
          <a:p>
            <a:pPr lvl="0" algn="ctr"/>
            <a:r>
              <a:rPr lang="es-GT" b="1"/>
              <a:t>Introducción</a:t>
            </a:r>
          </a:p>
        </p:txBody>
      </p:sp>
      <p:sp>
        <p:nvSpPr>
          <p:cNvPr id="3" name="Marcador de contenido 2">
            <a:extLst>
              <a:ext uri="{FF2B5EF4-FFF2-40B4-BE49-F238E27FC236}">
                <a16:creationId xmlns:a16="http://schemas.microsoft.com/office/drawing/2014/main" id="{50C83B48-5062-628B-458A-9C7BACEF5BFF}"/>
              </a:ext>
            </a:extLst>
          </p:cNvPr>
          <p:cNvSpPr txBox="1">
            <a:spLocks noGrp="1"/>
          </p:cNvSpPr>
          <p:nvPr>
            <p:ph idx="1"/>
          </p:nvPr>
        </p:nvSpPr>
        <p:spPr>
          <a:xfrm>
            <a:off x="2077370" y="1260628"/>
            <a:ext cx="9427235" cy="4829449"/>
          </a:xfrm>
        </p:spPr>
        <p:txBody>
          <a:bodyPr/>
          <a:lstStyle/>
          <a:p>
            <a:pPr lvl="0"/>
            <a:r>
              <a:rPr lang="es-MX"/>
              <a:t>La solucion molar es una medida de la concentración de una solución y se define como la cantidad de moles de soluto por litro de solución. Es una medida utilizada en química y es importante para entender la naturaleza de las soluciones y su comportamiento.</a:t>
            </a:r>
          </a:p>
          <a:p>
            <a:pPr lvl="0"/>
            <a:r>
              <a:rPr lang="es-MX"/>
              <a:t>La solución molar se representa con la letra "M" y se calcula dividiendo la cantidad de moles del soluto entre el volumen de la solución en litros. Por ejemplo, una solución que contiene 2 moles de soluto en un volumen de 1 litro sería una solución 2M.</a:t>
            </a:r>
          </a:p>
          <a:p>
            <a:pPr lvl="0"/>
            <a:r>
              <a:rPr lang="es-MX"/>
              <a:t>Comprender las soluciones molares es esencial para realizar cálculos precisos y hacer diluciones y preparaciones de soluciones. Además, es importante tener en cuenta que la solución molar no es la única medida de concentración de una solución y existen otras, como la fracción molar y la concentración en masa.</a:t>
            </a:r>
          </a:p>
          <a:p>
            <a:pPr lvl="0"/>
            <a:endParaRPr lang="es-G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F1FD2-4666-AB1B-856E-F3C7500AA2AB}"/>
              </a:ext>
            </a:extLst>
          </p:cNvPr>
          <p:cNvSpPr txBox="1">
            <a:spLocks noGrp="1"/>
          </p:cNvSpPr>
          <p:nvPr>
            <p:ph type="ctrTitle"/>
          </p:nvPr>
        </p:nvSpPr>
        <p:spPr>
          <a:xfrm>
            <a:off x="1951905" y="445651"/>
            <a:ext cx="8915400" cy="1004459"/>
          </a:xfrm>
        </p:spPr>
        <p:txBody>
          <a:bodyPr/>
          <a:lstStyle/>
          <a:p>
            <a:pPr lvl="0"/>
            <a:r>
              <a:rPr lang="en-US"/>
              <a:t>Discusion de resultados </a:t>
            </a:r>
            <a:endParaRPr lang="es-GT"/>
          </a:p>
        </p:txBody>
      </p:sp>
      <p:sp>
        <p:nvSpPr>
          <p:cNvPr id="3" name="Subtítulo 2">
            <a:extLst>
              <a:ext uri="{FF2B5EF4-FFF2-40B4-BE49-F238E27FC236}">
                <a16:creationId xmlns:a16="http://schemas.microsoft.com/office/drawing/2014/main" id="{A2BFD52E-7ACB-F529-70FB-B2FE2E06F188}"/>
              </a:ext>
            </a:extLst>
          </p:cNvPr>
          <p:cNvSpPr txBox="1">
            <a:spLocks noGrp="1"/>
          </p:cNvSpPr>
          <p:nvPr>
            <p:ph type="subTitle" idx="1"/>
          </p:nvPr>
        </p:nvSpPr>
        <p:spPr>
          <a:xfrm>
            <a:off x="1822591" y="2089596"/>
            <a:ext cx="8915400" cy="3405189"/>
          </a:xfrm>
        </p:spPr>
        <p:txBody>
          <a:bodyPr/>
          <a:lstStyle/>
          <a:p>
            <a:pPr lvl="0"/>
            <a:r>
              <a:rPr lang="es-ES" sz="1700"/>
              <a:t>Las soluciones molares son una forma común de expresar la concentración de una sustancia en una solución. La concentración molar se define como la cantidad de moles de soluto por litro de solución.</a:t>
            </a:r>
          </a:p>
          <a:p>
            <a:pPr lvl="0"/>
            <a:r>
              <a:rPr lang="es-ES" sz="1700"/>
              <a:t>Los resultados de soluciones molares son importantes en muchos campos, como la química, la bioquímica y la farmacología. Algunas de las discusiones que se pueden tener sobre los resultados de soluciones molares son las siguientes</a:t>
            </a:r>
          </a:p>
          <a:p>
            <a:pPr lvl="0"/>
            <a:r>
              <a:rPr lang="es-GT" sz="1700"/>
              <a:t>Precisión de la medición</a:t>
            </a:r>
          </a:p>
          <a:p>
            <a:pPr lvl="0"/>
            <a:r>
              <a:rPr lang="es-GT" sz="1700"/>
              <a:t>Comparación de concentraciones</a:t>
            </a:r>
          </a:p>
          <a:p>
            <a:pPr lvl="0"/>
            <a:r>
              <a:rPr lang="es-GT" sz="1700"/>
              <a:t>Dilución</a:t>
            </a:r>
          </a:p>
          <a:p>
            <a:pPr lvl="0"/>
            <a:r>
              <a:rPr lang="es-ES" sz="1700"/>
              <a:t>Relación entre la concentración y las propiedades físicas</a:t>
            </a:r>
          </a:p>
          <a:p>
            <a:pPr lvl="0"/>
            <a:endParaRPr lang="es-ES" sz="1700"/>
          </a:p>
          <a:p>
            <a:pPr lvl="0"/>
            <a:endParaRPr lang="es-GT"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5C3D8-45A8-056D-2C70-06AD9188C1E5}"/>
              </a:ext>
            </a:extLst>
          </p:cNvPr>
          <p:cNvSpPr txBox="1">
            <a:spLocks noGrp="1"/>
          </p:cNvSpPr>
          <p:nvPr>
            <p:ph type="ctrTitle"/>
          </p:nvPr>
        </p:nvSpPr>
        <p:spPr>
          <a:xfrm>
            <a:off x="1638303" y="391198"/>
            <a:ext cx="8915400" cy="1126284"/>
          </a:xfrm>
        </p:spPr>
        <p:txBody>
          <a:bodyPr anchorCtr="1"/>
          <a:lstStyle/>
          <a:p>
            <a:pPr lvl="0" algn="ctr"/>
            <a:r>
              <a:rPr lang="es-MX" b="1">
                <a:solidFill>
                  <a:srgbClr val="0D0D0D"/>
                </a:solidFill>
                <a:effectLst>
                  <a:outerShdw dist="38096" dir="2700000">
                    <a:srgbClr val="000000"/>
                  </a:outerShdw>
                </a:effectLst>
                <a:latin typeface="Times New Roman" pitchFamily="18"/>
                <a:cs typeface="Times New Roman" pitchFamily="18"/>
              </a:rPr>
              <a:t>CONCLUSIONES</a:t>
            </a:r>
            <a:endParaRPr lang="es-GT" b="1">
              <a:solidFill>
                <a:srgbClr val="0D0D0D"/>
              </a:solidFill>
              <a:effectLst>
                <a:outerShdw dist="38096" dir="2700000">
                  <a:srgbClr val="000000"/>
                </a:outerShdw>
              </a:effectLst>
              <a:latin typeface="Times New Roman" pitchFamily="18"/>
              <a:cs typeface="Times New Roman" pitchFamily="18"/>
            </a:endParaRPr>
          </a:p>
        </p:txBody>
      </p:sp>
      <p:sp>
        <p:nvSpPr>
          <p:cNvPr id="3" name="Subtítulo 2">
            <a:extLst>
              <a:ext uri="{FF2B5EF4-FFF2-40B4-BE49-F238E27FC236}">
                <a16:creationId xmlns:a16="http://schemas.microsoft.com/office/drawing/2014/main" id="{3DFB59C9-C26C-5C35-41E8-E8D6ACDAA518}"/>
              </a:ext>
            </a:extLst>
          </p:cNvPr>
          <p:cNvSpPr txBox="1">
            <a:spLocks noGrp="1"/>
          </p:cNvSpPr>
          <p:nvPr>
            <p:ph type="subTitle" idx="1"/>
          </p:nvPr>
        </p:nvSpPr>
        <p:spPr>
          <a:xfrm>
            <a:off x="2589215" y="1616768"/>
            <a:ext cx="8915400" cy="4850041"/>
          </a:xfrm>
        </p:spPr>
        <p:txBody>
          <a:bodyPr/>
          <a:lstStyle/>
          <a:p>
            <a:pPr lvl="0" algn="just"/>
            <a:r>
              <a:rPr lang="es-MX">
                <a:solidFill>
                  <a:srgbClr val="0D0D0D"/>
                </a:solidFill>
                <a:latin typeface="Times New Roman" pitchFamily="18"/>
                <a:cs typeface="Times New Roman" pitchFamily="18"/>
              </a:rPr>
              <a:t>Esta práctica de laboratorio está diseñada para familiarizar al estudiante con las operaciones básicas de preparación y estandarización de soluciones. Para su óptimo desarrollo, es deseable que el estudiante haya adquirido previamente los conceptos básicos de concentración, molaridad, normalidad, reacción química y estequiometria y que posea una cierta habilidad en la realización de montajes experimentales sencillos, así como en el manejo del material volumétrico.</a:t>
            </a:r>
          </a:p>
          <a:p>
            <a:pPr lvl="0" algn="just"/>
            <a:r>
              <a:rPr lang="es-MX">
                <a:solidFill>
                  <a:srgbClr val="0D0D0D"/>
                </a:solidFill>
                <a:latin typeface="Times New Roman" pitchFamily="18"/>
                <a:cs typeface="Times New Roman" pitchFamily="18"/>
              </a:rPr>
              <a:t>Al terminar la practica denominada SOLUCIONES podemos concluir que con el desarrollo experimental de la presente practica nos pudimos percatar de que la concentración de una solución depende directamente de los factores de molaridad y normalidad, las cuales son propiedades que determinan las características de una solución, con lo cual se puede saber que tan básicas o ácidas pueden ser estas soluciones.</a:t>
            </a:r>
          </a:p>
          <a:p>
            <a:pPr lvl="0" algn="just"/>
            <a:r>
              <a:rPr lang="es-MX">
                <a:solidFill>
                  <a:srgbClr val="0D0D0D"/>
                </a:solidFill>
                <a:latin typeface="Times New Roman" pitchFamily="18"/>
                <a:cs typeface="Times New Roman" pitchFamily="18"/>
              </a:rPr>
              <a:t>Con lo anterior se puede llegar a la conclusión de que es muy importante tener presente el conocimiento de las expresiones que nos ayudan a conocer algunas de las características básicas de una solución, con las cuales se pueden calcular soluciones de diferentes grados de concentración</a:t>
            </a:r>
          </a:p>
          <a:p>
            <a:pPr lvl="0" algn="just"/>
            <a:endParaRPr lang="es-GT">
              <a:solidFill>
                <a:srgbClr val="0D0D0D"/>
              </a:solidFill>
              <a:latin typeface="Times New Roman" pitchFamily="18"/>
              <a:cs typeface="Times New Roman" pitchFamily="1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3EACA-125A-EE66-C7E0-724CE506AEC1}"/>
              </a:ext>
            </a:extLst>
          </p:cNvPr>
          <p:cNvSpPr txBox="1">
            <a:spLocks noGrp="1"/>
          </p:cNvSpPr>
          <p:nvPr>
            <p:ph type="title"/>
          </p:nvPr>
        </p:nvSpPr>
        <p:spPr/>
        <p:txBody>
          <a:bodyPr/>
          <a:lstStyle/>
          <a:p>
            <a:pPr lvl="0"/>
            <a:r>
              <a:rPr lang="es-GT"/>
              <a:t>Bibliografía</a:t>
            </a:r>
          </a:p>
        </p:txBody>
      </p:sp>
      <p:sp>
        <p:nvSpPr>
          <p:cNvPr id="3" name="Marcador de contenido 2">
            <a:extLst>
              <a:ext uri="{FF2B5EF4-FFF2-40B4-BE49-F238E27FC236}">
                <a16:creationId xmlns:a16="http://schemas.microsoft.com/office/drawing/2014/main" id="{23565082-23D7-323F-649B-7F41DB60A769}"/>
              </a:ext>
            </a:extLst>
          </p:cNvPr>
          <p:cNvSpPr txBox="1">
            <a:spLocks noGrp="1"/>
          </p:cNvSpPr>
          <p:nvPr>
            <p:ph idx="1"/>
          </p:nvPr>
        </p:nvSpPr>
        <p:spPr/>
        <p:txBody>
          <a:bodyPr/>
          <a:lstStyle/>
          <a:p>
            <a:pPr lvl="0"/>
            <a:r>
              <a:rPr lang="es-GT">
                <a:hlinkClick r:id="rId2"/>
              </a:rPr>
              <a:t>https://industriapedia.com/que-es-solucion-molar/</a:t>
            </a:r>
            <a:endParaRPr lang="es-GT"/>
          </a:p>
          <a:p>
            <a:pPr lvl="0"/>
            <a:r>
              <a:rPr lang="es-GT">
                <a:hlinkClick r:id="rId3"/>
              </a:rPr>
              <a:t>https://concepto.de/soluto-y-solvente/</a:t>
            </a:r>
            <a:r>
              <a:rPr lang="es-GT"/>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E78ED-9371-1280-10FF-48046BD5E477}"/>
              </a:ext>
            </a:extLst>
          </p:cNvPr>
          <p:cNvSpPr txBox="1">
            <a:spLocks noGrp="1"/>
          </p:cNvSpPr>
          <p:nvPr>
            <p:ph type="ctrTitle"/>
          </p:nvPr>
        </p:nvSpPr>
        <p:spPr>
          <a:xfrm>
            <a:off x="2743200" y="311554"/>
            <a:ext cx="6705596" cy="1000417"/>
          </a:xfrm>
        </p:spPr>
        <p:txBody>
          <a:bodyPr anchorCtr="1"/>
          <a:lstStyle/>
          <a:p>
            <a:pPr lvl="0" algn="ctr"/>
            <a:r>
              <a:rPr lang="es-MX" b="1">
                <a:solidFill>
                  <a:srgbClr val="0D0D0D"/>
                </a:solidFill>
                <a:effectLst>
                  <a:outerShdw dist="38096" dir="2700000">
                    <a:srgbClr val="000000"/>
                  </a:outerShdw>
                </a:effectLst>
                <a:latin typeface="Times New Roman" pitchFamily="18"/>
                <a:cs typeface="Times New Roman" pitchFamily="18"/>
              </a:rPr>
              <a:t>OBJETIVOS</a:t>
            </a:r>
            <a:endParaRPr lang="es-GT" b="1">
              <a:solidFill>
                <a:srgbClr val="0D0D0D"/>
              </a:solidFill>
              <a:effectLst>
                <a:outerShdw dist="38096" dir="2700000">
                  <a:srgbClr val="000000"/>
                </a:outerShdw>
              </a:effectLst>
              <a:latin typeface="Times New Roman" pitchFamily="18"/>
              <a:cs typeface="Times New Roman" pitchFamily="18"/>
            </a:endParaRPr>
          </a:p>
        </p:txBody>
      </p:sp>
      <p:sp>
        <p:nvSpPr>
          <p:cNvPr id="3" name="Subtítulo 2">
            <a:extLst>
              <a:ext uri="{FF2B5EF4-FFF2-40B4-BE49-F238E27FC236}">
                <a16:creationId xmlns:a16="http://schemas.microsoft.com/office/drawing/2014/main" id="{2646C16A-2FC7-45E7-0464-DFCDEB2C86C4}"/>
              </a:ext>
            </a:extLst>
          </p:cNvPr>
          <p:cNvSpPr txBox="1">
            <a:spLocks noGrp="1"/>
          </p:cNvSpPr>
          <p:nvPr>
            <p:ph type="subTitle" idx="1"/>
          </p:nvPr>
        </p:nvSpPr>
        <p:spPr>
          <a:xfrm>
            <a:off x="2589215" y="1404728"/>
            <a:ext cx="8915400" cy="5035829"/>
          </a:xfrm>
        </p:spPr>
        <p:txBody>
          <a:bodyPr>
            <a:noAutofit/>
          </a:bodyPr>
          <a:lstStyle/>
          <a:p>
            <a:pPr lvl="0"/>
            <a:r>
              <a:rPr lang="es-MX" b="1">
                <a:solidFill>
                  <a:srgbClr val="0D0D0D"/>
                </a:solidFill>
                <a:effectLst>
                  <a:outerShdw dist="38096" dir="2700000">
                    <a:srgbClr val="000000"/>
                  </a:outerShdw>
                </a:effectLst>
                <a:latin typeface="Times New Roman" pitchFamily="18"/>
                <a:cs typeface="Times New Roman" pitchFamily="18"/>
              </a:rPr>
              <a:t>GENERALES:</a:t>
            </a:r>
            <a:br>
              <a:rPr lang="es-MX">
                <a:solidFill>
                  <a:srgbClr val="0D0D0D"/>
                </a:solidFill>
                <a:effectLst>
                  <a:outerShdw dist="38096" dir="2700000">
                    <a:srgbClr val="000000"/>
                  </a:outerShdw>
                </a:effectLst>
                <a:latin typeface="Times New Roman" pitchFamily="18"/>
                <a:cs typeface="Times New Roman" pitchFamily="18"/>
              </a:rPr>
            </a:br>
            <a:endParaRPr lang="es-MX">
              <a:solidFill>
                <a:srgbClr val="0D0D0D"/>
              </a:solidFill>
              <a:effectLst>
                <a:outerShdw dist="38096" dir="2700000">
                  <a:srgbClr val="000000"/>
                </a:outerShdw>
              </a:effectLst>
              <a:latin typeface="Times New Roman" pitchFamily="18"/>
              <a:cs typeface="Times New Roman" pitchFamily="18"/>
            </a:endParaRPr>
          </a:p>
          <a:p>
            <a:pPr marL="400050" lvl="0" indent="-400050">
              <a:buFont typeface="Century Gothic"/>
              <a:buAutoNum type="romanUcPeriod"/>
            </a:pPr>
            <a:r>
              <a:rPr lang="es-MX">
                <a:solidFill>
                  <a:srgbClr val="0D0D0D"/>
                </a:solidFill>
                <a:latin typeface="Times New Roman" pitchFamily="18"/>
                <a:cs typeface="Times New Roman" pitchFamily="18"/>
              </a:rPr>
              <a:t>Adquirir habilidad y destreza en las operaciones básicas de preparación de soluciones. </a:t>
            </a:r>
          </a:p>
          <a:p>
            <a:pPr marL="400050" lvl="0" indent="-400050" algn="just">
              <a:buFont typeface="Century Gothic"/>
              <a:buAutoNum type="romanUcPeriod"/>
            </a:pPr>
            <a:r>
              <a:rPr lang="es-MX">
                <a:solidFill>
                  <a:srgbClr val="0D0D0D"/>
                </a:solidFill>
                <a:latin typeface="Times New Roman" pitchFamily="18"/>
                <a:cs typeface="Times New Roman" pitchFamily="18"/>
              </a:rPr>
              <a:t>Fundamentar experimentalmente el concepto de "concentración" y desarrollar habilidades para expresar esta característica de las soluciones, en sus unidades más frecuentes.</a:t>
            </a:r>
            <a:endParaRPr lang="es-MX">
              <a:solidFill>
                <a:srgbClr val="0D0D0D"/>
              </a:solidFill>
              <a:effectLst>
                <a:outerShdw dist="38096" dir="2700000">
                  <a:srgbClr val="000000"/>
                </a:outerShdw>
              </a:effectLst>
              <a:latin typeface="Times New Roman" pitchFamily="18"/>
              <a:cs typeface="Times New Roman" pitchFamily="18"/>
            </a:endParaRPr>
          </a:p>
          <a:p>
            <a:pPr lvl="0"/>
            <a:r>
              <a:rPr lang="es-MX" b="1">
                <a:solidFill>
                  <a:srgbClr val="0D0D0D"/>
                </a:solidFill>
                <a:effectLst>
                  <a:outerShdw dist="38096" dir="2700000">
                    <a:srgbClr val="000000"/>
                  </a:outerShdw>
                </a:effectLst>
                <a:latin typeface="Times New Roman" pitchFamily="18"/>
                <a:cs typeface="Times New Roman" pitchFamily="18"/>
              </a:rPr>
              <a:t>ESPECIFICOS</a:t>
            </a:r>
            <a:r>
              <a:rPr lang="es-GT" b="1">
                <a:solidFill>
                  <a:srgbClr val="0D0D0D"/>
                </a:solidFill>
                <a:effectLst>
                  <a:outerShdw dist="38096" dir="2700000">
                    <a:srgbClr val="000000"/>
                  </a:outerShdw>
                </a:effectLst>
                <a:latin typeface="Times New Roman" pitchFamily="18"/>
                <a:cs typeface="Times New Roman" pitchFamily="18"/>
              </a:rPr>
              <a:t>:</a:t>
            </a:r>
          </a:p>
          <a:p>
            <a:pPr marL="400050" lvl="0" indent="-400050" algn="just">
              <a:buFont typeface="Century Gothic"/>
              <a:buAutoNum type="romanUcPeriod"/>
            </a:pPr>
            <a:r>
              <a:rPr lang="es-MX">
                <a:solidFill>
                  <a:srgbClr val="0D0D0D"/>
                </a:solidFill>
                <a:latin typeface="Times New Roman" pitchFamily="18"/>
                <a:cs typeface="Times New Roman" pitchFamily="18"/>
              </a:rPr>
              <a:t>Desarrollar competencias en la preparación de soluciones por el método indirecto (dilución cuantitativa de reactivos concentrados).</a:t>
            </a:r>
          </a:p>
          <a:p>
            <a:pPr marL="400050" lvl="0" indent="-400050" algn="just">
              <a:buFont typeface="Century Gothic"/>
              <a:buAutoNum type="romanUcPeriod"/>
            </a:pPr>
            <a:r>
              <a:rPr lang="es-MX">
                <a:solidFill>
                  <a:srgbClr val="0D0D0D"/>
                </a:solidFill>
                <a:latin typeface="Times New Roman" pitchFamily="18"/>
                <a:cs typeface="Times New Roman" pitchFamily="18"/>
              </a:rPr>
              <a:t>Desarrollar competencias en la preparación de soluciones por el método directo (a partir de la medición independiente del soluto y del solvente). </a:t>
            </a:r>
          </a:p>
          <a:p>
            <a:pPr marL="400050" lvl="0" indent="-400050" algn="just">
              <a:buFont typeface="Century Gothic"/>
              <a:buAutoNum type="romanUcPeriod"/>
            </a:pPr>
            <a:r>
              <a:rPr lang="es-MX">
                <a:solidFill>
                  <a:srgbClr val="0D0D0D"/>
                </a:solidFill>
                <a:latin typeface="Times New Roman" pitchFamily="18"/>
                <a:cs typeface="Times New Roman" pitchFamily="18"/>
              </a:rPr>
              <a:t>Desarrollar habilidades y competencias en la valoración o estandarización volumétrica de soluciones. </a:t>
            </a:r>
          </a:p>
          <a:p>
            <a:pPr marL="400050" lvl="0" indent="-400050" algn="just">
              <a:buFont typeface="Century Gothic"/>
              <a:buAutoNum type="romanUcPeriod"/>
            </a:pPr>
            <a:r>
              <a:rPr lang="es-MX">
                <a:solidFill>
                  <a:srgbClr val="0D0D0D"/>
                </a:solidFill>
                <a:latin typeface="Times New Roman" pitchFamily="18"/>
                <a:cs typeface="Times New Roman" pitchFamily="18"/>
              </a:rPr>
              <a:t>Ejercitarse en el manejo de las diferentes unidades de concentración: molaridad, "M", Normalidad, "N", porcentaje peso a peso, "PPP" y porcentaje peso a volumen, "ppv".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0DE7EC63-98F1-5CFA-7A8F-011C481B5E6C}"/>
              </a:ext>
            </a:extLst>
          </p:cNvPr>
          <p:cNvSpPr txBox="1">
            <a:spLocks noGrp="1"/>
          </p:cNvSpPr>
          <p:nvPr>
            <p:ph type="title"/>
          </p:nvPr>
        </p:nvSpPr>
        <p:spPr/>
        <p:txBody>
          <a:bodyPr/>
          <a:lstStyle/>
          <a:p>
            <a:pPr lvl="0"/>
            <a:r>
              <a:rPr lang="es-GT" b="1">
                <a:latin typeface="Arial" pitchFamily="34"/>
                <a:cs typeface="Arial" pitchFamily="34"/>
              </a:rPr>
              <a:t>¿Que son las soluciones morales?</a:t>
            </a:r>
          </a:p>
        </p:txBody>
      </p:sp>
      <p:sp>
        <p:nvSpPr>
          <p:cNvPr id="3" name="Marcador de contenido 4">
            <a:extLst>
              <a:ext uri="{FF2B5EF4-FFF2-40B4-BE49-F238E27FC236}">
                <a16:creationId xmlns:a16="http://schemas.microsoft.com/office/drawing/2014/main" id="{C84A9735-3AB5-53C2-E16D-A56F5DF8F2A0}"/>
              </a:ext>
            </a:extLst>
          </p:cNvPr>
          <p:cNvSpPr txBox="1">
            <a:spLocks noGrp="1"/>
          </p:cNvSpPr>
          <p:nvPr>
            <p:ph idx="1"/>
          </p:nvPr>
        </p:nvSpPr>
        <p:spPr/>
        <p:txBody>
          <a:bodyPr/>
          <a:lstStyle/>
          <a:p>
            <a:pPr lvl="0"/>
            <a:r>
              <a:rPr lang="es-GT" sz="2400">
                <a:latin typeface="Arial" pitchFamily="34"/>
                <a:cs typeface="Arial" pitchFamily="34"/>
              </a:rPr>
              <a:t>También conocida como concentración molar, es una medida utilizada en química para describir la cantidad de soluto disuelto en una determinada cantidad de solvente. </a:t>
            </a:r>
          </a:p>
          <a:p>
            <a:pPr lvl="0"/>
            <a:r>
              <a:rPr lang="es-GT" sz="2400">
                <a:latin typeface="Arial" pitchFamily="34"/>
                <a:cs typeface="Arial" pitchFamily="34"/>
              </a:rPr>
              <a:t>La solución molar es una medida útil porque permite a los científicos comparar soluciones de diferentes sustancias en igualdad de condiciones.</a:t>
            </a:r>
          </a:p>
          <a:p>
            <a:pPr lvl="0"/>
            <a:r>
              <a:rPr lang="es-GT" sz="2400">
                <a:latin typeface="Arial" pitchFamily="34"/>
                <a:cs typeface="Arial" pitchFamily="34"/>
              </a:rPr>
              <a:t>Una solución molar se define como una solución acuosa que contiene 1 mol (peso molecular gramo) de un compuesto disuelto en 1 litro de una solución.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AB638-E607-9AF9-2ED4-DC524654C660}"/>
              </a:ext>
            </a:extLst>
          </p:cNvPr>
          <p:cNvSpPr txBox="1">
            <a:spLocks noGrp="1"/>
          </p:cNvSpPr>
          <p:nvPr>
            <p:ph type="title"/>
          </p:nvPr>
        </p:nvSpPr>
        <p:spPr/>
        <p:txBody>
          <a:bodyPr/>
          <a:lstStyle/>
          <a:p>
            <a:pPr lvl="0"/>
            <a:r>
              <a:rPr lang="es-GT" b="1">
                <a:latin typeface="Arial" pitchFamily="34"/>
                <a:cs typeface="Arial" pitchFamily="34"/>
              </a:rPr>
              <a:t>¿Que es el soluto?</a:t>
            </a:r>
          </a:p>
        </p:txBody>
      </p:sp>
      <p:sp>
        <p:nvSpPr>
          <p:cNvPr id="3" name="Marcador de contenido 2">
            <a:extLst>
              <a:ext uri="{FF2B5EF4-FFF2-40B4-BE49-F238E27FC236}">
                <a16:creationId xmlns:a16="http://schemas.microsoft.com/office/drawing/2014/main" id="{DDBDF775-C26A-D41A-5071-3BAD4AE8AAD2}"/>
              </a:ext>
            </a:extLst>
          </p:cNvPr>
          <p:cNvSpPr txBox="1">
            <a:spLocks noGrp="1"/>
          </p:cNvSpPr>
          <p:nvPr>
            <p:ph idx="1"/>
          </p:nvPr>
        </p:nvSpPr>
        <p:spPr/>
        <p:txBody>
          <a:bodyPr/>
          <a:lstStyle/>
          <a:p>
            <a:pPr lvl="0"/>
            <a:r>
              <a:rPr lang="es-GT" sz="2400">
                <a:latin typeface="Arial" pitchFamily="34"/>
                <a:cs typeface="Arial" pitchFamily="34"/>
              </a:rPr>
              <a:t>Se llama </a:t>
            </a:r>
            <a:r>
              <a:rPr lang="es-GT" sz="2400" b="1">
                <a:latin typeface="Arial" pitchFamily="34"/>
                <a:cs typeface="Arial" pitchFamily="34"/>
              </a:rPr>
              <a:t>“soluto” </a:t>
            </a:r>
            <a:r>
              <a:rPr lang="es-GT" sz="2400">
                <a:latin typeface="Arial" pitchFamily="34"/>
                <a:cs typeface="Arial" pitchFamily="34"/>
              </a:rPr>
              <a:t>al elemento que se disuelve en el otro, es decir, a la sustancia añadida para formar la mezcla.</a:t>
            </a:r>
          </a:p>
          <a:p>
            <a:pPr marL="0" lvl="0" indent="0">
              <a:buNone/>
            </a:pPr>
            <a:endParaRPr lang="es-GT" sz="2400">
              <a:latin typeface="Arial" pitchFamily="34"/>
              <a:cs typeface="Arial" pitchFamily="34"/>
            </a:endParaRPr>
          </a:p>
          <a:p>
            <a:pPr lvl="0"/>
            <a:r>
              <a:rPr lang="es-GT" sz="2400">
                <a:latin typeface="Arial" pitchFamily="34"/>
                <a:cs typeface="Arial" pitchFamily="34"/>
              </a:rPr>
              <a:t>Puede ser un sólido, un líquido o un gas, que se encuentra generalmente en menores proporciones que el solvente y que, una vez mezclado, deja de ser perceptible a simple vista, o sea: se disuelve.</a:t>
            </a:r>
            <a:br>
              <a:rPr lang="es-GT">
                <a:latin typeface="Arial" pitchFamily="34"/>
                <a:cs typeface="Arial" pitchFamily="34"/>
              </a:rPr>
            </a:br>
            <a:br>
              <a:rPr lang="es-GT">
                <a:latin typeface="Arial" pitchFamily="34"/>
                <a:cs typeface="Arial" pitchFamily="34"/>
              </a:rPr>
            </a:br>
            <a:endParaRPr lang="es-GT">
              <a:latin typeface="Arial" pitchFamily="34"/>
              <a:cs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D6F68-37EC-2DA1-65A9-51B77B085C34}"/>
              </a:ext>
            </a:extLst>
          </p:cNvPr>
          <p:cNvSpPr txBox="1">
            <a:spLocks noGrp="1"/>
          </p:cNvSpPr>
          <p:nvPr>
            <p:ph type="title"/>
          </p:nvPr>
        </p:nvSpPr>
        <p:spPr/>
        <p:txBody>
          <a:bodyPr/>
          <a:lstStyle/>
          <a:p>
            <a:pPr lvl="0"/>
            <a:r>
              <a:rPr lang="es-GT" b="1">
                <a:latin typeface="Arial" pitchFamily="34"/>
                <a:cs typeface="Arial" pitchFamily="34"/>
              </a:rPr>
              <a:t>¿Qué es el solvente?</a:t>
            </a:r>
          </a:p>
        </p:txBody>
      </p:sp>
      <p:sp>
        <p:nvSpPr>
          <p:cNvPr id="3" name="Marcador de contenido 2">
            <a:extLst>
              <a:ext uri="{FF2B5EF4-FFF2-40B4-BE49-F238E27FC236}">
                <a16:creationId xmlns:a16="http://schemas.microsoft.com/office/drawing/2014/main" id="{6387FB96-1271-AC4F-AAEC-AE37E9F69E80}"/>
              </a:ext>
            </a:extLst>
          </p:cNvPr>
          <p:cNvSpPr txBox="1">
            <a:spLocks noGrp="1"/>
          </p:cNvSpPr>
          <p:nvPr>
            <p:ph idx="1"/>
          </p:nvPr>
        </p:nvSpPr>
        <p:spPr>
          <a:xfrm>
            <a:off x="2589215" y="2133596"/>
            <a:ext cx="8915400" cy="4074017"/>
          </a:xfrm>
        </p:spPr>
        <p:txBody>
          <a:bodyPr/>
          <a:lstStyle/>
          <a:p>
            <a:pPr lvl="0">
              <a:lnSpc>
                <a:spcPct val="90000"/>
              </a:lnSpc>
            </a:pPr>
            <a:r>
              <a:rPr lang="es-GT" sz="2200">
                <a:latin typeface="Arial" pitchFamily="34"/>
                <a:cs typeface="Arial" pitchFamily="34"/>
              </a:rPr>
              <a:t>el </a:t>
            </a:r>
            <a:r>
              <a:rPr lang="es-GT" sz="2200" b="1">
                <a:latin typeface="Arial" pitchFamily="34"/>
                <a:cs typeface="Arial" pitchFamily="34"/>
              </a:rPr>
              <a:t>“solvente” </a:t>
            </a:r>
            <a:r>
              <a:rPr lang="es-GT" sz="2200">
                <a:latin typeface="Arial" pitchFamily="34"/>
                <a:cs typeface="Arial" pitchFamily="34"/>
              </a:rPr>
              <a:t>será aquella sustancia que disuelve a la otra.</a:t>
            </a:r>
          </a:p>
          <a:p>
            <a:pPr marL="0" lvl="0" indent="0">
              <a:lnSpc>
                <a:spcPct val="90000"/>
              </a:lnSpc>
              <a:buNone/>
            </a:pPr>
            <a:endParaRPr lang="es-GT" sz="2200">
              <a:latin typeface="Arial" pitchFamily="34"/>
              <a:cs typeface="Arial" pitchFamily="34"/>
            </a:endParaRPr>
          </a:p>
          <a:p>
            <a:pPr lvl="0">
              <a:lnSpc>
                <a:spcPct val="90000"/>
              </a:lnSpc>
            </a:pPr>
            <a:r>
              <a:rPr lang="es-GT" sz="2200">
                <a:latin typeface="Arial" pitchFamily="34"/>
                <a:cs typeface="Arial" pitchFamily="34"/>
              </a:rPr>
              <a:t>Es la sustancia a la que le añadimos el soluto y en la cual este último se disuelve, es la sustancia mayoritaria de la mezcla.</a:t>
            </a:r>
          </a:p>
          <a:p>
            <a:pPr marL="0" lvl="0" indent="0">
              <a:lnSpc>
                <a:spcPct val="90000"/>
              </a:lnSpc>
              <a:buNone/>
            </a:pPr>
            <a:endParaRPr lang="es-GT" sz="2200">
              <a:latin typeface="Arial" pitchFamily="34"/>
              <a:cs typeface="Arial" pitchFamily="34"/>
            </a:endParaRPr>
          </a:p>
          <a:p>
            <a:pPr lvl="0">
              <a:lnSpc>
                <a:spcPct val="90000"/>
              </a:lnSpc>
            </a:pPr>
            <a:r>
              <a:rPr lang="es-GT" sz="2200">
                <a:latin typeface="Arial" pitchFamily="34"/>
                <a:cs typeface="Arial" pitchFamily="34"/>
              </a:rPr>
              <a:t>Por lo general, se trata de un líquido (para formar soluciones líquidas) en el que se disuelve un sólido, líquido o gas; caso contrario tanto soluto como solvente deberán a la vez ser sólidos o ser gases</a:t>
            </a:r>
            <a:br>
              <a:rPr lang="es-GT" sz="2000"/>
            </a:br>
            <a:br>
              <a:rPr lang="es-GT" sz="2000">
                <a:latin typeface="Arial" pitchFamily="34"/>
                <a:cs typeface="Arial" pitchFamily="34"/>
              </a:rPr>
            </a:br>
            <a:br>
              <a:rPr lang="es-GT" sz="1500"/>
            </a:br>
            <a:endParaRPr lang="es-GT"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05C58-9907-CBEE-460E-01A18EAA7668}"/>
              </a:ext>
            </a:extLst>
          </p:cNvPr>
          <p:cNvSpPr txBox="1">
            <a:spLocks noGrp="1"/>
          </p:cNvSpPr>
          <p:nvPr>
            <p:ph type="title"/>
          </p:nvPr>
        </p:nvSpPr>
        <p:spPr/>
        <p:txBody>
          <a:bodyPr/>
          <a:lstStyle/>
          <a:p>
            <a:pPr lvl="0"/>
            <a:r>
              <a:rPr lang="es-GT" b="1">
                <a:latin typeface="Arial" pitchFamily="34"/>
                <a:cs typeface="Arial" pitchFamily="34"/>
              </a:rPr>
              <a:t>¿Que son las soluciones normales?</a:t>
            </a:r>
            <a:endParaRPr lang="es-GT"/>
          </a:p>
        </p:txBody>
      </p:sp>
      <p:sp>
        <p:nvSpPr>
          <p:cNvPr id="3" name="Marcador de contenido 2">
            <a:extLst>
              <a:ext uri="{FF2B5EF4-FFF2-40B4-BE49-F238E27FC236}">
                <a16:creationId xmlns:a16="http://schemas.microsoft.com/office/drawing/2014/main" id="{0F6D5D19-C961-6FDD-4DE2-74C7E158F8EC}"/>
              </a:ext>
            </a:extLst>
          </p:cNvPr>
          <p:cNvSpPr txBox="1">
            <a:spLocks noGrp="1"/>
          </p:cNvSpPr>
          <p:nvPr>
            <p:ph idx="1"/>
          </p:nvPr>
        </p:nvSpPr>
        <p:spPr/>
        <p:txBody>
          <a:bodyPr/>
          <a:lstStyle/>
          <a:p>
            <a:pPr lvl="0"/>
            <a:r>
              <a:rPr lang="es-GT" sz="2000">
                <a:latin typeface="Arial" pitchFamily="34"/>
                <a:cs typeface="Arial" pitchFamily="34"/>
              </a:rPr>
              <a:t>Se refiere al número de equivalentes de un soluto que ella posee por litro de solución.</a:t>
            </a:r>
          </a:p>
          <a:p>
            <a:pPr lvl="0"/>
            <a:endParaRPr lang="es-GT" sz="2000">
              <a:latin typeface="Arial" pitchFamily="34"/>
              <a:cs typeface="Arial" pitchFamily="34"/>
            </a:endParaRPr>
          </a:p>
          <a:p>
            <a:pPr lvl="0"/>
            <a:r>
              <a:rPr lang="es-GT" sz="2000">
                <a:latin typeface="Arial" pitchFamily="34"/>
                <a:cs typeface="Arial" pitchFamily="34"/>
              </a:rPr>
              <a:t>Pero para hallar este número de equivalentes es necesario conocer su peso equivalente, el cual varía entre los elementos, el tipo de compuesto químico, o inclusive la reacción que tome lugar.</a:t>
            </a:r>
          </a:p>
          <a:p>
            <a:pPr lvl="0"/>
            <a:endParaRPr lang="es-GT" sz="2000">
              <a:latin typeface="Arial" pitchFamily="34"/>
              <a:cs typeface="Arial" pitchFamily="34"/>
            </a:endParaRPr>
          </a:p>
          <a:p>
            <a:pPr lvl="0"/>
            <a:r>
              <a:rPr lang="es-GT" sz="2000">
                <a:latin typeface="Arial" pitchFamily="34"/>
                <a:cs typeface="Arial" pitchFamily="34"/>
              </a:rPr>
              <a:t>Por esto las soluciones normales son por lo general más complicadas de preparar en lo que respecta a sus cálculos teóricos. Se reconocen porque presentan la ‘N’ de normalidad en sus rótulos.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FA12D-46F5-4334-1B2A-057CEE882764}"/>
              </a:ext>
            </a:extLst>
          </p:cNvPr>
          <p:cNvSpPr txBox="1">
            <a:spLocks noGrp="1"/>
          </p:cNvSpPr>
          <p:nvPr>
            <p:ph type="ctrTitle"/>
          </p:nvPr>
        </p:nvSpPr>
        <p:spPr>
          <a:xfrm>
            <a:off x="2589215" y="1046411"/>
            <a:ext cx="8915400" cy="2262783"/>
          </a:xfrm>
        </p:spPr>
        <p:txBody>
          <a:bodyPr/>
          <a:lstStyle/>
          <a:p>
            <a:pPr lvl="0"/>
            <a:r>
              <a:rPr lang="es-GT"/>
              <a:t>SOLUCIONES MOLARES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ED2698-31F9-00CD-E2B6-F78872288636}"/>
              </a:ext>
            </a:extLst>
          </p:cNvPr>
          <p:cNvSpPr txBox="1">
            <a:spLocks noGrp="1"/>
          </p:cNvSpPr>
          <p:nvPr>
            <p:ph type="title"/>
          </p:nvPr>
        </p:nvSpPr>
        <p:spPr/>
        <p:txBody>
          <a:bodyPr/>
          <a:lstStyle/>
          <a:p>
            <a:pPr lvl="0"/>
            <a:r>
              <a:rPr lang="es-GT"/>
              <a:t>La Molaridad es:</a:t>
            </a:r>
          </a:p>
        </p:txBody>
      </p:sp>
      <p:sp>
        <p:nvSpPr>
          <p:cNvPr id="3" name="Marcador de contenido 2">
            <a:extLst>
              <a:ext uri="{FF2B5EF4-FFF2-40B4-BE49-F238E27FC236}">
                <a16:creationId xmlns:a16="http://schemas.microsoft.com/office/drawing/2014/main" id="{1FF2C464-6192-B02E-391D-530809D01E1D}"/>
              </a:ext>
            </a:extLst>
          </p:cNvPr>
          <p:cNvSpPr txBox="1">
            <a:spLocks noGrp="1"/>
          </p:cNvSpPr>
          <p:nvPr>
            <p:ph idx="1"/>
          </p:nvPr>
        </p:nvSpPr>
        <p:spPr/>
        <p:txBody>
          <a:bodyPr/>
          <a:lstStyle/>
          <a:p>
            <a:pPr lvl="0"/>
            <a:r>
              <a:rPr lang="es-GT"/>
              <a:t>Forma de expresar las soluciones,</a:t>
            </a:r>
          </a:p>
          <a:p>
            <a:pPr lvl="0"/>
            <a:r>
              <a:rPr lang="es-GT"/>
              <a:t>Se representa con una “M” = molaridad.</a:t>
            </a:r>
          </a:p>
          <a:p>
            <a:pPr lvl="0"/>
            <a:r>
              <a:rPr lang="es-GT"/>
              <a:t>Esta definida por números de moles de soluto  dividido litros de solución.</a:t>
            </a:r>
          </a:p>
          <a:p>
            <a:pPr lvl="0"/>
            <a:r>
              <a:rPr lang="es-GT"/>
              <a:t>Es igual moles partido litros.</a:t>
            </a:r>
          </a:p>
          <a:p>
            <a:pPr lvl="0"/>
            <a:endParaRPr lang="es-GT"/>
          </a:p>
          <a:p>
            <a:pPr lvl="0"/>
            <a:r>
              <a:rPr lang="es-GT"/>
              <a:t>      M=       </a:t>
            </a:r>
            <a:r>
              <a:rPr lang="es-GT" u="sng"/>
              <a:t>#moles soluto    </a:t>
            </a:r>
            <a:r>
              <a:rPr lang="es-GT"/>
              <a:t> = </a:t>
            </a:r>
            <a:r>
              <a:rPr lang="es-GT" u="sng"/>
              <a:t>moles</a:t>
            </a:r>
            <a:r>
              <a:rPr lang="es-GT"/>
              <a:t>  =  </a:t>
            </a:r>
            <a:r>
              <a:rPr lang="es-GT" u="sng"/>
              <a:t>N</a:t>
            </a:r>
          </a:p>
          <a:p>
            <a:pPr lvl="0"/>
            <a:r>
              <a:rPr lang="es-GT"/>
              <a:t>                 Litros de solución     Litros        L</a:t>
            </a:r>
          </a:p>
        </p:txBody>
      </p:sp>
    </p:spTree>
  </p:cSld>
  <p:clrMapOvr>
    <a:masterClrMapping/>
  </p:clrMapOvr>
</p:sld>
</file>

<file path=ppt/theme/theme1.xml><?xml version="1.0" encoding="utf-8"?>
<a:theme xmlns:a="http://schemas.openxmlformats.org/drawingml/2006/main" name="Tema espir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Tema%20espiral</Template>
  <TotalTime>67</TotalTime>
  <Words>1498</Words>
  <Application>Microsoft Office PowerPoint</Application>
  <PresentationFormat>Panorámica</PresentationFormat>
  <Paragraphs>129</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Century Gothic</vt:lpstr>
      <vt:lpstr>Times New Roman</vt:lpstr>
      <vt:lpstr>Trebuchet MS</vt:lpstr>
      <vt:lpstr>Wingdings 3</vt:lpstr>
      <vt:lpstr>Tema espiral</vt:lpstr>
      <vt:lpstr>Presentación de PowerPoint</vt:lpstr>
      <vt:lpstr>Introducción</vt:lpstr>
      <vt:lpstr>OBJETIVOS</vt:lpstr>
      <vt:lpstr>¿Que son las soluciones morales?</vt:lpstr>
      <vt:lpstr>¿Que es el soluto?</vt:lpstr>
      <vt:lpstr>¿Qué es el solvente?</vt:lpstr>
      <vt:lpstr>¿Que son las soluciones normales?</vt:lpstr>
      <vt:lpstr>SOLUCIONES MOLARES</vt:lpstr>
      <vt:lpstr>La Molaridad es:</vt:lpstr>
      <vt:lpstr>Presentación de PowerPoint</vt:lpstr>
      <vt:lpstr>Presentación de PowerPoint</vt:lpstr>
      <vt:lpstr>Presentación de PowerPoint</vt:lpstr>
      <vt:lpstr>Presentación de PowerPoint</vt:lpstr>
      <vt:lpstr>Presentación de PowerPoint</vt:lpstr>
      <vt:lpstr>Procedimiento</vt:lpstr>
      <vt:lpstr>Procedimiento</vt:lpstr>
      <vt:lpstr>Presentación de PowerPoint</vt:lpstr>
      <vt:lpstr>Presentación de PowerPoint</vt:lpstr>
      <vt:lpstr>Presentación de PowerPoint</vt:lpstr>
      <vt:lpstr>Discusion de resultados </vt:lpstr>
      <vt:lpstr>CONCLUSIONES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Rivera</dc:creator>
  <cp:lastModifiedBy>Ivan Rivera</cp:lastModifiedBy>
  <cp:revision>1</cp:revision>
  <dcterms:created xsi:type="dcterms:W3CDTF">2023-04-20T16:26:34Z</dcterms:created>
  <dcterms:modified xsi:type="dcterms:W3CDTF">2023-04-21T03:29:44Z</dcterms:modified>
</cp:coreProperties>
</file>