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F8350-EAB9-5438-54DD-DBF0E392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DDCCF9-BABC-7A92-FC87-CBAD61B89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8FE69-21B5-A975-3C12-272EFFF5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332-9257-4BA0-8D34-AD706FCFF7E4}" type="datetimeFigureOut">
              <a:rPr lang="es-GT" smtClean="0"/>
              <a:t>19/09/2024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EB3DE-578B-4BD9-3012-4A9C99DA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DFE697-F81B-BF38-653C-B93772F2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0164-9338-4F81-BFA3-9BC71BC5D8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685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6BEF5-CD87-F8B7-779A-7FAB1524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480CB7-09E1-56AD-27FD-C6E588BB4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2951C-61A9-893E-2288-DC6B4D6B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332-9257-4BA0-8D34-AD706FCFF7E4}" type="datetimeFigureOut">
              <a:rPr lang="es-GT" smtClean="0"/>
              <a:t>19/09/2024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25B25-1146-08AD-B79D-2FB54E0D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208E2-6754-2837-6B95-5F3188D9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0164-9338-4F81-BFA3-9BC71BC5D8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2898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DF0987-1E5B-0F22-C7FC-0F3BC8235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A9C137-55D4-E6B4-0D38-3C0A5A55C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F1F5-0F2E-C241-0ADB-3A6FBE92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332-9257-4BA0-8D34-AD706FCFF7E4}" type="datetimeFigureOut">
              <a:rPr lang="es-GT" smtClean="0"/>
              <a:t>19/09/2024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99962-E3D6-29DA-3DC0-D78F3E25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F4B666-DE28-57BF-0296-EA8A6DC3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0164-9338-4F81-BFA3-9BC71BC5D8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091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D3A18-D838-2B12-BAA9-8B4BF4D6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2DFD3-BA58-8288-05F2-A8317381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5F185B-6594-A677-5907-E6819B48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332-9257-4BA0-8D34-AD706FCFF7E4}" type="datetimeFigureOut">
              <a:rPr lang="es-GT" smtClean="0"/>
              <a:t>19/09/2024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1F9B7-3D13-F420-794B-A3DDAE46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6017E5-D9E1-7DA3-3DFD-C3791867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0164-9338-4F81-BFA3-9BC71BC5D8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4877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C797F-A109-2D41-B5DA-2A2680C0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15F1EF-A423-1164-008A-34051305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7D0BC0-D6E8-3581-3112-D8EB7582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332-9257-4BA0-8D34-AD706FCFF7E4}" type="datetimeFigureOut">
              <a:rPr lang="es-GT" smtClean="0"/>
              <a:t>19/09/2024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77BD9-4A0C-C016-A09A-CFF4C452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D80588-98F3-15B4-D1F7-76F0F8FF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0164-9338-4F81-BFA3-9BC71BC5D8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3080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77017-C003-BDE9-A7EF-A412DCF8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904BD-BC71-9A48-E490-EB0ACC39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FC3C76-3192-E106-6F82-24897711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A00E1B-1C5F-28A6-ECD2-D85D6F95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332-9257-4BA0-8D34-AD706FCFF7E4}" type="datetimeFigureOut">
              <a:rPr lang="es-GT" smtClean="0"/>
              <a:t>19/09/2024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A87121-1763-5EAA-F93F-E2C0AA38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816B10-051E-42C7-499F-31D44717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0164-9338-4F81-BFA3-9BC71BC5D8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869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8D335-2CB6-1B62-5CD0-FD318BEF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0ED4B9-8043-EA4B-0C6D-23DAD177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4FB69F-DD35-F4AB-786F-6B7DE6AEA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479E02-93E1-097A-1652-323928B72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181EB4-9643-2EF1-AD5D-6FB9CD916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A11D47-7298-99F9-416A-4DC9609B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332-9257-4BA0-8D34-AD706FCFF7E4}" type="datetimeFigureOut">
              <a:rPr lang="es-GT" smtClean="0"/>
              <a:t>19/09/2024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652144-DE93-DC41-8591-24173265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1BB706-8CBC-08C3-039D-93F457EC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0164-9338-4F81-BFA3-9BC71BC5D8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923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F15A8-AE7C-5C5F-1D0D-9C61DE75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E07FBD-1BE5-7B1D-AE68-41A82B67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332-9257-4BA0-8D34-AD706FCFF7E4}" type="datetimeFigureOut">
              <a:rPr lang="es-GT" smtClean="0"/>
              <a:t>19/09/2024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8DB744-095A-C10C-AB53-988028C8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C0DC54-1012-8131-F5C5-F7379083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0164-9338-4F81-BFA3-9BC71BC5D8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48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019674-A4EF-A525-C172-CAA7F470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332-9257-4BA0-8D34-AD706FCFF7E4}" type="datetimeFigureOut">
              <a:rPr lang="es-GT" smtClean="0"/>
              <a:t>19/09/2024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E3BBBB-13D9-7581-7F74-0FC78CC7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3BF197-2EB2-F033-B371-F3C1CCD9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0164-9338-4F81-BFA3-9BC71BC5D8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6680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533DA-404D-1E37-BF0A-B19E06B2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C36BB-38AA-2E59-0103-58AAD0F0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200A32-F4EE-BA4C-58BC-2CB721206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C88A8D-EBFD-443F-FF80-1126943C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332-9257-4BA0-8D34-AD706FCFF7E4}" type="datetimeFigureOut">
              <a:rPr lang="es-GT" smtClean="0"/>
              <a:t>19/09/2024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A028B6-A19B-AEB1-872F-9B3E0F6D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2601EC-08C8-3CF8-D558-A6C2583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0164-9338-4F81-BFA3-9BC71BC5D8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256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DAF15-70CE-0695-D825-C5B1A3FA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E0C52A-9AD8-CBAB-6944-4C9A0B8F1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EF182E-4853-8901-5130-A65DD1EA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EB6BDF-AC08-E594-CE5F-25E08F99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332-9257-4BA0-8D34-AD706FCFF7E4}" type="datetimeFigureOut">
              <a:rPr lang="es-GT" smtClean="0"/>
              <a:t>19/09/2024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1069DF-2982-5090-0927-462BFCC0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657B0B-CCD6-5C85-8D00-A16DE22F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0164-9338-4F81-BFA3-9BC71BC5D8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222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F13379-866E-426E-492F-FE91D77C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AA03F-929F-00F2-37D4-5F7E8B0F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BEDB78-D45B-8D79-5425-35C390A25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0332-9257-4BA0-8D34-AD706FCFF7E4}" type="datetimeFigureOut">
              <a:rPr lang="es-GT" smtClean="0"/>
              <a:t>19/09/2024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88683C-87A6-831C-301A-DA9109FC1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AC2EB0-A2F7-C01D-B461-9B24854B6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0164-9338-4F81-BFA3-9BC71BC5D8C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7052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_J0B0q1tI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D1C06-9CE9-BDE0-15DD-A6F2BE4EA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F6B340-0191-160A-DB9F-BDDB406D0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D59E9-086D-73C4-EF1B-5784F2A6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819050"/>
            <a:ext cx="822122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5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89C3B-0348-08DD-F67B-C98C06DA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1083C-352B-13E7-C6FE-79E82F1A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F0DE4C-CCD2-AE9B-8AAF-FB2F9751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928338"/>
            <a:ext cx="633500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1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79D7C-1309-1FC2-1117-1F9E52EA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A84BB-B3C0-3F93-109D-2552D6F9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FAC497-67C8-5592-C449-07B262B7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0" y="-1"/>
            <a:ext cx="11019291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6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2C9A9-173D-6AAC-6690-826FC0E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0BEB3-B01D-92EB-EABC-965A56C4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err="1"/>
              <a:t>Lprom</a:t>
            </a:r>
            <a:endParaRPr lang="es-GT" dirty="0"/>
          </a:p>
          <a:p>
            <a:r>
              <a:rPr lang="es-GT" dirty="0"/>
              <a:t>2.5 + 3.0 + 5.0 + 2.5 + 5.0 + 4 0</a:t>
            </a:r>
          </a:p>
          <a:p>
            <a:r>
              <a:rPr lang="es-GT" dirty="0"/>
              <a:t>• = 3.67kN/m2</a:t>
            </a:r>
          </a:p>
          <a:p>
            <a:r>
              <a:rPr lang="es-GT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122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7E2E4-D8B3-73DB-999B-5D8B418A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63CFC-C7E0-D4DC-8689-BCB47392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GT" dirty="0">
              <a:hlinkClick r:id="rId2"/>
            </a:endParaRPr>
          </a:p>
          <a:p>
            <a:endParaRPr lang="es-GT" dirty="0">
              <a:hlinkClick r:id="rId2"/>
            </a:endParaRPr>
          </a:p>
          <a:p>
            <a:r>
              <a:rPr lang="es-GT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20220919cimentaciones</a:t>
            </a:r>
          </a:p>
          <a:p>
            <a:endParaRPr lang="es-GT" dirty="0">
              <a:hlinkClick r:id="rId2"/>
            </a:endParaRPr>
          </a:p>
          <a:p>
            <a:r>
              <a:rPr lang="es-GT" dirty="0">
                <a:hlinkClick r:id="rId2"/>
              </a:rPr>
              <a:t>https://www.youtube.com/watch?v=n_J0B0q1tIA</a:t>
            </a:r>
            <a:endParaRPr lang="es-GT" dirty="0"/>
          </a:p>
          <a:p>
            <a:r>
              <a:rPr lang="es-GT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20220919cimentaciones</a:t>
            </a:r>
          </a:p>
          <a:p>
            <a:endParaRPr lang="es-GT" b="1" i="0" dirty="0">
              <a:solidFill>
                <a:srgbClr val="F1F1F1"/>
              </a:solidFill>
              <a:effectLst/>
              <a:latin typeface="Roboto" panose="02000000000000000000" pitchFamily="2" charset="0"/>
            </a:endParaRPr>
          </a:p>
          <a:p>
            <a:endParaRPr lang="es-GT" dirty="0"/>
          </a:p>
          <a:p>
            <a:r>
              <a:rPr lang="es-GT" dirty="0"/>
              <a:t>9SPT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05975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2024-09-20T10:58:44Z</dcterms:created>
  <dcterms:modified xsi:type="dcterms:W3CDTF">2024-09-20T10:58:54Z</dcterms:modified>
</cp:coreProperties>
</file>