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2:58:00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42,'0'47,"-1"-1,2-1,9 56,-7-84,1 0,1 0,0 0,1-1,1 0,1 0,0-1,1 0,15 18,-2-4,2 0,1-2,1-2,31 25,-41-38,0 0,1-2,1 0,0-1,0-1,1 0,0-2,0 0,23 4,141 19,-223-24,-36-4,-98-20,87 8,-89 0,215 13,1-1,0-1,55-10,-91 9,-1 0,1 0,0-1,-1 0,1 0,-1 0,0 0,0 0,1-1,-2 1,1-1,0 0,0 0,-1 0,0 0,1 0,2-7,-2 4,-1-1,0 0,0 0,0 0,-1 0,0 0,0 0,-1 0,-1-10,1 4,-2 0,0 1,-1-1,0 0,0 1,-2-1,1 1,-2 0,1 1,-11-15,10 19,0 1,-1 0,0 0,0 1,-14-9,16 12,0-1,0 1,0-2,1 1,-1 0,1-1,0 0,0 0,0 0,1 0,-1-1,1 1,-5-11,8 14,-1-1,1 0,0 1,0-1,0 0,0 0,1 1,-1-1,0 0,1 0,-1 1,1-1,-1 1,1-1,0 0,0 1,0-1,0 1,0 0,0-1,0 1,0 0,1 0,-1-1,3 0,43-25,-37 22,192-81,24-13,-218 96,1-1,-1 1,1 0,-1 1,1 0,0 1,0-1,0 2,0-1,10 2,9 2,53 12,-55-9,52 6,-48-15,-30 3,0-1,0 1,0-1,0 1,0 0,-1-1,1 1,0-1,0 1,0 0,0-1,0 1,-1 0,1-1,0 1,0 0,-1-1,1 1,0 0,-1-1,1 1,0 0,-1 0,1 0,0-1,-1 1,1 0,0 0,-1 0,1 0,-1-1,1 1,-1 0,-53-20,2 6,-55-6,85 17,1 1,-1 1,1 1,-1 1,-32 5,20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5:59.8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6921,'51'3,"-1"2,-1 2,54 15,75 11,42 6,33 2,-240-40,684 43,241-42,-471-4,-447 1,0-1,0 0,0-1,-1-2,27-8,91-43,7-3,-91 41,0-3,71-41,89-66,-139 81,180-99,-123 73,137-69,-246 129,1 0,1 2,0 0,0 2,1 0,0 2,53-8,-40 9,0-2,0-2,60-24,103-58,-138 56,-1-3,75-62,-18 13,-76 61,0 2,2 2,90-34,-88 39,-19 6,0 1,1 1,58-10,-69 18,1 0,0-2,-1 0,0-1,0-1,0 0,-1-1,0-1,0-1,-1-1,0 0,-1-1,0 0,25-26,-19 15,1 1,1 1,1 1,0 2,1 0,51-25,359-178,-408 203,-1-1,0-2,-2-1,-1-1,27-31,-19 19,52-42,-62 57,-2 0,0-1,-1-1,25-36,21-27,3 4,-3-3,-5-2,68-129,-52 85,-36 64,35-82,83-234,-143 337,-3-1,-2 0,-2 0,-2-1,0-77,10-90,1 121,16-152,-29-325,-9 520,-1-1,-25-87,11 57,6 33,-2 1,-2 0,-2 2,-39-62,8 12,24 41,-42-80,-123-178,25 101,142 182,-1 2,-1 1,-1 1,-2 1,-36-20,1 6,-2 4,0 2,-76-22,-106-9,-91-24,157 37,129 32,-1 2,-72-10,-4 17,-147 8,115 3,126 0,0 0,0 3,0 1,1 2,0 1,1 2,0 2,-61 33,4 13,77-47,-1 0,0-2,0 0,-2-1,1-1,-1 0,-1-2,-31 9,-5-5,-85 30,114-33,-41 12,47-15,0 0,1 2,-1 0,1 2,0 0,1 1,-24 17,-203 138,157-109,58-38,-2-1,-40 14,-40 22,71-32,0-1,-1-2,-79 21,-141 19,115-29,54-16,69-11,-1 1,-45 12,68-15,0 1,0 0,0 0,0 0,0 0,0 0,0 1,1-1,-1 1,1 0,-1 0,1 0,-1 0,1 0,0 0,0 0,0 1,1-1,-1 1,0 0,1 0,0-1,0 1,-1 0,2 0,-1 0,0 0,1 0,-1 0,1 0,0 0,0 6,1-3,1-1,0 1,0-1,0 1,1-1,-1 0,1 1,1-2,-1 1,1 0,0-1,0 1,0-1,0 0,1 0,7 5,6 1,0-1,1 0,0-2,32 10,11 3,14 9,2-3,123 23,-118-31,-126-57,17 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6:14.40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 1,'0'0,"-1"0,1 0,-1 0,1 0,0 1,-1-1,1 0,0 0,-1 0,1 1,0-1,-1 0,1 1,0-1,0 0,-1 1,1-1,0 0,0 1,-1-1,1 0,0 1,0-1,0 1,0-1,0 0,0 1,0-1,0 1,0-1,0 0,0 1,0-1,0 1,0-1,0 0,0 1,0-1,0 1,0-1,1 0,-1 1,0-1,0 0,1 1,-1-1,0 0,0 1,1-1,-1 0,1 1,15 26,-13-24,38 52,2-1,2-3,66 58,-58-65,1-3,89 50,-40-26,-61-37,67 59,-80-63,1-2,40 23,2 1,-29-16,2-3,1-1,2-3,0-1,66 19,46 23,-124-47,1-1,0-2,1-2,1-1,71 11,-78-18,1 2,61 20,2 0,111 26,145 25,-61-11,-181-37,126 40,113 24,-298-83,0 2,-1 2,0 3,57 27,-26-10,-53-24,0 2,41 23,-32-15,0-2,1-2,1-1,1-2,62 12,-44-11,88 33,-2 10,-55-24,-1 4,95 57,13 17,109 72,-275-165,1-1,0-1,1-2,48 15,58 26,-50-4,-69-38,0-1,1-1,0 0,1-2,1-1,35 10,63 6,8 0,126 43,-192-47,0-2,1-3,1-2,125 7,-119-14,1 3,127 33,-119-23,137 16,-110-22,128 32,-215-41,399 76,-337-68,-45-8,50 12,62 23,172 23,-217-45,-57-8,72 4,-70-11,-6-2,0 2,0 2,0 1,49 14,252 69,-279-74,0-3,1-3,73 0,-118-8,47 7,105 23,-105-16,111 9,386-20,-304-6,-213 1,-1-1,1-3,-1-1,0-3,0-2,-1-1,43-20,-49 20,0 1,43-6,20-5,165-62,-15-2,-218 77,0 1,1 2,0 2,51-2,-39 3,82-15,-50 2,2 4,0 3,143 1,51-8,-100 2,-167 15,12 0,1-1,-1-1,0-1,0 0,0-2,0 0,27-12,-46 17,0 0,0 0,0-1,0 1,0-1,0 1,-1-1,1 1,0-1,0 0,0 1,-1-1,1 0,0 0,-1 1,1-1,0 0,-1 0,1 0,-1 0,0 0,1 0,-1 0,0 0,1-1,-2 1,1 0,-1 0,1 0,-1 0,0 1,0-1,1 0,-1 0,0 1,0-1,0 0,0 1,0-1,1 1,-1-1,0 1,0 0,0-1,-2 1,-58-11,-464 4,312 10,187-3,-752-22,741 18,-811-49,-2797 55,3379 18,15 1,-471-22,651 4,-74 13,-35 2,81-16,43-2,0 2,-59 11,73-5,-1-2,0 3,0 1,1 3,-41 17,72-26,1 1,0 1,0 0,1 0,-1 1,1 0,1 0,-1 1,1 0,1 1,0 0,0 0,0 0,1 1,1 0,0 0,0 1,1-1,0 1,-4 19,4-3,2-14,-1 1,0-1,-8 23,9-32,0 0,0 0,0 0,-1 0,0-1,1 1,-1-1,0 1,-1-1,1 0,-1 0,1-1,-1 1,0-1,-7 3,-1 0,0-1,-1-1,0 0,0-1,0-1,0 0,0 0,0-1,0-1,0 0,0-1,-24-7,-8-4,1-2,-52-25,48 19,3-1,0 3,-2 1,0 3,-60-12,-813-158,907 182,-7-2,0-1,0 0,-30-16,47 21,0-1,0 1,0-1,0 0,0 0,0 0,1 0,-1 0,1-1,0 1,-1-1,1 0,0 1,0-1,1 0,-1 0,1 0,-1-1,1 1,0 0,0 0,1-1,-1 1,1 0,-1-1,1 1,0-1,1-4,4-10,0 0,2 1,0 0,1 0,1 0,0 1,13-15,-8 8,0 1,18-43,-23 37,0-1,-2 0,-2 0,0-1,0-34,-8-155,-1 94,4 111,-1 0,-1-1,0 1,-7-22,8 32,0 0,0 0,-1 0,1 0,-1 1,0-1,0 1,0-1,-1 1,1 0,-1 0,0 0,0 0,0 0,0 0,0 1,-1 0,1 0,-7-3,10 4,0 1,-1 0,1 0,0 0,0 0,-1 1,1-1,0 0,0 0,0 0,-1 0,1 0,0 0,0 0,-1 0,1 0,0 0,0 1,0-1,-1 0,1 0,0 0,0 0,0 1,0-1,0 0,-1 0,1 0,0 1,0-1,0 0,0 0,0 1,0-1,0 0,0 0,0 1,0-1,0 0,0 0,0 1,0-1,0 0,0 0,0 0,0 1,0-1,0 0,0 0,0 1,0-1,1 0,-1 0,0 0,0 1,0-1,0 0,1 0,-1 0,0 0,0 1,0-1,1 0,-1 0,0 0,1 0,11 21,25 21,2-2,1-2,2-1,65 42,-93-68,52 34,1-3,2-3,117 48,234 63,-277-102,894 279,-931-294,-2 3,121 62,-199-85,0-1,0 0,1-3,0 0,1-1,0-2,0-1,0-1,1-1,33-1,284-9,-432 4,0-4,-111-23,-174-55,235 51,-61-15,-212-47,295 74,-185-10,274 31,0 0,0 2,-47 7,69-8,1 0,0 1,-1 0,1-1,-1 1,1 0,0 0,0 0,-1 1,1-1,0 0,0 1,0-1,1 1,-4 3,5-4,-1 0,1 0,0-1,0 1,-1 0,1 0,0 0,0 0,0 0,0 0,0 0,0 0,0 0,0 0,1 0,-1 0,0 0,1 0,-1 0,0 0,1-1,-1 1,1 0,0 0,-1 0,2 0,2 4,1-1,0 1,0-1,0-1,1 1,0-1,-1 0,1 0,0 0,9 2,77 21,0-1,-1 3,166 78,-66-11,-158-82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6:17.08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0,'6'0,"10"0,1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6:22.25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6373,'59'1,"-15"0,55-5,-85 2,0 0,-1-1,1 0,-1-1,0 0,0-2,0 1,14-9,0-4,0 0,1 1,0 1,1 1,1 2,0 0,46-11,45 3,44-11,-113 19,0 2,0 3,68-3,-96 9,0-1,-1-1,1 0,-1-2,35-14,110-57,-118 51,1 3,77-25,-36 31,-67 14,0-2,0 0,25-10,54-29,52-18,-132 55,0 0,0 2,1 1,45-2,592 11,-641-4,0 0,-1 1,35 8,-49-9,0 1,0-1,0 1,0 1,-1-1,1 1,-1 0,1 0,-1 0,0 1,0 0,-1 0,1 0,-1 0,0 1,6 8,-9-11,-1 0,1 0,-1 1,1-1,-1 0,0 0,0 0,0 1,0-1,-1 0,1 0,-1 1,1-1,-1 0,1 0,-1 0,0 0,0 0,0 0,-1 0,1 0,0 0,-1-1,1 1,-1-1,1 1,-1-1,0 1,0-1,1 0,-1 0,-3 2,-10 7,-1-1,-32 14,36-18,-15 6,0-2,-1-2,0 0,0-2,0 0,-1-2,0-2,-29-1,-34 3,76-3,-1 1,1 0,0 1,0 1,0 1,1 0,-1 1,1 0,0 2,0 0,1 0,0 1,-17 14,20-14,0 0,-1-1,0 0,0 0,0-2,-1 1,1-1,-2-1,1-1,-19 4,-17-1,-77 1,103-7,-615 0,324-3,296 2,14 1,1-1,-1 1,1 0,0 0,-1 0,1 0,-1 0,1 1,0-1,-1 1,1 0,0 0,0 0,-5 3,8-4,0 1,0-1,0 0,0 1,0-1,0 0,0 1,0-1,0 0,0 0,0 1,0-1,0 0,0 1,0-1,0 0,0 1,0-1,1 0,-1 0,0 1,0-1,0 0,0 0,1 1,-1-1,0 0,0 0,1 0,-1 1,0-1,0 0,1 0,-1 0,0 0,1 0,-1 1,0-1,0 0,1 0,-1 0,1 0,16 8,0-1,1 0,0-2,0 0,34 5,104 5,-137-13,857 91,-753-77,137 0,126-18,-132-2,-176 6,-37-1,0-1,79-10,-111 8,1 0,-1-1,0-1,-1 1,1-2,-1 1,1-1,-1 0,-1 0,1-1,-1 0,0-1,7-8,-12 12,1 1,-1-1,0 0,-1 0,1 0,0 0,-1 0,0-1,0 1,0 0,0-1,0 1,-1 0,1-1,-1 1,0-1,0 1,0-1,-1 1,1-1,-1 1,0-1,0 1,0 0,0 0,-1-1,1 1,-1 0,0 0,0 0,0 1,0-1,0 0,-1 1,1-1,-1 1,1 0,-5-3,-9-6,1 1,-1 1,-1 0,0 1,0 1,0 0,-1 2,-35-8,-156-12,199 25,-277-8,190 9,-1-4,1-4,-113-23,151 16,36 14,23 1,0-1,0 0,-1 1,1-1,0 0,0 1,0-1,0 1,0-1,0 0,0 1,0-1,0 0,0 1,1-1,-1 0,0 1,0-1,0 0,0 1,0-1,1 0,-1 1,0-1,0 0,1 1,-1-1,0 0,0 0,1 1,-1-1,1 0,34 26,51 15,2-4,1-4,1-3,162 30,-113-50,-23-2,-95-4,-1 1,38 13,-38-10,0-2,38 7,-15-10,1-1,66-8,-63 3,93 4,259 21,-349-20,80 15,-78-9,78 4,633-37,-636 17,-78 6,0-1,0-3,93-23,-85 13,90-14,-124 25,-1-1,0-1,0-2,-1 0,0-1,25-16,-24 13,1 0,1 2,0 1,42-12,63 0,-97 19,-1-2,1-1,-1-1,0-2,-1-1,0-1,29-16,8-13,104-54,-149 83,1 2,1 0,0 2,0 0,42-5,-35 9,-1-1,49-14,-67 14,0 0,-1 0,0-2,0 1,0-2,-1 1,1-1,-1-1,13-13,3-5,248-235,-238 232,1 2,1 2,1 1,1 2,1 2,56-20,-48 22,-1-2,-2-3,0-1,73-52,155-145,-8 6,-162 140,226-148,-89 57,-57 34,-110 85,192-134,-20-1,-205 145,71-83,-32 31,-40 43,54-80,-57 72,58-63,-76 98,-1-2,-1 0,-1-1,0 0,-2-2,-1 1,0-2,-2 0,-1 0,-1-1,-1 0,-2-1,0 1,2-38,8-107,-6 84,-2-99,-9 157,-1 0,-1 0,-2 0,-1 0,-1 1,-1 0,-17-37,11 37,-2 1,0 0,-2 1,0 1,-2 1,-1 1,-1 0,-1 2,-35-26,-14-3,-3 3,-85-39,-351-150,426 204,-259-88,285 103,-1 3,-1 3,-118-7,101 18,39 1,0-2,0-1,0-2,-39-9,-20-8,0 5,0 5,-1 3,-129 8,-1301 3,852-5,1889 2,-1197 0,0-1,0 0,-1-1,1 0,-1-2,24-7,-35 10,-1 0,1 0,0 0,-1 0,1-1,-1 1,0-1,1 0,-1 1,0-1,0 0,0 0,0-1,0 1,-1 0,1-1,0 1,-1-1,0 1,0-1,0 0,0 1,0-1,0 0,-1 0,1 0,-1 1,0-1,0 0,0 0,0 0,-1 0,1 0,-1 1,1-1,-1 0,0 0,0 1,0-1,-3-4,-4-6,0 0,0 0,-1 1,-1 0,0 1,-1 0,0 0,0 1,-1 0,-26-15,-9-2,-88-36,-96-23,-263-60,457 136,-304-78,-630-81,878 160,-643-34,728 43,-1 0,1 1,0 0,0 0,0 1,0 0,0 1,-12 4,18-5,0-1,0 0,0 1,0 0,0-1,0 1,1 0,-1 0,0 0,1 0,0 0,-1 0,1 1,0-1,0 0,0 1,0-1,1 1,-1-1,1 1,-1-1,1 1,0-1,0 1,0-1,0 1,1 0,-1-1,2 4,1 9,1-1,1 0,1 1,0-2,0 1,2-1,0 0,0 0,1-1,0 0,1-1,1 0,0 0,14 10,21 13,1-2,75 37,-41-24,8 6,111 46,-151-77,1-3,1-2,1-2,57 7,130 6,282-7,-470-23,-89-6,-34-8,-444-118,367 107,-235-15,361 43,41 2,11 2,813 41,-800-45,1 2,-1 1,0 3,0 2,64 17,99 32,-105-31,107 30,-142-33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3:47.8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4:18.6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55,'4'1,"0"0,0 0,0 1,0-1,0 1,-1 0,1 0,-1 0,1 1,4 3,15 10,-1-8,0 0,1-1,-1-1,1-1,1-1,34 2,149-8,-102-1,-80 2,0 0,0-2,0-1,0-1,38-12,99-26,6-2,-129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4:19.8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1,'43'2,"0"2,-1 2,68 20,-60-14,101 13,-68-18,0 3,117 31,-125-23,0-3,118 7,154-13,-5 0,-100 25,-157-19,102 5,498-18,-334-5,-240 2,170 5,-223 0,0 3,101 24,-89-14,-48-13,-1 0,0 2,0 1,-1 0,0 1,36 21,-17 0,-1 0,59 61,57 82,-133-148,7 14,0 0,-3 2,-1 1,-2 0,-2 2,26 80,-25-67,2-2,2 0,3-2,2 0,2-3,3 0,1-2,67 66,-75-88,1-2,2 0,0-2,1-2,0-1,2-1,63 21,-49-22,1-3,1-2,0-2,0-3,63 1,-44-3,136 28,40 3,404-30,-328-9,-109 6,253-5,-411-2,1-2,71-20,-76 14,0 3,96-7,537 17,-293 2,-364-2,48 7,-32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4:36.87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17,'0'-1,"0"1,0-1,0 1,0-1,0 1,0-1,0 1,0-1,0 0,0 1,0-1,0 1,0-1,1 1,-1-1,0 1,0-1,1 1,-1-1,0 1,1-1,-1 1,0 0,1-1,-1 1,1-1,-1 1,1 0,-1 0,1-1,-1 1,1 0,-1 0,1-1,-1 1,1 0,-1 0,1 0,-1 0,1 0,0 0,-1 0,1 0,-1 0,1 0,-1 0,1 0,-1 1,1-1,-1 0,1 0,-1 0,2 1,31 18,-25-14,72 47,-34-22,73 37,-71-45,14 8,1-2,1-3,98 24,-130-40,0 1,-1 2,32 16,-8-3,0-1,135 50,-140-55,0 1,-1 3,-2 2,0 2,82 64,-40-17,136 145,-195-184,-1 2,-2 0,29 54,56 131,-70-136,204 391,-180-364,5-4,93 111,-140-190,-2 2,-1 0,28 58,34 110,-53-120,55 103,67 69,-113-194,3-2,58 60,-70-88,1-1,60 38,14 10,177 145,-246-193,2-1,0-2,1-2,2-1,0-3,1-1,0-1,1-3,1-2,0-1,1-2,0-3,0-1,50-3,545-7,-596 3,-1-2,1-2,-1-1,54-19,-4 1,68-17,131-28,-262 64,0-1,0-2,55-27,-49 20,71-22,-38 22,-24 7,77-29,-87 26,1 1,1 2,0 2,0 1,59-3,197 10,-139 4,498-4,-612-2,1-3,-2-1,73-20,-69 14,1 2,81-8,36 14,99-7,379-13,-614 25,0-2,1-1,-1 0,0-2,-1-1,1-1,24-10,0-3,320-117,-347 128,-1-2,-1 0,0-1,0-1,-1-1,-1 0,0-2,-1 0,15-18,-17 20,-2 2,1 0,0 2,23-13,25-17,-42 26,0 1,1 1,1 0,0 2,30-9,44-20,-82 31,25-14,2 2,0 2,1 1,1 2,45-8,-47 12,-1-1,63-26,-72 24,-1 2,1 1,1 1,0 1,58-5,102-4,33-1,378 19,-560-4,0-2,0-1,73-21,-73 15,1 2,1 2,64-3,-72 11,228 4,-258-3,0-1,0 1,-1 1,1-1,0 1,-1 0,1 0,-1 1,0 0,0 0,0 1,0 0,-1 0,1 0,4 5,-9-8,0 0,-1 0,1 0,-1 0,1 0,-1 0,0 0,1 0,-1 0,0 0,0 0,0 0,0 1,1-1,-2 0,1 0,0 0,0 0,0 0,0 0,-1 0,1 0,0 0,-1 0,1 0,-1 0,1 0,-1 0,0 0,1 0,-1 0,0 0,0-1,0 1,1 0,-1 0,0-1,0 1,0-1,0 1,0-1,0 1,0-1,-2 1,-49 16,-30-6,0-3,-1-4,-111-8,50 0,63 3,-142 2,182 2,0 1,0 3,-55 15,13 2,-2-3,-142 16,-279 1,401-30,0 5,0 4,2 4,-126 44,162-43,37-13,-1 1,-30 16,50-21,0 2,1-1,-1 1,2 1,-1 0,1 0,0 1,-14 19,11-13,1 1,1 1,0 0,1 1,1 0,-9 27,15-40,1-1,0 1,0-1,0 1,1 0,-1-1,1 1,0 0,1-1,-1 1,1 0,0-1,0 1,0-1,1 1,-1-1,1 0,0 1,1-1,-1 0,1 0,0 0,-1-1,2 1,-1-1,0 0,1 0,-1 0,1 0,0 0,0-1,7 4,8 1,-1 0,1-1,0-1,1-1,28 3,23 4,131 27,1-9,394 4,-485-32,183-8,-244-1,1-3,77-26,-69 19,69-13,-58 18,0-2,-1-4,122-50,-156 56,0 2,1 1,0 2,0 2,1 1,-1 2,1 1,55 6,-218-4,-336-26,-119-5,-831 14,908 16,2472 1,-1671-20,9 0,-156 18,183 7,-327-5,-1 1,1 1,0-1,0 1,-1 0,0 0,1 1,8 5,9 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4:43.7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3:47.8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2:58:02.0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5261 2,'-5074'0,"5036"-1,19 0,-1 1,0 1,1 1,-26 5,43-7,1 0,0 0,0 0,0 1,-1-1,1 0,0 1,0-1,0 1,0-1,0 1,0 0,0 0,0-1,0 1,0 0,0 0,1 0,-1 0,0 0,1 0,-1 0,0 0,1 0,-1 2,1-2,0 1,0-1,1 1,-1-1,0 1,1-1,0 0,-1 1,1-1,0 0,-1 1,1-1,0 0,0 0,0 0,0 0,2 2,4 2,0 1,0-1,1 0,-1 0,15 6,8-3,1 0,0-2,-1-2,2 0,40-2,33 5,446 46,89-37,-451-17,2851-1,-2968-1,0-4,104-23,-107 15,1 4,114-4,36 18,-780-19,165 2,-1404 5,1793 9,-3 0,1 0,-1 1,0 0,1 0,-9 2,16-2,0-1,0 0,0 0,1 1,-1-1,0 1,0-1,1 1,-1-1,0 1,1-1,-1 1,0 0,1-1,-1 1,1 0,-1-1,1 1,-1 0,1 0,0-1,-1 2,1 0,0 0,0-1,0 1,1-1,-1 1,1 0,-1-1,1 1,-1-1,1 1,0-1,0 0,-1 1,1-1,0 0,3 3,5 5,1 0,0-1,0 1,1-2,0 0,0 0,1-1,0-1,0 0,23 7,19 2,62 10,-111-24,164 26,156 31,-262-39,0-4,1-2,116 6,-176-18,0 0,-1 0,1 0,-1-1,1 1,-1-1,1 0,-1 0,1-1,-1 1,0-1,0 1,1-1,-1 0,0 0,-1 0,1-1,0 1,-1-1,4-3,-3 1,0-1,0 1,0-1,-1 0,0 0,0 0,0-1,-1 1,0 0,0-9,2-31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4:18.6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55,'4'1,"0"0,0 0,0 1,0-1,0 1,-1 0,1 0,-1 0,1 1,4 3,15 10,-1-8,0 0,1-1,-1-1,1-1,1-1,34 2,149-8,-102-1,-80 2,0 0,0-2,0-1,0-1,38-12,99-26,6-2,-129 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4:19.8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1,'43'2,"0"2,-1 2,68 20,-60-14,101 13,-68-18,0 3,117 31,-125-23,0-3,118 7,154-13,-5 0,-100 25,-157-19,102 5,498-18,-334-5,-240 2,170 5,-223 0,0 3,101 24,-89-14,-48-13,-1 0,0 2,0 1,-1 0,0 1,36 21,-17 0,-1 0,59 61,57 82,-133-148,7 14,0 0,-3 2,-1 1,-2 0,-2 2,26 80,-25-67,2-2,2 0,3-2,2 0,2-3,3 0,1-2,67 66,-75-88,1-2,2 0,0-2,1-2,0-1,2-1,63 21,-49-22,1-3,1-2,0-2,0-3,63 1,-44-3,136 28,40 3,404-30,-328-9,-109 6,253-5,-411-2,1-2,71-20,-76 14,0 3,96-7,537 17,-293 2,-364-2,48 7,-32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4:36.87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17,'0'-1,"0"1,0-1,0 1,0-1,0 1,0-1,0 1,0-1,0 0,0 1,0-1,0 1,0-1,1 1,-1-1,0 1,0-1,1 1,-1-1,0 1,1-1,-1 1,0 0,1-1,-1 1,1-1,-1 1,1 0,-1 0,1-1,-1 1,1 0,-1 0,1-1,-1 1,1 0,-1 0,1 0,-1 0,1 0,0 0,-1 0,1 0,-1 0,1 0,-1 0,1 0,-1 1,1-1,-1 0,1 0,-1 0,2 1,31 18,-25-14,72 47,-34-22,73 37,-71-45,14 8,1-2,1-3,98 24,-130-40,0 1,-1 2,32 16,-8-3,0-1,135 50,-140-55,0 1,-1 3,-2 2,0 2,82 64,-40-17,136 145,-195-184,-1 2,-2 0,29 54,56 131,-70-136,204 391,-180-364,5-4,93 111,-140-190,-2 2,-1 0,28 58,34 110,-53-120,55 103,67 69,-113-194,3-2,58 60,-70-88,1-1,60 38,14 10,177 145,-246-193,2-1,0-2,1-2,2-1,0-3,1-1,0-1,1-3,1-2,0-1,1-2,0-3,0-1,50-3,545-7,-596 3,-1-2,1-2,-1-1,54-19,-4 1,68-17,131-28,-262 64,0-1,0-2,55-27,-49 20,71-22,-38 22,-24 7,77-29,-87 26,1 1,1 2,0 2,0 1,59-3,197 10,-139 4,498-4,-612-2,1-3,-2-1,73-20,-69 14,1 2,81-8,36 14,99-7,379-13,-614 25,0-2,1-1,-1 0,0-2,-1-1,1-1,24-10,0-3,320-117,-347 128,-1-2,-1 0,0-1,0-1,-1-1,-1 0,0-2,-1 0,15-18,-17 20,-2 2,1 0,0 2,23-13,25-17,-42 26,0 1,1 1,1 0,0 2,30-9,44-20,-82 31,25-14,2 2,0 2,1 1,1 2,45-8,-47 12,-1-1,63-26,-72 24,-1 2,1 1,1 1,0 1,58-5,102-4,33-1,378 19,-560-4,0-2,0-1,73-21,-73 15,1 2,1 2,64-3,-72 11,228 4,-258-3,0-1,0 1,-1 1,1-1,0 1,-1 0,1 0,-1 1,0 0,0 0,0 1,0 0,-1 0,1 0,4 5,-9-8,0 0,-1 0,1 0,-1 0,1 0,-1 0,0 0,1 0,-1 0,0 0,0 0,0 0,0 1,1-1,-2 0,1 0,0 0,0 0,0 0,0 0,-1 0,1 0,0 0,-1 0,1 0,-1 0,1 0,-1 0,0 0,1 0,-1 0,0 0,0-1,0 1,1 0,-1 0,0-1,0 1,0-1,0 1,0-1,0 1,0-1,-2 1,-49 16,-30-6,0-3,-1-4,-111-8,50 0,63 3,-142 2,182 2,0 1,0 3,-55 15,13 2,-2-3,-142 16,-279 1,401-30,0 5,0 4,2 4,-126 44,162-43,37-13,-1 1,-30 16,50-21,0 2,1-1,-1 1,2 1,-1 0,1 0,0 1,-14 19,11-13,1 1,1 1,0 0,1 1,1 0,-9 27,15-40,1-1,0 1,0-1,0 1,1 0,-1-1,1 1,0 0,1-1,-1 1,1 0,0-1,0 1,0-1,1 1,-1-1,1 0,0 1,1-1,-1 0,1 0,0 0,-1-1,2 1,-1-1,0 0,1 0,-1 0,1 0,0 0,0-1,7 4,8 1,-1 0,1-1,0-1,1-1,28 3,23 4,131 27,1-9,394 4,-485-32,183-8,-244-1,1-3,77-26,-69 19,69-13,-58 18,0-2,-1-4,122-50,-156 56,0 2,1 1,0 2,0 2,1 1,-1 2,1 1,55 6,-218-4,-336-26,-119-5,-831 14,908 16,2472 1,-1671-20,9 0,-156 18,183 7,-327-5,-1 1,1 1,0-1,0 1,-1 0,0 0,1 1,8 5,9 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4:43.7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6:50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1,'43'2,"0"2,-1 2,68 20,-60-14,101 13,-68-18,0 3,117 31,-125-23,0-3,118 7,154-13,-5 0,-100 25,-157-19,102 5,498-18,-334-5,-240 2,170 5,-223 0,0 3,101 24,-89-14,-48-13,-1 0,0 2,0 1,-1 0,0 1,36 21,-17 0,-1 0,59 61,57 82,-133-148,7 14,0 0,-3 2,-1 1,-2 0,-2 2,26 80,-25-67,2-2,2 0,3-2,2 0,2-3,3 0,1-2,67 66,-75-88,1-2,2 0,0-2,1-2,0-1,2-1,63 21,-49-22,1-3,1-2,0-2,0-3,63 1,-44-3,136 28,40 3,404-30,-328-9,-109 6,253-5,-411-2,1-2,71-20,-76 14,0 3,96-7,537 17,-293 2,-364-2,48 7,-32 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6:50.4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17,'0'-1,"0"1,0-1,0 1,0-1,0 1,0-1,0 1,0-1,0 0,0 1,0-1,0 1,0-1,1 1,-1-1,0 1,0-1,1 1,-1-1,0 1,1-1,-1 1,0 0,1-1,-1 1,1-1,-1 1,1 0,-1 0,1-1,-1 1,1 0,-1 0,1-1,-1 1,1 0,-1 0,1 0,-1 0,1 0,0 0,-1 0,1 0,-1 0,1 0,-1 0,1 0,-1 1,1-1,-1 0,1 0,-1 0,2 1,31 18,-25-14,72 47,-34-22,73 37,-71-45,14 8,1-2,1-3,98 24,-130-40,0 1,-1 2,32 16,-8-3,0-1,135 50,-140-55,0 1,-1 3,-2 2,0 2,82 64,-40-17,136 145,-195-184,-1 2,-2 0,29 54,56 131,-70-136,204 391,-180-364,5-4,93 111,-140-190,-2 2,-1 0,28 58,34 110,-53-120,55 103,67 69,-113-194,3-2,58 60,-70-88,1-1,60 38,14 10,177 145,-246-193,2-1,0-2,1-2,2-1,0-3,1-1,0-1,1-3,1-2,0-1,1-2,0-3,0-1,50-3,545-7,-596 3,-1-2,1-2,-1-1,54-19,-4 1,68-17,131-28,-262 64,0-1,0-2,55-27,-49 20,71-22,-38 22,-24 7,77-29,-87 26,1 1,1 2,0 2,0 1,59-3,197 10,-139 4,498-4,-612-2,1-3,-2-1,73-20,-69 14,1 2,81-8,36 14,99-7,379-13,-614 25,0-2,1-1,-1 0,0-2,-1-1,1-1,24-10,0-3,320-117,-347 128,-1-2,-1 0,0-1,0-1,-1-1,-1 0,0-2,-1 0,15-18,-17 20,-2 2,1 0,0 2,23-13,25-17,-42 26,0 1,1 1,1 0,0 2,30-9,44-20,-82 31,25-14,2 2,0 2,1 1,1 2,45-8,-47 12,-1-1,63-26,-72 24,-1 2,1 1,1 1,0 1,58-5,102-4,33-1,378 19,-560-4,0-2,0-1,73-21,-73 15,1 2,1 2,64-3,-72 11,228 4,-258-3,0-1,0 1,-1 1,1-1,0 1,-1 0,1 0,-1 1,0 0,0 0,0 1,0 0,-1 0,1 0,4 5,-9-8,0 0,-1 0,1 0,-1 0,1 0,-1 0,0 0,1 0,-1 0,0 0,0 0,0 0,0 1,1-1,-2 0,1 0,0 0,0 0,0 0,0 0,-1 0,1 0,0 0,-1 0,1 0,-1 0,1 0,-1 0,0 0,1 0,-1 0,0 0,0-1,0 1,1 0,-1 0,0-1,0 1,0-1,0 1,0-1,0 1,0-1,-2 1,-49 16,-30-6,0-3,-1-4,-111-8,50 0,63 3,-142 2,182 2,0 1,0 3,-55 15,13 2,-2-3,-142 16,-279 1,401-30,0 5,0 4,2 4,-126 44,162-43,37-13,-1 1,-30 16,50-21,0 2,1-1,-1 1,2 1,-1 0,1 0,0 1,-14 19,11-13,1 1,1 1,0 0,1 1,1 0,-9 27,15-40,1-1,0 1,0-1,0 1,1 0,-1-1,1 1,0 0,1-1,-1 1,1 0,0-1,0 1,0-1,1 1,-1-1,1 0,0 1,1-1,-1 0,1 0,0 0,-1-1,2 1,-1-1,0 0,1 0,-1 0,1 0,0 0,0-1,7 4,8 1,-1 0,1-1,0-1,1-1,28 3,23 4,131 27,1-9,394 4,-485-32,183-8,-244-1,1-3,77-26,-69 19,69-13,-58 18,0-2,-1-4,122-50,-156 56,0 2,1 1,0 2,0 2,1 1,-1 2,1 1,55 6,-218-4,-336-26,-119-5,-831 14,908 16,2472 1,-1671-20,9 0,-156 18,183 7,-327-5,-1 1,1 1,0-1,0 1,-1 0,0 0,1 1,8 5,9 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7:18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3168 552,'18'-7,"-2"-1,8 1,0 1,1 1,-1 1,34-1,109 5,-87 1,2108 1,-2139-7,0-1,-1-2,1-2,-1-3,54-22,-51 19,-3 0,-1-1,-1-2,0-3,81-52,-111 64,0 0,0 1,0 0,1 1,1 1,-1 1,1 0,34-5,-32 6,1 0,-1-2,0 0,-1-1,1-1,-2-1,31-21,-34 22,2 0,-1 1,1 1,0 0,0 1,1 1,31-4,3 3,71 2,44-3,345-29,4 37,-201 1,-273 1,0 1,-1 1,0 3,-1 1,1 2,-2 2,63 30,-78-31,-1 2,40 31,-41-28,1-1,36 19,-10-9,-1 2,-2 1,-1 3,41 38,-6 3,74 90,-102-103,-4 1,-2 3,-3 2,-3 1,-3 2,-3 2,-3 1,-3 1,33 141,-25-51,-14-78,-5 1,11 146,-27 410,-4-290,-3-175,3-154,-1 0,-1 0,-1-1,-1 1,-15 32,-125 233,59-120,-77 106,46-84,93-149,-1-2,-2 0,-38 38,-109 95,19-21,33-38,82-78,2 1,-38 46,-161 241,198-256,21-32,-2 0,-1-1,-1-1,-2-2,-48 46,-254 184,281-226,-1-2,-2-3,-2-1,0-3,-58 20,-282 74,314-99,18-1,-99 47,-25 9,-127 33,115-29,158-64,0 2,-35 23,-51 24,76-45,-59 26,-211 61,310-105,-51 13,-1-2,0-3,-75 2,-865-12,427-2,-664 2,1191 2,1 1,-1 3,-79 20,88-14,1 2,-45 24,-20 8,46-27,-64 12,-5 2,-244 95,181-81,97-27,3-3,0-3,-130 3,-181-18,174-3,191 5,23 0,1 0,0-1,0 0,-1-1,1 0,0-1,-17-4,26 6,0 0,-1 0,1 0,0 0,-1 0,1 0,0 0,-1 0,1-1,0 1,-1 0,1 0,0 0,0-1,-1 1,1 0,0 0,0-1,-1 1,1 0,0 0,0-1,0 1,-1 0,1-1,0 1,0 0,0-1,0 1,0 0,0-1,0 1,0 0,0-1,10-6,19-1,239-45,-150 26,184-17,-28 5,-60 6,294 23,-293 13,980-3,-932 20,-24-1,-196-18,32-1,0 4,127 22,-92-7,0-3,115-1,227-15,-189-4,319 5,-574-1,61-5,-67 5,0 0,0 0,0 0,0-1,0 1,0-1,0 1,0-1,-1 0,1 1,0-1,-1 0,1 0,0 0,-1-1,1 1,-1 0,1-1,-1 1,0 0,0-1,0 0,0 1,0-1,0 0,0 1,0-1,-1 0,2-2,-3 2,1 1,0 0,0-1,-1 1,1 0,-1-1,0 1,1 0,-1 0,0 0,1 0,-1-1,0 1,0 0,0 0,0 1,0-1,0 0,0 0,-1 0,1 1,0-1,0 1,0-1,-1 1,1-1,-3 0,-46-9,29 6,-68-22,52 14,-56-11,-26 2,-173-54,247 60,1-1,0 3,0 1,-53-6,46 14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7:23.51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3985 238,'6'0,"-1"1,1 0,-1 0,1 1,-1-1,8 5,20 5,117 9,-48-8,81 6,332-10,-300-10,37 3,259-4,-380-9,237-54,-242 39,22-8,-82 18,0 2,93-8,-43 18,-36 2,129-20,-49-9,1 7,271-6,-362 31,-5-1,65 9,-107-5,-1 1,0 0,0 2,-1 1,0 1,35 17,4 11,-2 2,-1 3,83 79,138 163,-249-251,-7-8,36 37,81 113,-124-152,-1 0,-1 2,-1-1,-1 2,-1-1,-1 2,-2-1,0 1,4 39,-2 38,5-1,4 0,51 160,8 6,-38-121,-23-80,-3 0,-3 0,3 103,-20 204,-29 26,32-352,-2 0,-22 84,-42 90,30-101,-165 464,77-304,-1 6,96-204,-59 107,69-149,-3-1,-1-2,-2 0,-45 45,-14 0,-2-4,-5-4,-143 86,173-125,-1-4,-2-2,-72 20,104-40,-1-1,1-2,-1-1,-49 1,-154-10,93-1,-1892 4,2023 0,-1 1,1 1,-1 1,1 0,0 1,0 1,0 1,1 0,0 1,0 0,0 1,1 1,1 0,-1 1,1 1,1 0,-20 22,-22 30,-25 23,70-77,-1-1,0 0,0-1,-1 0,0-1,0 0,-14 5,-319 112,326-117,-70 26,-2-4,-137 25,167-45,-188 19,-590-24,522-4,-160-25,350 17,-122 3,219 1,1-1,0-1,1-2,0-1,-29-14,-42-14,-16-5,-54-15,-102 6,-5 0,191 34,-1 4,-111-5,98 4,79 10,0 1,0 1,0 1,-1 1,1 0,-1 1,-28 5,44-4,1-1,0 1,0 0,0 0,0 0,-1 1,2-1,-1 1,0 0,0 0,0 0,1 0,-1 0,1 0,0 1,-1-1,1 1,0 0,1 0,-1-1,0 1,1 0,0 0,-1 1,1-1,1 0,-1 0,0 1,1-1,-1 0,1 1,0-1,0 0,1 1,0 3,0 2,2 1,-1-1,1 0,1 0,-1 0,1-1,1 1,0-1,0 0,1 0,8 9,5 1,0 0,2-1,0-2,1 0,0-1,1-1,25 10,-4-4,2-2,92 21,-17-20,16 3,-37-1,0-5,127 3,207-18,-202-3,2543 3,-2762 0,-7 1,0-1,-1 0,1 0,-1 0,1 0,-1-1,1 0,-1 0,1-1,-1 1,0-1,0 0,9-5,-14 7,0 0,0-1,0 1,0 0,1 0,-1 0,0 0,0-1,0 1,0 0,0 0,0 0,0 0,0-1,1 1,-1 0,0 0,0-1,0 1,0 0,0 0,0 0,0-1,0 1,-1 0,1 0,0 0,0-1,0 1,0 0,0 0,0 0,0-1,0 1,0 0,-1 0,1 0,0 0,0 0,0-1,0 1,0 0,-1 0,1 0,-14-6,-15 0,-76-2,-153 8,110 3,-2129-2,1311-62,441 45,463 16,5210 0,-5124 0,48-7,-29-2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7:26.1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5913 0,'0'3,"1"0,-1 0,1-1,0 1,0 0,0 0,1-1,-1 1,1-1,-1 1,1-1,0 0,0 1,0-1,0 0,0 0,4 2,43 27,84 26,-59-27,-1 3,134 84,-173-96,2-1,0-2,58 21,55 28,-61-18,125 64,-123-66,-2 4,105 80,54 33,-181-120,-1 2,-3 3,-1 3,-3 3,-3 2,70 91,-22-15,170 288,-162-240,-69-117,-2 2,48 112,-63-114,-1 1,2-1,58 99,-66-132,-2 1,-1 0,-1 1,13 50,-10-17,12 94,-22-63,-7 161,-3-103,2-123,-2-1,-9 36,-1 22,7-16,-3 1,-4-2,-2 1,-29 79,6-47,12-32,-37 73,12-39,-42 130,81-210,-2 0,-1 0,-1-2,-1 0,-35 39,-4 7,-19 23,-4-4,-138 122,177-178,-1-2,-80 48,-101 37,1-1,125-63,-186 72,-114 8,316-110,-116 43,108-32,-164 38,-6-28,176-34,-120 30,84-4,-122 30,59-30,-204 15,297-47,44-3,-1 1,1 3,-1 1,-53 16,-50 15,-24 9,117-28,-1-2,-1-2,0-3,0-3,-108 3,-1553-15,866-62,464 25,208 23,-303-15,1144 36,266 63,-661-39,-47-1,-67-7,183 0,-258-20,1 4,107 17,-131-13,69 0,-21-3,-76 1,0 1,-1 2,0 0,0 1,-1 2,44 26,-13-9,103 56,117 53,-130-76,153 61,-248-104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2:58:04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13387 2761,'0'-3,"0"1,-1-1,1 1,-1-1,0 0,1 1,-1-1,0 1,0 0,-1-1,1 1,0 0,-1 0,1-1,-1 1,0 0,0 1,0-1,0 0,0 1,0-1,0 1,0-1,-1 1,1 0,-6-2,-4-1,0 1,-1 0,0 0,-19-1,-392-5,280 11,-2853 1,6360-3,-3355 0,0 1,0 0,0 0,0 1,0 0,0 0,0 1,0 0,-1 1,1-1,-1 2,0-1,0 1,-1 0,1 0,10 12,-17-17,1 0,-1 0,1 1,-1-1,1 0,-1 1,0-1,1 1,-1-1,1 0,-1 1,0-1,1 1,-1-1,0 1,1-1,-1 1,0 0,0-1,0 1,0-1,1 1,-1-1,0 1,0 0,0-1,0 1,-1 0,-13 4,-29-10,-679-104,210 99,296 13,165-1,1 2,-1 2,1 2,1 2,0 3,-60 23,77-26,1-1,-2-1,1-2,-60 4,-136-11,113-2,-755 26,574-10,-80 4,-439 9,-1262-28,1829-3,-425-64,606 59,-32-6,-181-50,150 25,-60-21,-212-117,182 77,148 72,1-3,-110-69,-194-168,218 151,79 57,-166-100,-177-54,385 196,1-1,1-2,1-2,1-1,1-2,1 0,-38-49,-232-242,254 266,-162-169,179 196,-2 0,0 3,-1 0,-1 2,-63-29,17 16,-123-34,113 42,44 12,-1 2,0 1,-57-5,24 8,-90-23,9 1,-58 4,177 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2:58: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8601 2192,'0'-13,"-2"0,1 0,-2 1,0-1,0 1,-1 0,-6-14,-47-83,31 64,-23-38,-5 2,-2 3,-4 3,-4 2,-94-84,83 91,-156-104,-101-32,275 169,-931-463,891 451,37 16,-2 2,-74-21,42 21,-270-69,255 73,-160-13,-455-33,139 60,373 11,141 1,-92 16,55-4,10-3,-107 28,163-30,2 3,-1 2,2 1,0 2,-46 29,4 3,-1-3,-2-4,-2-4,-175 54,158-70,-1-4,-1-5,-1-5,-110-4,139-1,1 3,-138 32,102-16,-77 26,105-24,68-20,0 1,1 1,0 0,0 1,0 1,-12 10,-80 70,66-54,-33 31,-92 72,146-125,-1-2,0 0,-24 7,23-9,0 1,-31 18,19-4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2:58:00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42,'0'47,"-1"-1,2-1,9 56,-7-84,1 0,1 0,0 0,1-1,1 0,1 0,0-1,1 0,15 18,-2-4,2 0,1-2,1-2,31 25,-41-38,0 0,1-2,1 0,0-1,0-1,1 0,0-2,0 0,23 4,141 19,-223-24,-36-4,-98-20,87 8,-89 0,215 13,1-1,0-1,55-10,-91 9,-1 0,1 0,0-1,-1 0,1 0,-1 0,0 0,0 0,1-1,-2 1,1-1,0 0,0 0,-1 0,0 0,1 0,2-7,-2 4,-1-1,0 0,0 0,0 0,-1 0,0 0,0 0,-1 0,-1-10,1 4,-2 0,0 1,-1-1,0 0,0 1,-2-1,1 1,-2 0,1 1,-11-15,10 19,0 1,-1 0,0 0,0 1,-14-9,16 12,0-1,0 1,0-2,1 1,-1 0,1-1,0 0,0 0,0 0,1 0,-1-1,1 1,-5-11,8 14,-1-1,1 0,0 1,0-1,0 0,0 0,1 1,-1-1,0 0,1 0,-1 1,1-1,-1 1,1-1,0 0,0 1,0-1,0 1,0 0,0-1,0 1,0 0,1 0,-1-1,3 0,43-25,-37 22,192-81,24-13,-218 96,1-1,-1 1,1 0,-1 1,1 0,0 1,0-1,0 2,0-1,10 2,9 2,53 12,-55-9,52 6,-48-15,-30 3,0-1,0 1,0-1,0 1,0 0,-1-1,1 1,0-1,0 1,0 0,0-1,0 1,-1 0,1-1,0 1,0 0,-1-1,1 1,0 0,-1-1,1 1,0 0,-1 0,1 0,0-1,-1 1,1 0,0 0,-1 0,1 0,-1-1,1 1,-1 0,-53-20,2 6,-55-6,85 17,1 1,-1 1,1 1,-1 1,-32 5,20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2:58:02.0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5261 2,'-5074'0,"5036"-1,19 0,-1 1,0 1,1 1,-26 5,43-7,1 0,0 0,0 0,0 1,-1-1,1 0,0 1,0-1,0 1,0-1,0 1,0 0,0 0,0-1,0 1,0 0,0 0,1 0,-1 0,0 0,1 0,-1 0,0 0,1 0,-1 2,1-2,0 1,0-1,1 1,-1-1,0 1,1-1,0 0,-1 1,1-1,0 0,-1 1,1-1,0 0,0 0,0 0,0 0,2 2,4 2,0 1,0-1,1 0,-1 0,15 6,8-3,1 0,0-2,-1-2,2 0,40-2,33 5,446 46,89-37,-451-17,2851-1,-2968-1,0-4,104-23,-107 15,1 4,114-4,36 18,-780-19,165 2,-1404 5,1793 9,-3 0,1 0,-1 1,0 0,1 0,-9 2,16-2,0-1,0 0,0 0,1 1,-1-1,0 1,0-1,1 1,-1-1,0 1,1-1,-1 1,0 0,1-1,-1 1,1 0,-1-1,1 1,-1 0,1 0,0-1,-1 2,1 0,0 0,0-1,0 1,1-1,-1 1,1 0,-1-1,1 1,-1-1,1 1,0-1,0 0,-1 1,1-1,0 0,3 3,5 5,1 0,0-1,0 1,1-2,0 0,0 0,1-1,0-1,0 0,23 7,19 2,62 10,-111-24,164 26,156 31,-262-39,0-4,1-2,116 6,-176-18,0 0,-1 0,1 0,-1-1,1 1,-1-1,1 0,-1 0,1-1,-1 1,0-1,0 1,1-1,-1 0,0 0,-1 0,1-1,0 1,-1-1,4-3,-3 1,0-1,0 1,0-1,-1 0,0 0,0 0,0-1,-1 1,0 0,0-9,2-31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2:58:04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13387 2761,'0'-3,"0"1,-1-1,1 1,-1-1,0 0,1 1,-1-1,0 1,0 0,-1-1,1 1,0 0,-1 0,1-1,-1 1,0 0,0 1,0-1,0 0,0 1,0-1,0 1,0-1,-1 1,1 0,-6-2,-4-1,0 1,-1 0,0 0,-19-1,-392-5,280 11,-2853 1,6360-3,-3355 0,0 1,0 0,0 0,0 1,0 0,0 0,0 1,0 0,-1 1,1-1,-1 2,0-1,0 1,-1 0,1 0,10 12,-17-17,1 0,-1 0,1 1,-1-1,1 0,-1 1,0-1,1 1,-1-1,1 0,-1 1,0-1,1 1,-1-1,0 1,1-1,-1 1,0 0,0-1,0 1,0-1,1 1,-1-1,0 1,0 0,0-1,0 1,-1 0,-13 4,-29-10,-679-104,210 99,296 13,165-1,1 2,-1 2,1 2,1 2,0 3,-60 23,77-26,1-1,-2-1,1-2,-60 4,-136-11,113-2,-755 26,574-10,-80 4,-439 9,-1262-28,1829-3,-425-64,606 59,-32-6,-181-50,150 25,-60-21,-212-117,182 77,148 72,1-3,-110-69,-194-168,218 151,79 57,-166-100,-177-54,385 196,1-1,1-2,1-2,1-1,1-2,1 0,-38-49,-232-242,254 266,-162-169,179 196,-2 0,0 3,-1 0,-1 2,-63-29,17 16,-123-34,113 42,44 12,-1 2,0 1,-57-5,24 8,-90-23,9 1,-58 4,177 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2:58: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8601 2192,'0'-13,"-2"0,1 0,-2 1,0-1,0 1,-1 0,-6-14,-47-83,31 64,-23-38,-5 2,-2 3,-4 3,-4 2,-94-84,83 91,-156-104,-101-32,275 169,-931-463,891 451,37 16,-2 2,-74-21,42 21,-270-69,255 73,-160-13,-455-33,139 60,373 11,141 1,-92 16,55-4,10-3,-107 28,163-30,2 3,-1 2,2 1,0 2,-46 29,4 3,-1-3,-2-4,-2-4,-175 54,158-70,-1-4,-1-5,-1-5,-110-4,139-1,1 3,-138 32,102-16,-77 26,105-24,68-20,0 1,1 1,0 0,0 1,0 1,-12 10,-80 70,66-54,-33 31,-92 72,146-125,-1-2,0 0,-24 7,23-9,0 1,-31 18,19-4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5:51.5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1 160,'53'-1,"78"0,-113 2,0 1,0 0,-1 1,1 1,23 9,-10-1,1-1,0-2,0-1,1-1,0-2,0-1,55-1,60-6,251 4,-354 3,1 3,74 21,-77-16,1-2,0-2,49 2,-4-10,-52-1,0 2,0 1,52 9,-17 5,53 14,251 25,-314-49,0 4,0 3,-1 2,114 44,-139-47,1-1,1-2,73 7,113-7,-100-7,-91 1,0 2,0 1,-1 2,0 1,31 14,-27-10,0-1,1-2,54 8,305-12,-2 0,-390-6,1 1,-1-1,0 0,0 0,0-1,1 1,5-2,-2-8,-17-9,-5 4,-1 0,0 2,-1-1,-1 2,1 0,-2 2,0-1,0 2,-24-9,8 6,-1 2,0 1,-1 2,-50-4,34 5,0-3,-77-23,-95-45,113 36,54 26,0 2,-1 3,-105-6,142 15,-63-5,30 4,-1-3,-58-13,-145-54,140 36,-179-30,256 60,-345-45,1 29,974 25,-536 0,0 2,103 25,-91-16,80 7,-4-17,-102-6,0 2,0 2,0 2,0 1,38 11,-34-2,0-2,1-2,1-2,75 5,102 6,25 1,-50-2,-22 0,84-18,39 2,-244 3,0 3,60 17,-59-11,108 11,301-22,-231-6,-134 4,87-1,-155-2,0-1,-1-2,59-16,-26-1,1 4,1 3,0 2,1 3,85-1,-112 11,0-2,-1-1,0-2,0-2,0-1,-1-2,58-23,54-22,-125 44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61C62-9F26-054B-DBAD-320CCD544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0A85B-E874-5DEC-374D-52776FF45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ED8924-9F38-42DA-4E1E-41BE5D44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E78C-0486-4795-8FB4-F94C0843F4F7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41F846-3558-B7F9-6E49-0643A484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8B819-5556-1C91-7833-89BFA292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D3E3-4CFC-45D8-9A15-BFAF4D222BC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3036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55760-9D4B-9566-FE22-5DC431AA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3855BE-72DC-FC49-5928-2227AF12F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12B060-8101-DB8E-63F7-B18C6834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E78C-0486-4795-8FB4-F94C0843F4F7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D68BE1-56EC-C86F-3F59-65F629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86E014-6658-131B-E907-63FEF3D3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D3E3-4CFC-45D8-9A15-BFAF4D222BC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3308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725EA4-63CB-2C33-218B-F9A3B713E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DFD64F-CAB0-0B21-8356-CA57BFDF1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AEAE86-0A70-ACA0-7F52-A77276A6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E78C-0486-4795-8FB4-F94C0843F4F7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5C05F3-02DC-5B99-66AF-8C34FA2F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FA311D-6465-FE76-A639-42DE4339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D3E3-4CFC-45D8-9A15-BFAF4D222BC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09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9F819-E3E7-4A16-A581-2EB0E102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78BEA6-BFB7-5E71-02EA-C11617FE2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AB71F7-708F-5435-4022-8A1839B8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E78C-0486-4795-8FB4-F94C0843F4F7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85ADEA-7662-566B-CFD1-61A2F9B8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AE1533-AD98-919A-CDFF-B57AD02E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D3E3-4CFC-45D8-9A15-BFAF4D222BC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6656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4C55A-1558-B800-B708-3FC1B2CF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F2DCF6-8204-F4D5-1AFD-D598AFD49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42951C-70B4-A3C8-F771-4BC28745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E78C-0486-4795-8FB4-F94C0843F4F7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2D0CF9-DA12-7587-D822-311BDA8A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30D359-AFDC-20C9-D347-10D6E45E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D3E3-4CFC-45D8-9A15-BFAF4D222BC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835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90B40-5814-510F-1391-BC7D692E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2FD5BA-901E-E170-D7E6-96FCAA3DA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085CB5-89D6-1B06-103B-536C35C68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E3E5C4-7420-4B28-C710-E6394834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E78C-0486-4795-8FB4-F94C0843F4F7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E216BF-A97E-E0CD-B336-B98BE795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EE18AE-BE88-C6F9-D6C8-4AD10240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D3E3-4CFC-45D8-9A15-BFAF4D222BC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6069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87805-DEEF-5F53-2B2F-C24227EA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DF4CD0-3799-ABB2-E3B6-FB51B4F0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E9F127-4FAC-9613-D2FE-C70BEEA64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FFA19E-2D16-B65C-96DC-CC1F1957E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64BC97-6D9E-9B9C-3A8A-90AB92992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7DE0DB-244B-70DF-052A-39B5A002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E78C-0486-4795-8FB4-F94C0843F4F7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DE8651-6307-A5A1-314F-472A32D7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63F92F-D934-2201-1037-DD71C054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D3E3-4CFC-45D8-9A15-BFAF4D222BC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2645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E852A-B7FF-AA0D-0F37-592E7CCB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5C0D42-294B-05F8-D95C-73DC16FD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E78C-0486-4795-8FB4-F94C0843F4F7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F0901D-6FFD-EA20-F1C0-EF65B00D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85FDA9-0AAA-3737-A669-D186351E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D3E3-4CFC-45D8-9A15-BFAF4D222BC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764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4D708A-0792-EF77-F2EA-5BF77C36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E78C-0486-4795-8FB4-F94C0843F4F7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8E7BF3-2379-B9A8-D827-2F795663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6870F3-A825-A00F-C33A-9896D1A1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D3E3-4CFC-45D8-9A15-BFAF4D222BC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8792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02395-2944-BFE1-176E-CA76241A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0455AA-0513-F378-7DA0-F2E1AB8C8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5B4895-4006-4654-5F67-DCC260388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4855B8-C9D2-E885-74A9-F1FDB5D1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E78C-0486-4795-8FB4-F94C0843F4F7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376118-229F-0222-1393-740824FA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408A78-DA76-6F54-6277-A4719471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D3E3-4CFC-45D8-9A15-BFAF4D222BC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8662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CBA6F-D50F-1980-6592-E6C3B43A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AA919C-F57E-9297-35ED-DF1E73179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1B91B4-5008-1A54-9B11-683298824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2442C9-3320-D21B-7ACE-BFE22571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E78C-0486-4795-8FB4-F94C0843F4F7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022127-2E59-41B0-978B-7C28FBC7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A91A88-0B35-82F3-BCF7-4F64EFFF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D3E3-4CFC-45D8-9A15-BFAF4D222BC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3045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D8491D-3EB7-7F79-9228-4539AF7C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40273D-768A-8C13-8BA8-3CBB686DA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F1F778-1824-E0B5-542C-35508006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6E78C-0486-4795-8FB4-F94C0843F4F7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6884D9-5C9C-A727-044A-777C9742D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099368-BE6B-608F-705E-878966086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0D3E3-4CFC-45D8-9A15-BFAF4D222BC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3318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customXml" Target="../ink/ink12.xml"/><Relationship Id="rId3" Type="http://schemas.openxmlformats.org/officeDocument/2006/relationships/customXml" Target="../ink/ink5.xml"/><Relationship Id="rId21" Type="http://schemas.openxmlformats.org/officeDocument/2006/relationships/image" Target="../media/image15.png"/><Relationship Id="rId7" Type="http://schemas.openxmlformats.org/officeDocument/2006/relationships/customXml" Target="../ink/ink7.xml"/><Relationship Id="rId12" Type="http://schemas.openxmlformats.org/officeDocument/2006/relationships/customXml" Target="../ink/ink9.xml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customXml" Target="../ink/ink6.xml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customXml" Target="../ink/ink8.xml"/><Relationship Id="rId14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customXml" Target="../ink/ink16.xm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customXml" Target="../ink/ink24.xml"/><Relationship Id="rId1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12" Type="http://schemas.openxmlformats.org/officeDocument/2006/relationships/image" Target="../media/image10.png"/><Relationship Id="rId17" Type="http://schemas.openxmlformats.org/officeDocument/2006/relationships/customXml" Target="../ink/ink27.xml"/><Relationship Id="rId2" Type="http://schemas.openxmlformats.org/officeDocument/2006/relationships/customXml" Target="../ink/ink19.xml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customXml" Target="../ink/ink26.xml"/><Relationship Id="rId10" Type="http://schemas.openxmlformats.org/officeDocument/2006/relationships/customXml" Target="../ink/ink23.xml"/><Relationship Id="rId19" Type="http://schemas.openxmlformats.org/officeDocument/2006/relationships/customXml" Target="../ink/ink28.xml"/><Relationship Id="rId4" Type="http://schemas.openxmlformats.org/officeDocument/2006/relationships/customXml" Target="../ink/ink20.xml"/><Relationship Id="rId9" Type="http://schemas.openxmlformats.org/officeDocument/2006/relationships/image" Target="../media/image23.png"/><Relationship Id="rId14" Type="http://schemas.openxmlformats.org/officeDocument/2006/relationships/customXml" Target="../ink/ink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AB602AE-9CE9-1EAE-42E2-F1976A0CE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278"/>
            <a:ext cx="12192000" cy="67892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70FA6799-A354-907A-BBA1-0F814FE5FAAD}"/>
                  </a:ext>
                </a:extLst>
              </p14:cNvPr>
              <p14:cNvContentPartPr/>
              <p14:nvPr/>
            </p14:nvContentPartPr>
            <p14:xfrm>
              <a:off x="3009434" y="2559018"/>
              <a:ext cx="377280" cy="2685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70FA6799-A354-907A-BBA1-0F814FE5FA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5794" y="2451378"/>
                <a:ext cx="48492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AFCA8F7-4EA9-5B3C-1E4B-E84D0C7FC247}"/>
                  </a:ext>
                </a:extLst>
              </p14:cNvPr>
              <p14:cNvContentPartPr/>
              <p14:nvPr/>
            </p14:nvContentPartPr>
            <p14:xfrm>
              <a:off x="6236834" y="2883018"/>
              <a:ext cx="2047320" cy="14220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AFCA8F7-4EA9-5B3C-1E4B-E84D0C7FC2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3194" y="2775018"/>
                <a:ext cx="215496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DC5055C7-2E00-1B62-5ECC-E0668F6D8B44}"/>
                  </a:ext>
                </a:extLst>
              </p14:cNvPr>
              <p14:cNvContentPartPr/>
              <p14:nvPr/>
            </p14:nvContentPartPr>
            <p14:xfrm>
              <a:off x="3297794" y="2972658"/>
              <a:ext cx="4819320" cy="102312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DC5055C7-2E00-1B62-5ECC-E0668F6D8B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44154" y="2865018"/>
                <a:ext cx="4926960" cy="12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F2C49D0-BEAD-1EFB-FEC8-C1D5924202A6}"/>
                  </a:ext>
                </a:extLst>
              </p14:cNvPr>
              <p14:cNvContentPartPr/>
              <p14:nvPr/>
            </p14:nvContentPartPr>
            <p14:xfrm>
              <a:off x="3191594" y="2024418"/>
              <a:ext cx="3096720" cy="78912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F2C49D0-BEAD-1EFB-FEC8-C1D5924202A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37594" y="1916778"/>
                <a:ext cx="3204360" cy="10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439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DE713E-1A24-FA46-BDD7-C44F6A42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03" y="474307"/>
            <a:ext cx="5706271" cy="36866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15EBD54-0045-F6DD-65EF-DD3EFCBFC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803" y="4640585"/>
            <a:ext cx="6682807" cy="148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9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884E62F-1528-54B4-48A2-3082912C7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26" y="1404655"/>
            <a:ext cx="7506748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1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8465502-2D7C-8FF4-7A50-F194960E2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8" y="1542787"/>
            <a:ext cx="5934903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2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8E2E2ED-7E07-0BBB-E28B-6E8A9A2A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58" y="709233"/>
            <a:ext cx="6506483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5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8E9034E-F206-D019-9570-B16AD97CDD51}"/>
              </a:ext>
            </a:extLst>
          </p:cNvPr>
          <p:cNvSpPr txBox="1"/>
          <p:nvPr/>
        </p:nvSpPr>
        <p:spPr>
          <a:xfrm>
            <a:off x="2827606" y="1828800"/>
            <a:ext cx="51065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/>
              <a:t>ULTIMO NIVEL. NIVEL 2 </a:t>
            </a:r>
            <a:endParaRPr lang="es-GT" sz="6000" b="1" dirty="0"/>
          </a:p>
        </p:txBody>
      </p:sp>
    </p:spTree>
    <p:extLst>
      <p:ext uri="{BB962C8B-B14F-4D97-AF65-F5344CB8AC3E}">
        <p14:creationId xmlns:p14="http://schemas.microsoft.com/office/powerpoint/2010/main" val="114228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415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150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156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915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97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3F00C-E86A-033E-0224-C619F267A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BFE584B-31C0-EDA0-58AE-D0D1BE332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278"/>
            <a:ext cx="12192000" cy="67892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3E7E84B4-3C2A-558E-DDC2-D5C4A2973E4F}"/>
                  </a:ext>
                </a:extLst>
              </p14:cNvPr>
              <p14:cNvContentPartPr/>
              <p14:nvPr/>
            </p14:nvContentPartPr>
            <p14:xfrm>
              <a:off x="3009434" y="2559018"/>
              <a:ext cx="377280" cy="2685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3E7E84B4-3C2A-558E-DDC2-D5C4A2973E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5434" y="2451018"/>
                <a:ext cx="48492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7F0CADA4-CA1A-417B-9AE0-D1E1811A0C82}"/>
                  </a:ext>
                </a:extLst>
              </p14:cNvPr>
              <p14:cNvContentPartPr/>
              <p14:nvPr/>
            </p14:nvContentPartPr>
            <p14:xfrm>
              <a:off x="6236834" y="2883018"/>
              <a:ext cx="2047320" cy="14220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7F0CADA4-CA1A-417B-9AE0-D1E1811A0C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2825" y="2775018"/>
                <a:ext cx="2154979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93A6FDE4-F90E-A1A6-329E-27CB4694BC5C}"/>
                  </a:ext>
                </a:extLst>
              </p14:cNvPr>
              <p14:cNvContentPartPr/>
              <p14:nvPr/>
            </p14:nvContentPartPr>
            <p14:xfrm>
              <a:off x="3297794" y="2972658"/>
              <a:ext cx="4819320" cy="102312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93A6FDE4-F90E-A1A6-329E-27CB4694BC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43794" y="2864620"/>
                <a:ext cx="4926960" cy="1238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D0CD40A-ADD5-8A12-1427-56B228FF1D18}"/>
                  </a:ext>
                </a:extLst>
              </p14:cNvPr>
              <p14:cNvContentPartPr/>
              <p14:nvPr/>
            </p14:nvContentPartPr>
            <p14:xfrm>
              <a:off x="3191594" y="2024418"/>
              <a:ext cx="3096720" cy="78912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D0CD40A-ADD5-8A12-1427-56B228FF1D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37594" y="1916418"/>
                <a:ext cx="3204360" cy="10047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3C47D1DA-AB06-4292-7551-46B647AD44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8434" y="4370140"/>
            <a:ext cx="6303040" cy="22196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BBE40DD1-8CBA-90EB-5178-C3E444E3E3EF}"/>
                  </a:ext>
                </a:extLst>
              </p14:cNvPr>
              <p14:cNvContentPartPr/>
              <p14:nvPr/>
            </p14:nvContentPartPr>
            <p14:xfrm>
              <a:off x="5443394" y="4823418"/>
              <a:ext cx="2652840" cy="2574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BBE40DD1-8CBA-90EB-5178-C3E444E3E3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89754" y="4715778"/>
                <a:ext cx="276048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B90836E7-8DD3-D985-E079-37E6E66E39F6}"/>
                  </a:ext>
                </a:extLst>
              </p14:cNvPr>
              <p14:cNvContentPartPr/>
              <p14:nvPr/>
            </p14:nvContentPartPr>
            <p14:xfrm>
              <a:off x="7019474" y="2530578"/>
              <a:ext cx="2996280" cy="256248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B90836E7-8DD3-D985-E079-37E6E66E39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65474" y="2422938"/>
                <a:ext cx="3103920" cy="27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EFE3FFF5-C659-7086-AFD0-0C8AFB9C69B1}"/>
                  </a:ext>
                </a:extLst>
              </p14:cNvPr>
              <p14:cNvContentPartPr/>
              <p14:nvPr/>
            </p14:nvContentPartPr>
            <p14:xfrm>
              <a:off x="3007274" y="2798778"/>
              <a:ext cx="5225760" cy="129600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EFE3FFF5-C659-7086-AFD0-0C8AFB9C69B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53634" y="2691138"/>
                <a:ext cx="5333400" cy="15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B7069A26-9F0D-2B23-0476-C6EBA8FB8551}"/>
                  </a:ext>
                </a:extLst>
              </p14:cNvPr>
              <p14:cNvContentPartPr/>
              <p14:nvPr/>
            </p14:nvContentPartPr>
            <p14:xfrm>
              <a:off x="1842314" y="5767338"/>
              <a:ext cx="14760" cy="36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B7069A26-9F0D-2B23-0476-C6EBA8FB85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88674" y="5659338"/>
                <a:ext cx="122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2E2F01B8-78D7-31FE-3042-1A6D438DAB3C}"/>
                  </a:ext>
                </a:extLst>
              </p14:cNvPr>
              <p14:cNvContentPartPr/>
              <p14:nvPr/>
            </p14:nvContentPartPr>
            <p14:xfrm>
              <a:off x="5598914" y="3726138"/>
              <a:ext cx="4024080" cy="2295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2E2F01B8-78D7-31FE-3042-1A6D438DAB3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44914" y="3618498"/>
                <a:ext cx="4131720" cy="251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55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4C4CB7B-9DFB-B3E1-45C8-69E7AD7FC061}"/>
                  </a:ext>
                </a:extLst>
              </p14:cNvPr>
              <p14:cNvContentPartPr/>
              <p14:nvPr/>
            </p14:nvContentPartPr>
            <p14:xfrm>
              <a:off x="3868034" y="133634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4C4CB7B-9DFB-B3E1-45C8-69E7AD7FC0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4394" y="122834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00157C1F-E01F-C82A-2BE7-26AE236B7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58" y="1079120"/>
            <a:ext cx="10319968" cy="44425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DE5B6627-5AFB-52F1-D72B-9175AF1C234E}"/>
                  </a:ext>
                </a:extLst>
              </p14:cNvPr>
              <p14:cNvContentPartPr/>
              <p14:nvPr/>
            </p14:nvContentPartPr>
            <p14:xfrm>
              <a:off x="2785154" y="3159388"/>
              <a:ext cx="407520" cy="4968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DE5B6627-5AFB-52F1-D72B-9175AF1C23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31154" y="3051388"/>
                <a:ext cx="5151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79DB218-F3DE-BD8D-C6A7-92C73FB9F36E}"/>
                  </a:ext>
                </a:extLst>
              </p14:cNvPr>
              <p14:cNvContentPartPr/>
              <p14:nvPr/>
            </p14:nvContentPartPr>
            <p14:xfrm>
              <a:off x="3150914" y="3080188"/>
              <a:ext cx="3498120" cy="70488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E79DB218-F3DE-BD8D-C6A7-92C73FB9F3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96914" y="2972548"/>
                <a:ext cx="3605760" cy="9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EB727896-6CF1-FDA5-AED8-3A25ABBF4394}"/>
                  </a:ext>
                </a:extLst>
              </p14:cNvPr>
              <p14:cNvContentPartPr/>
              <p14:nvPr/>
            </p14:nvContentPartPr>
            <p14:xfrm>
              <a:off x="2826914" y="3398068"/>
              <a:ext cx="4810680" cy="15134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EB727896-6CF1-FDA5-AED8-3A25ABBF43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73274" y="3290428"/>
                <a:ext cx="4918320" cy="172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5D061D7-E709-70C3-4FDD-CC94CDBB641D}"/>
                  </a:ext>
                </a:extLst>
              </p14:cNvPr>
              <p14:cNvContentPartPr/>
              <p14:nvPr/>
            </p14:nvContentPartPr>
            <p14:xfrm>
              <a:off x="-1590286" y="3896308"/>
              <a:ext cx="36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5D061D7-E709-70C3-4FDD-CC94CDBB64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43926" y="3788668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049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958AE-ED63-5B30-DEC6-E33A2DEE7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C992764-EDB6-CAE6-6B21-F6D4A095C8CC}"/>
                  </a:ext>
                </a:extLst>
              </p14:cNvPr>
              <p14:cNvContentPartPr/>
              <p14:nvPr/>
            </p14:nvContentPartPr>
            <p14:xfrm>
              <a:off x="3868034" y="133634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C992764-EDB6-CAE6-6B21-F6D4A095C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4034" y="12283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77A24554-62C8-5E16-CF18-35C7831D109F}"/>
                  </a:ext>
                </a:extLst>
              </p14:cNvPr>
              <p14:cNvContentPartPr/>
              <p14:nvPr/>
            </p14:nvContentPartPr>
            <p14:xfrm>
              <a:off x="2785154" y="3159388"/>
              <a:ext cx="407520" cy="4968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77A24554-62C8-5E16-CF18-35C7831D10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1202" y="3052165"/>
                <a:ext cx="515065" cy="263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C17FDB73-D535-CEA9-9CB0-39003D583C91}"/>
                  </a:ext>
                </a:extLst>
              </p14:cNvPr>
              <p14:cNvContentPartPr/>
              <p14:nvPr/>
            </p14:nvContentPartPr>
            <p14:xfrm>
              <a:off x="3150914" y="3080188"/>
              <a:ext cx="3498120" cy="70488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C17FDB73-D535-CEA9-9CB0-39003D583C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6914" y="2972188"/>
                <a:ext cx="3605760" cy="9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F001B643-A109-3721-93CC-7EB1548F7691}"/>
                  </a:ext>
                </a:extLst>
              </p14:cNvPr>
              <p14:cNvContentPartPr/>
              <p14:nvPr/>
            </p14:nvContentPartPr>
            <p14:xfrm>
              <a:off x="2826914" y="3398068"/>
              <a:ext cx="4810680" cy="15134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F001B643-A109-3721-93CC-7EB1548F76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72914" y="3290068"/>
                <a:ext cx="4918320" cy="172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705A37AC-DF38-AAE2-8161-5E7858147D64}"/>
                  </a:ext>
                </a:extLst>
              </p14:cNvPr>
              <p14:cNvContentPartPr/>
              <p14:nvPr/>
            </p14:nvContentPartPr>
            <p14:xfrm>
              <a:off x="-1590286" y="3896308"/>
              <a:ext cx="36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705A37AC-DF38-AAE2-8161-5E7858147D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44286" y="378830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75A9C29B-6FD0-D979-301B-363F584666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470" y="333532"/>
            <a:ext cx="10319968" cy="444253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5C1F26C-C388-7472-1700-784AD18092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8371" y="4354920"/>
            <a:ext cx="6303040" cy="21695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68D4182F-018C-16DB-0077-92364A55D4DC}"/>
                  </a:ext>
                </a:extLst>
              </p14:cNvPr>
              <p14:cNvContentPartPr/>
              <p14:nvPr/>
            </p14:nvContentPartPr>
            <p14:xfrm>
              <a:off x="3319726" y="2334600"/>
              <a:ext cx="3498120" cy="70488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68D4182F-018C-16DB-0077-92364A55D4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5726" y="2226600"/>
                <a:ext cx="3605760" cy="9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F08CB7DE-D5B2-959D-84D3-4B736BDDB9F4}"/>
                  </a:ext>
                </a:extLst>
              </p14:cNvPr>
              <p14:cNvContentPartPr/>
              <p14:nvPr/>
            </p14:nvContentPartPr>
            <p14:xfrm>
              <a:off x="2995726" y="2652480"/>
              <a:ext cx="4810680" cy="151344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F08CB7DE-D5B2-959D-84D3-4B736BDDB9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41726" y="2544480"/>
                <a:ext cx="4918320" cy="172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AF1FEC55-9D90-56A0-8057-42F7B18C9322}"/>
                  </a:ext>
                </a:extLst>
              </p14:cNvPr>
              <p14:cNvContentPartPr/>
              <p14:nvPr/>
            </p14:nvContentPartPr>
            <p14:xfrm>
              <a:off x="5091314" y="2895868"/>
              <a:ext cx="3729960" cy="270432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AF1FEC55-9D90-56A0-8057-42F7B18C932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37674" y="2788228"/>
                <a:ext cx="3837600" cy="29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EDC24D16-2C79-0DAE-A39F-59F5CA5DD9B1}"/>
                  </a:ext>
                </a:extLst>
              </p14:cNvPr>
              <p14:cNvContentPartPr/>
              <p14:nvPr/>
            </p14:nvContentPartPr>
            <p14:xfrm>
              <a:off x="5359514" y="3993868"/>
              <a:ext cx="3562200" cy="245052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EDC24D16-2C79-0DAE-A39F-59F5CA5DD9B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05514" y="3885868"/>
                <a:ext cx="3669840" cy="266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89008077-0E6A-BC97-C6B6-EBDF7FB19BBC}"/>
                  </a:ext>
                </a:extLst>
              </p14:cNvPr>
              <p14:cNvContentPartPr/>
              <p14:nvPr/>
            </p14:nvContentPartPr>
            <p14:xfrm>
              <a:off x="5622674" y="3840148"/>
              <a:ext cx="3311280" cy="27957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89008077-0E6A-BC97-C6B6-EBDF7FB19BB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69034" y="3732148"/>
                <a:ext cx="3418920" cy="30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67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2B53E39-8431-75B8-01BD-FE9124BDC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2019103"/>
            <a:ext cx="4391638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0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9CEA61-96D6-067F-93DE-7E1C606A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50" y="1415056"/>
            <a:ext cx="8068801" cy="51251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7DF7E72-6432-B46A-1239-7C3486CDD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439" y="1415056"/>
            <a:ext cx="3867690" cy="7621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9A0965C-706B-1941-2D97-F9DA357EA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405" y="3429000"/>
            <a:ext cx="2123349" cy="134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B016AC-DAE6-56CB-6568-BC3046C5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71" y="909286"/>
            <a:ext cx="8316486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9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CDA000C-9945-64D3-4A82-95344C2F4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471" y="1038134"/>
            <a:ext cx="7070784" cy="47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3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D5A625E-9739-DDB1-B897-B4025D3D8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14" y="703255"/>
            <a:ext cx="7478169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18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</Words>
  <Application>Microsoft Office PowerPoint</Application>
  <PresentationFormat>Panorámica</PresentationFormat>
  <Paragraphs>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Ivan Carreto Rivera</dc:creator>
  <cp:lastModifiedBy>Marlon Ivan Carreto Rivera</cp:lastModifiedBy>
  <cp:revision>1</cp:revision>
  <dcterms:created xsi:type="dcterms:W3CDTF">2025-06-12T13:05:27Z</dcterms:created>
  <dcterms:modified xsi:type="dcterms:W3CDTF">2025-06-12T14:10:19Z</dcterms:modified>
</cp:coreProperties>
</file>