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1T05:49:41.2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1,'23'-1,"34"1,52 1,62-1,47-1,31 1,18 1,-9-1,-26-1,-48 1,-51 1,-48-1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1T05:49:42.19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76,'371'1,"388"-3,-703-1,0-2,0-2,0-3,57-18,-50 12,-37 10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1T05:49:43.3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28,'0'4,"10"2,6 0,15-1,29-2,40-1,39-1,19-1,14 0,-1 0,-10 0,-11-9,-17-12,-31-3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1T05:49:44.3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1,'7'8,"-1"0,1 0,1-1,-1 0,1 0,0-1,17 10,67 30,-91-46,32 15,1-2,1-1,0-2,0-1,1-2,72 5,448-12,-296-3,179 3,328-3,-761 3,17 0,0-1,0-1,-1 0,29-8,-46 8,-1 1,0-1,0 0,0 0,0 0,3-3,9-11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1T05:49:45.47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1 161,'200'1,"222"-3,-349-4,0-3,141-37,-201 43,52-11,124-10,68 19,-186 2,116-19,20-3,76 23,-256 2,32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1T06:02:09.624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1,'1'3,"-1"0,1 0,-1 0,1 0,0 0,0 0,1 0,-1 0,1-1,-1 1,1 0,0-1,0 1,0-1,0 0,0 0,3 3,4 2,0 0,1-1,12 7,2-1,0-1,0-2,1 0,49 9,103 6,268-1,5-25,-118-2,1473 4,-1774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1T06:02:11.152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0 598,'1'66,"13"103,-10-143,1 0,1-1,2 0,0-1,2 1,24 44,-25-56,1 1,0-2,1 0,1 0,0-1,0 0,1-1,0 0,27 14,11 1,81 29,-81-35,105 40,2-7,3-8,211 32,-182-52,2-8,0-9,216-19,-353 7,0-2,0-3,-1-2,0-3,-1-1,-1-4,92-47,-64 21,-3-5,-2-2,-2-4,-3-3,105-117,-92 80,-4-5,-5-2,91-174,-150 249,-1-1,-2 0,13-46,-20 57,-1 0,-1 0,-1-1,-1 1,0-1,-5-35,4 54,0-1,0 1,0-1,0 0,0 1,-1-1,1 1,-1-1,0 0,1 1,-1-1,0 1,0 0,0-1,0 1,0 0,0-1,0 1,0 0,-2-1,1 1,1 1,-1 0,0 0,1 0,-1 0,0 0,1 0,-1 0,0 0,1 1,-1-1,0 1,1-1,-1 1,1 0,-1-1,1 1,-1 0,1 0,-2 2,-58 33,-107 48,-155 72,5-1,-534 188,815-329,-174 68,155-57,-85 51,122-64,0 2,1 0,0 1,1 0,1 2,1 0,0 0,1 2,1 0,1 0,0 1,-15 39,0 4,9-25,2 0,2 2,1-1,-10 63,12 53,10-82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1T06:02:12.550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1768 85,'9'-8,"1"0,0 0,0 1,1 0,0 1,0 0,1 1,-1 0,1 1,0 0,0 1,19-3,13 2,0 1,54 3,-42 1,125-1,327 4,-497-4,39 0,1 3,64 11,-108-13,1 1,-1 0,0 1,0-1,0 1,0 1,0-1,-1 1,1 0,-1 1,6 5,-8-5,1 0,-1 0,0 1,-1-1,1 1,-1 0,0 0,-1 0,1 1,-1-1,0 0,0 9,3 19,-2 0,-2 60,-1-53,5 59,11 5,-4-32,-3 1,0 105,-9-174,0-1,-1 1,1-1,-1 1,0-1,0 1,-1-1,1 0,-1 1,0-1,0 0,0 0,-1 0,1-1,-6 7,2-5,1-1,-1 0,-1 0,1 0,0 0,-1-1,0 0,0-1,-13 4,-17 2,-55 6,-103 1,-68-7,-320-4,-8-30,6-53,431 45,-258-91,387 116,1-1,-1-2,2 0,-1-1,-23-19,39 26,1 0,0-1,0 0,0-1,1 1,0-1,0 0,1-1,0 1,1-1,0 0,0 0,1 0,0-1,0 1,-1-17,2-4,2-1,3-30,0-21,-4 60,1 12,-1-1,1 0,2-11,-1 19,-1 1,1-1,0 0,-1 0,1 0,1 1,-1-1,0 0,1 1,-1-1,1 1,0 0,0 0,0-1,4-2,1 1,0 0,1 0,-1 1,1 0,0 0,0 1,0 0,0 1,0-1,15 1,173-4,-92 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31T06:02:13.906"/>
    </inkml:context>
    <inkml:brush xml:id="br0">
      <inkml:brushProperty name="width" value="0.4" units="cm"/>
      <inkml:brushProperty name="height" value="0.8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1,'29'71,"-13"-32,34 69,4-2,5-2,72 96,-13-43,148 150,52 3,-114-140,404 257,284 64,-535-324,-64-49,-72-45,-171-58,1-3,102 13,-146-24,-1-1,1 1,-1-1,1 0,-1-1,1 0,-1 0,0 0,1-1,-1 0,0 0,0 0,0-1,0 0,-1 0,1-1,-1 0,0 0,0 0,0 0,0-1,-1 1,1-1,-1-1,-1 1,1 0,-1-1,0 0,0 0,3-8,64-181,40-84,-92 222,-2 0,17-114,-29 145,20-78,1-15,-21 84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936EF-ABA0-9B14-DBE8-B175CD5678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18DD07-45FA-74AE-E812-48E348236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ADF838-D294-34FF-06A6-869AC03BE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3E7-704C-485F-8A79-9A5592304088}" type="datetimeFigureOut">
              <a:rPr lang="es-GT" smtClean="0"/>
              <a:t>30/05/2025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0CF3D9-14AA-54D4-B322-C6D3791FC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074E52-E7D7-4CB0-C771-64788410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4315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EA300B-3B4F-8AC3-AA6E-F6E77A96E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3C2867F-DD95-0835-80D8-32C10BC34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617BE4-D610-0E1B-6602-7D65BE6E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3E7-704C-485F-8A79-9A5592304088}" type="datetimeFigureOut">
              <a:rPr lang="es-GT" smtClean="0"/>
              <a:t>30/05/2025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7B9C88-4D7B-B46C-95F1-5B45268BA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E94240-77FC-83C6-3F0E-F11C171E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66998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EB20C64-B681-4C47-0008-2D3F49544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158B2A-345F-26B3-D66A-6CC663F50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8620F3-F82A-1539-D5E0-34427A6A9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3E7-704C-485F-8A79-9A5592304088}" type="datetimeFigureOut">
              <a:rPr lang="es-GT" smtClean="0"/>
              <a:t>30/05/2025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E96C57-759B-E110-A740-B094ABA7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62070E-6B2F-2D97-D2B0-447F5D36C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2367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355EC-0F44-1FD9-7DF7-72C3358B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6490B8-D9FC-EE2D-6FBC-021CA8B39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62CEB6-5EC0-EF1C-1A53-5C136F4DE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3E7-704C-485F-8A79-9A5592304088}" type="datetimeFigureOut">
              <a:rPr lang="es-GT" smtClean="0"/>
              <a:t>30/05/2025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308438-69A4-D58E-B6D3-089D5FBD1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649CC7-98C4-44B1-7AA4-1993D17BF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88599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7307B8-9402-5F72-7ADD-F1B2B8E2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164974-FA5D-B28F-D1AD-0DB969FA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B408DA-D01B-7EA2-6CDF-CFE523DC4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3E7-704C-485F-8A79-9A5592304088}" type="datetimeFigureOut">
              <a:rPr lang="es-GT" smtClean="0"/>
              <a:t>30/05/2025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ADF200-B7A0-891F-9562-DFA3CB821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66DC09-55F1-4932-8069-C7F0FB4E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238042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E1732-74F9-C407-C28F-9951FD0AD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63E60-B48E-BB54-8436-A9A685E91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EC9534-168D-9C47-34B4-0EBEB3521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5EB0DE-9EAF-39DC-C803-8EF3EBBF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3E7-704C-485F-8A79-9A5592304088}" type="datetimeFigureOut">
              <a:rPr lang="es-GT" smtClean="0"/>
              <a:t>30/05/2025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F3A176-8F98-5531-422D-5FDA2A44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947EAA-EEFC-CBD7-EC5C-96A10D8C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466522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EDC73E-FC62-3DF7-5EF1-C23392A08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1471AD-FC8D-1540-9AD7-E60669D69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BA61AB-48DB-3623-782E-5E8A0AA07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9779C3B-B29E-A61A-DEF1-EC0BDB580C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E50671-9D51-055F-1293-84F387A97A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3BB4AA4-CE71-0ABB-63DD-2DC59B227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3E7-704C-485F-8A79-9A5592304088}" type="datetimeFigureOut">
              <a:rPr lang="es-GT" smtClean="0"/>
              <a:t>30/05/2025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19CC460-2AC8-C2C6-93D5-71A44D3B1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510EC90-0AA8-88B9-CD79-5C6E7A581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601169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B0A8C-A4B9-35DA-23F1-987314C7F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C903C48-ECB1-A50C-0642-D6979BE4D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3E7-704C-485F-8A79-9A5592304088}" type="datetimeFigureOut">
              <a:rPr lang="es-GT" smtClean="0"/>
              <a:t>30/05/2025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0C90D0C-B686-CC36-1818-58CA5B8F9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02F31C5-F61E-8C79-BE7A-74D193ED1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03124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13DFAF2-1BC8-1F0C-2C55-7616529A0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3E7-704C-485F-8A79-9A5592304088}" type="datetimeFigureOut">
              <a:rPr lang="es-GT" smtClean="0"/>
              <a:t>30/05/2025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8BA3421-00DB-4252-E499-A102891C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463AE7-BC38-B3EC-CBC7-0A3A49E5D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09088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62F27-FEF9-8F9E-2103-EABEC118F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992DE5-42B7-032C-7E15-B12AA6E1A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95F3C8D-D6C1-B9DD-2902-5CB245D91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6D3311-C77A-911B-3541-CE690D787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3E7-704C-485F-8A79-9A5592304088}" type="datetimeFigureOut">
              <a:rPr lang="es-GT" smtClean="0"/>
              <a:t>30/05/2025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4F1F0A-1925-A6DD-1B27-EB9076FA4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5C7FC0-DCF9-1C3A-1B4D-2EE1376BE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6294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579531-466B-D97D-5C86-580566FF5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E341C3B-4A24-0E9F-D539-EAD2764B04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028482-B98E-1327-1485-9B6D9E0417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226181-49DA-6510-F896-AFF138742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C23E7-704C-485F-8A79-9A5592304088}" type="datetimeFigureOut">
              <a:rPr lang="es-GT" smtClean="0"/>
              <a:t>30/05/2025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24B32F-0F82-DE2F-C8F2-80C9AE5CD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1F270D-903C-BBB7-2AD3-8AE7BDFF6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7927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D9596C4-8ACC-E8E6-5288-B03C71E1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A7DC1F-919B-EC1F-7344-87CC4F06A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E7736E-4D56-D97C-82CE-0038217EF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C23E7-704C-485F-8A79-9A5592304088}" type="datetimeFigureOut">
              <a:rPr lang="es-GT" smtClean="0"/>
              <a:t>30/05/2025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7BA24B-7041-A1BA-2EDB-FA1F6B4731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80A9A1-848F-4DB3-49D8-3F7AC8B62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42F758-F76C-46A1-9C3E-AE538E2B5866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1141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customXml" Target="../ink/ink7.xm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customXml" Target="../ink/ink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4.png"/><Relationship Id="rId4" Type="http://schemas.openxmlformats.org/officeDocument/2006/relationships/image" Target="../media/image11.png"/><Relationship Id="rId9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F3D99AB0-EEDC-5F7D-F641-97607A5FA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215" y="795132"/>
            <a:ext cx="9027569" cy="507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95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64B034A-8596-573B-24A1-B2BBE928D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34" y="928227"/>
            <a:ext cx="9763391" cy="575832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C451B6C-58BA-3B54-A9F1-FA42FC18A932}"/>
              </a:ext>
            </a:extLst>
          </p:cNvPr>
          <p:cNvSpPr txBox="1"/>
          <p:nvPr/>
        </p:nvSpPr>
        <p:spPr>
          <a:xfrm>
            <a:off x="7477125" y="552450"/>
            <a:ext cx="3314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Esta opción muestra si hay una liberación de grados de libertad en el elemento </a:t>
            </a:r>
          </a:p>
          <a:p>
            <a:endParaRPr lang="es-MX" dirty="0"/>
          </a:p>
          <a:p>
            <a:r>
              <a:rPr lang="es-MX" dirty="0"/>
              <a:t>Si aparece el circulo en cada elemento es porque estan articulados </a:t>
            </a:r>
            <a:endParaRPr lang="es-GT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A2E7D1AF-EE47-7717-3517-48AE6EFBA452}"/>
                  </a:ext>
                </a:extLst>
              </p14:cNvPr>
              <p14:cNvContentPartPr/>
              <p14:nvPr/>
            </p14:nvContentPartPr>
            <p14:xfrm>
              <a:off x="2781075" y="3447570"/>
              <a:ext cx="1256400" cy="6912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A2E7D1AF-EE47-7717-3517-48AE6EFBA45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09075" y="3303570"/>
                <a:ext cx="1400040" cy="3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4E45EC1F-A2D8-ED23-C03B-D103A54C22C2}"/>
                  </a:ext>
                </a:extLst>
              </p14:cNvPr>
              <p14:cNvContentPartPr/>
              <p14:nvPr/>
            </p14:nvContentPartPr>
            <p14:xfrm>
              <a:off x="6114675" y="2623170"/>
              <a:ext cx="1386360" cy="64368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4E45EC1F-A2D8-ED23-C03B-D103A54C22C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42675" y="2479530"/>
                <a:ext cx="1530000" cy="9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C97EF492-6AF7-D56B-E691-7D2F5ADF5552}"/>
                  </a:ext>
                </a:extLst>
              </p14:cNvPr>
              <p14:cNvContentPartPr/>
              <p14:nvPr/>
            </p14:nvContentPartPr>
            <p14:xfrm>
              <a:off x="6021435" y="5227050"/>
              <a:ext cx="1179720" cy="37656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C97EF492-6AF7-D56B-E691-7D2F5ADF555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49795" y="5083410"/>
                <a:ext cx="1323360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86B840D5-EC78-396C-5F67-929FB81AE0EE}"/>
                  </a:ext>
                </a:extLst>
              </p14:cNvPr>
              <p14:cNvContentPartPr/>
              <p14:nvPr/>
            </p14:nvContentPartPr>
            <p14:xfrm>
              <a:off x="9371955" y="2637930"/>
              <a:ext cx="1562760" cy="104508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86B840D5-EC78-396C-5F67-929FB81AE0E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00315" y="2494290"/>
                <a:ext cx="1706400" cy="133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4390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45E01D0-2BB1-B874-9AA9-D66F81BFDAC2}"/>
              </a:ext>
            </a:extLst>
          </p:cNvPr>
          <p:cNvSpPr txBox="1"/>
          <p:nvPr/>
        </p:nvSpPr>
        <p:spPr>
          <a:xfrm>
            <a:off x="7115175" y="533399"/>
            <a:ext cx="393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Liberar de forma parcial algún extremo del elemento </a:t>
            </a:r>
            <a:endParaRPr lang="es-GT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5BF348-74DF-A656-8E9C-010150E89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47" y="1476045"/>
            <a:ext cx="7925906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22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4EF3DF3-3B60-D78F-9725-1AC515D39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71" y="1507018"/>
            <a:ext cx="6268268" cy="471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941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9065E59-DCA1-41DD-A810-35E3A10F48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984" b="25894"/>
          <a:stretch/>
        </p:blipFill>
        <p:spPr>
          <a:xfrm>
            <a:off x="2512985" y="1158364"/>
            <a:ext cx="7166030" cy="477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50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B704979-FB69-059D-6D33-ACA38A1F1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294" y="1005436"/>
            <a:ext cx="9870316" cy="346544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54DD41F-9A8E-F7F2-4B2E-B99AA5479B37}"/>
              </a:ext>
            </a:extLst>
          </p:cNvPr>
          <p:cNvSpPr txBox="1"/>
          <p:nvPr/>
        </p:nvSpPr>
        <p:spPr>
          <a:xfrm>
            <a:off x="5300870" y="636104"/>
            <a:ext cx="2703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Definiendo sección </a:t>
            </a:r>
          </a:p>
        </p:txBody>
      </p:sp>
    </p:spTree>
    <p:extLst>
      <p:ext uri="{BB962C8B-B14F-4D97-AF65-F5344CB8AC3E}">
        <p14:creationId xmlns:p14="http://schemas.microsoft.com/office/powerpoint/2010/main" val="3273087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9B0EA17-C581-2953-4C7D-ABB149426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643" y="1733228"/>
            <a:ext cx="2505425" cy="2305372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66593A9-6E70-A5EB-7DAC-E5712FE6BD05}"/>
              </a:ext>
            </a:extLst>
          </p:cNvPr>
          <p:cNvSpPr txBox="1"/>
          <p:nvPr/>
        </p:nvSpPr>
        <p:spPr>
          <a:xfrm>
            <a:off x="5512905" y="728870"/>
            <a:ext cx="4717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ESTO ES PARA GENERAR UNA SECCION GENERAL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8E45151-0758-0F44-CA2D-0DDB3E80A5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5053"/>
          <a:stretch/>
        </p:blipFill>
        <p:spPr>
          <a:xfrm>
            <a:off x="609601" y="1483378"/>
            <a:ext cx="6230019" cy="444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53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9AA2CC2-DF98-6BD7-2C24-49DE9BED472A}"/>
              </a:ext>
            </a:extLst>
          </p:cNvPr>
          <p:cNvSpPr txBox="1"/>
          <p:nvPr/>
        </p:nvSpPr>
        <p:spPr>
          <a:xfrm>
            <a:off x="7421217" y="742122"/>
            <a:ext cx="213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Aparece una sección elíptica </a:t>
            </a:r>
          </a:p>
          <a:p>
            <a:endParaRPr lang="es-GT" dirty="0"/>
          </a:p>
          <a:p>
            <a:r>
              <a:rPr lang="es-GT" dirty="0" err="1"/>
              <a:t>Elegino</a:t>
            </a:r>
            <a:r>
              <a:rPr lang="es-GT" dirty="0"/>
              <a:t> material que creamos </a:t>
            </a:r>
          </a:p>
          <a:p>
            <a:r>
              <a:rPr lang="es-GT" dirty="0"/>
              <a:t>Y las dimensiones son 1x 1, solo va servir para </a:t>
            </a:r>
            <a:r>
              <a:rPr lang="es-GT" dirty="0" err="1"/>
              <a:t>volumetria</a:t>
            </a:r>
            <a:r>
              <a:rPr lang="es-GT" dirty="0"/>
              <a:t>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F862D8E-FD19-3920-2C1E-9F077EA9B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944" y="612974"/>
            <a:ext cx="6639852" cy="504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554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C6D1902-76B3-8F67-FA6E-757AC5FA2D44}"/>
              </a:ext>
            </a:extLst>
          </p:cNvPr>
          <p:cNvSpPr txBox="1"/>
          <p:nvPr/>
        </p:nvSpPr>
        <p:spPr>
          <a:xfrm>
            <a:off x="7646504" y="2239616"/>
            <a:ext cx="3127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Modificar el área de la sección, se coloca 0.5 que es lo que solicita el ejemplo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7243E1D-E786-AF48-D10C-C1D7499D6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51" y="1344243"/>
            <a:ext cx="6992326" cy="416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062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1F0D56E-359D-5CFE-1F5E-1BB37DD4AFCC}"/>
              </a:ext>
            </a:extLst>
          </p:cNvPr>
          <p:cNvSpPr txBox="1"/>
          <p:nvPr/>
        </p:nvSpPr>
        <p:spPr>
          <a:xfrm>
            <a:off x="7792278" y="1881809"/>
            <a:ext cx="2504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Los modificadores se quedan igual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0D2D947-BD2E-EB2D-1887-FAF4B0F56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226" y="1356835"/>
            <a:ext cx="6296904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81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F7D41011-C782-E2A7-4D1E-C04C392C8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626" y="611735"/>
            <a:ext cx="6639852" cy="5477639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724DCAC-52FB-6C55-9114-10D05685F448}"/>
              </a:ext>
            </a:extLst>
          </p:cNvPr>
          <p:cNvSpPr txBox="1"/>
          <p:nvPr/>
        </p:nvSpPr>
        <p:spPr>
          <a:xfrm>
            <a:off x="5117140" y="1283530"/>
            <a:ext cx="451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GT" dirty="0"/>
              <a:t>Cambiamos la opción como articulado o </a:t>
            </a:r>
            <a:r>
              <a:rPr lang="es-GT" dirty="0" err="1"/>
              <a:t>pined</a:t>
            </a:r>
            <a:r>
              <a:rPr lang="es-GT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7593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383E45A-5ED6-61BE-00BF-785B54731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809" y="1952625"/>
            <a:ext cx="8065039" cy="342933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59A44B0-2BFB-E7BE-6477-D8C4E59C5F88}"/>
              </a:ext>
            </a:extLst>
          </p:cNvPr>
          <p:cNvSpPr txBox="1"/>
          <p:nvPr/>
        </p:nvSpPr>
        <p:spPr>
          <a:xfrm>
            <a:off x="3419475" y="1106707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Asi queda por defecto se le agrego los soportes articulados  </a:t>
            </a:r>
            <a:endParaRPr lang="es-GT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trada de lápiz 4">
                <a:extLst>
                  <a:ext uri="{FF2B5EF4-FFF2-40B4-BE49-F238E27FC236}">
                    <a16:creationId xmlns:a16="http://schemas.microsoft.com/office/drawing/2014/main" id="{23776B71-FC13-E0D1-5D8F-5CBBE0FFCCA9}"/>
                  </a:ext>
                </a:extLst>
              </p14:cNvPr>
              <p14:cNvContentPartPr/>
              <p14:nvPr/>
            </p14:nvContentPartPr>
            <p14:xfrm>
              <a:off x="2028675" y="5047770"/>
              <a:ext cx="715320" cy="360"/>
            </p14:xfrm>
          </p:contentPart>
        </mc:Choice>
        <mc:Fallback>
          <p:pic>
            <p:nvPicPr>
              <p:cNvPr id="5" name="Entrada de lápiz 4">
                <a:extLst>
                  <a:ext uri="{FF2B5EF4-FFF2-40B4-BE49-F238E27FC236}">
                    <a16:creationId xmlns:a16="http://schemas.microsoft.com/office/drawing/2014/main" id="{23776B71-FC13-E0D1-5D8F-5CBBE0FFCCA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74675" y="4939770"/>
                <a:ext cx="822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Entrada de lápiz 5">
                <a:extLst>
                  <a:ext uri="{FF2B5EF4-FFF2-40B4-BE49-F238E27FC236}">
                    <a16:creationId xmlns:a16="http://schemas.microsoft.com/office/drawing/2014/main" id="{37B4B1A4-8CF8-191A-E699-3316345208F4}"/>
                  </a:ext>
                </a:extLst>
              </p14:cNvPr>
              <p14:cNvContentPartPr/>
              <p14:nvPr/>
            </p14:nvContentPartPr>
            <p14:xfrm>
              <a:off x="4428795" y="4896930"/>
              <a:ext cx="560520" cy="28080"/>
            </p14:xfrm>
          </p:contentPart>
        </mc:Choice>
        <mc:Fallback>
          <p:pic>
            <p:nvPicPr>
              <p:cNvPr id="6" name="Entrada de lápiz 5">
                <a:extLst>
                  <a:ext uri="{FF2B5EF4-FFF2-40B4-BE49-F238E27FC236}">
                    <a16:creationId xmlns:a16="http://schemas.microsoft.com/office/drawing/2014/main" id="{37B4B1A4-8CF8-191A-E699-3316345208F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75155" y="4788930"/>
                <a:ext cx="66816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04BA2F41-5158-2A56-10A3-93C74E9D772C}"/>
                  </a:ext>
                </a:extLst>
              </p14:cNvPr>
              <p14:cNvContentPartPr/>
              <p14:nvPr/>
            </p14:nvContentPartPr>
            <p14:xfrm>
              <a:off x="6971835" y="5018970"/>
              <a:ext cx="505440" cy="1980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04BA2F41-5158-2A56-10A3-93C74E9D77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917835" y="4911330"/>
                <a:ext cx="61308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2A467FE6-5CDD-ADB1-ABDA-24BF611F8A1C}"/>
                  </a:ext>
                </a:extLst>
              </p14:cNvPr>
              <p14:cNvContentPartPr/>
              <p14:nvPr/>
            </p14:nvContentPartPr>
            <p14:xfrm>
              <a:off x="9324435" y="5057130"/>
              <a:ext cx="973080" cy="6912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2A467FE6-5CDD-ADB1-ABDA-24BF611F8A1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270435" y="4949490"/>
                <a:ext cx="108072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9" name="Entrada de lápiz 8">
                <a:extLst>
                  <a:ext uri="{FF2B5EF4-FFF2-40B4-BE49-F238E27FC236}">
                    <a16:creationId xmlns:a16="http://schemas.microsoft.com/office/drawing/2014/main" id="{DD6CD4A2-13EB-598E-5132-4807DA011F34}"/>
                  </a:ext>
                </a:extLst>
              </p14:cNvPr>
              <p14:cNvContentPartPr/>
              <p14:nvPr/>
            </p14:nvContentPartPr>
            <p14:xfrm>
              <a:off x="8981355" y="4942290"/>
              <a:ext cx="842760" cy="58320"/>
            </p14:xfrm>
          </p:contentPart>
        </mc:Choice>
        <mc:Fallback>
          <p:pic>
            <p:nvPicPr>
              <p:cNvPr id="9" name="Entrada de lápiz 8">
                <a:extLst>
                  <a:ext uri="{FF2B5EF4-FFF2-40B4-BE49-F238E27FC236}">
                    <a16:creationId xmlns:a16="http://schemas.microsoft.com/office/drawing/2014/main" id="{DD6CD4A2-13EB-598E-5132-4807DA011F3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927715" y="4834650"/>
                <a:ext cx="950400" cy="27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67088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841</TotalTime>
  <Words>101</Words>
  <Application>Microsoft Office PowerPoint</Application>
  <PresentationFormat>Panorámica</PresentationFormat>
  <Paragraphs>14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Ivan</dc:creator>
  <cp:lastModifiedBy>Marlon Ivan Carreto Rivera</cp:lastModifiedBy>
  <cp:revision>2</cp:revision>
  <dcterms:created xsi:type="dcterms:W3CDTF">2025-05-30T20:21:07Z</dcterms:created>
  <dcterms:modified xsi:type="dcterms:W3CDTF">2025-05-31T15:24:20Z</dcterms:modified>
</cp:coreProperties>
</file>