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5A378-2EC6-4C25-9464-D27797A1D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ABB5FB-DE74-4F61-8717-327710BB93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F473F2-02C5-419F-BD94-E5DFE356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243D-83E0-4F0D-881F-56B748DBE526}" type="datetimeFigureOut">
              <a:rPr lang="es-GT" smtClean="0"/>
              <a:t>6/06/2025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CA1E14-B847-4575-ADAE-809433C5B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9C5210-4D12-4F5F-A0FA-7D15AE20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FD5F-081D-4FA5-B422-B7E9FDB0A00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35748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789949-628A-4498-9BF7-30745BDC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613883E-C8BE-4D3D-91EF-069C35545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008D31-5011-4876-BEBD-242F169C9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243D-83E0-4F0D-881F-56B748DBE526}" type="datetimeFigureOut">
              <a:rPr lang="es-GT" smtClean="0"/>
              <a:t>6/06/2025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891B48-37A8-46FB-9C39-FAF71C84A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6F4352-D1F3-42E1-82B9-E581B1424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FD5F-081D-4FA5-B422-B7E9FDB0A00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41494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9D877F5-D4F6-4536-8453-D5B90C47BF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FE43A2A-7AF3-42AA-8E1A-B76D4C6DD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8D5DA7-253D-4390-A28F-390E5DDE1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243D-83E0-4F0D-881F-56B748DBE526}" type="datetimeFigureOut">
              <a:rPr lang="es-GT" smtClean="0"/>
              <a:t>6/06/2025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CE64C7-5311-4297-9B9D-BA87D948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F4339D-2D8B-479B-816E-D95FC1A34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FD5F-081D-4FA5-B422-B7E9FDB0A00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29834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F323E-5618-424C-883A-A4589AB3C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1D39F0-8987-40D4-9CEF-1150F2C38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E8D1B8-C19D-4D04-AC8B-0E0C99944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243D-83E0-4F0D-881F-56B748DBE526}" type="datetimeFigureOut">
              <a:rPr lang="es-GT" smtClean="0"/>
              <a:t>6/06/2025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F8380E-1CF5-4D5A-82C6-1FEA891AC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83A14C-3FE6-4366-9835-1B349906B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FD5F-081D-4FA5-B422-B7E9FDB0A00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41862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4DFDBC-0162-47D3-B97B-FF5B4DDB0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405D3D-A1E5-44DA-8995-55383B43D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217D55-BD26-44FC-9D30-6BC0B2C13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243D-83E0-4F0D-881F-56B748DBE526}" type="datetimeFigureOut">
              <a:rPr lang="es-GT" smtClean="0"/>
              <a:t>6/06/2025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09244A-F903-4A5A-A3F8-CBE81E375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744C53-9B5C-4835-9DA4-A7DE2797E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FD5F-081D-4FA5-B422-B7E9FDB0A00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5817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B79FE9-AC62-450B-8C1C-F5FEBADB6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C4B416-EC69-4399-BC54-060A7320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2FC1C6F-9FD6-44E1-839D-810D185DC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BD80B2-1CA6-4577-BBBB-FB9D830CB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243D-83E0-4F0D-881F-56B748DBE526}" type="datetimeFigureOut">
              <a:rPr lang="es-GT" smtClean="0"/>
              <a:t>6/06/2025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E11DF9-26F2-4708-881F-54B2F932B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AF2441C-8D94-4918-9BD5-FEDC9409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FD5F-081D-4FA5-B422-B7E9FDB0A00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65490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1A0483-08AA-4426-941F-0E15571DB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576642-C460-4933-ACDF-C6D990A89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D52B758-F633-4D1B-9DCB-F1957C05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0136425-21B7-459D-B91E-27384D0289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B49EEFA-918B-4B5F-A8A0-108106047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D4B0B86-612B-48CA-9820-AAADFBFDD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243D-83E0-4F0D-881F-56B748DBE526}" type="datetimeFigureOut">
              <a:rPr lang="es-GT" smtClean="0"/>
              <a:t>6/06/2025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95EA22B-BD1B-4344-892C-79C4B719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4A48FEE-07CE-45A0-876C-CD7274F91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FD5F-081D-4FA5-B422-B7E9FDB0A00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50606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5C53BF-542D-474D-B3E2-F533291D2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94D6682-AABC-40D4-87F9-F2EB8598E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243D-83E0-4F0D-881F-56B748DBE526}" type="datetimeFigureOut">
              <a:rPr lang="es-GT" smtClean="0"/>
              <a:t>6/06/2025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48D5630-D93D-4735-A057-C03DC0883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3FD1508-5ABE-43B9-9F84-7C991FB0A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FD5F-081D-4FA5-B422-B7E9FDB0A00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66201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EFD433F-759C-4728-9A4C-AA229392B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243D-83E0-4F0D-881F-56B748DBE526}" type="datetimeFigureOut">
              <a:rPr lang="es-GT" smtClean="0"/>
              <a:t>6/06/2025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31A8822-3AD2-4358-BAE2-31544F1A0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538DFD7-CD26-49D1-9FA8-F0D67CE06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FD5F-081D-4FA5-B422-B7E9FDB0A00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74092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8A8A1C-73A7-4031-8FBC-681A46E57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9AD255-A501-45EC-89AD-8F9A16B76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8C36707-9F3E-47EC-9FAD-52091087F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4AF293-4761-42B2-8AAA-866877F8F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243D-83E0-4F0D-881F-56B748DBE526}" type="datetimeFigureOut">
              <a:rPr lang="es-GT" smtClean="0"/>
              <a:t>6/06/2025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40B698-D38D-449C-A036-340869518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FDEB7D-1695-47A3-B1B7-B03A0060C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FD5F-081D-4FA5-B422-B7E9FDB0A00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5749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8EBA88-58C7-4420-88BD-BF07F319A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F78A1D3-ABFF-4831-9596-799A21D3F3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DE20064-2D9D-46A8-AD17-9D464A769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8697532-5431-495F-9E8F-A035BDD82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243D-83E0-4F0D-881F-56B748DBE526}" type="datetimeFigureOut">
              <a:rPr lang="es-GT" smtClean="0"/>
              <a:t>6/06/2025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E8377E-75F7-4092-A9D2-4416F55FD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D14CA2-0ED2-4CB7-A9FA-ABB4C11D0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FD5F-081D-4FA5-B422-B7E9FDB0A00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2631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F5C705F-5C68-490F-83A0-F444DF894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813109-FF61-400F-900D-3D78C1CBF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FF443C-01DC-4D3F-B3D5-535947E469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5243D-83E0-4F0D-881F-56B748DBE526}" type="datetimeFigureOut">
              <a:rPr lang="es-GT" smtClean="0"/>
              <a:t>6/06/2025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D21FDE-C3B9-439B-8C6B-D515E49ECF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2AD6ED-ACA0-4D74-9503-BDFF002DB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9FD5F-081D-4FA5-B422-B7E9FDB0A00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2360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7465B9A-63CC-401D-913B-415D42E35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890" y="2400156"/>
            <a:ext cx="6954220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75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1151565-B7C3-4FA9-8F75-B025DA1D7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737" y="2057209"/>
            <a:ext cx="7259063" cy="137179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76CF7F9-EBDD-431A-8009-51A363C0E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690" y="4218435"/>
            <a:ext cx="7078063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520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A99EAA9-8C18-4B6C-87C0-CDFF978C4A5D}"/>
              </a:ext>
            </a:extLst>
          </p:cNvPr>
          <p:cNvSpPr txBox="1"/>
          <p:nvPr/>
        </p:nvSpPr>
        <p:spPr>
          <a:xfrm>
            <a:off x="1842052" y="1351722"/>
            <a:ext cx="96873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Para Losa plana estructural</a:t>
            </a:r>
          </a:p>
          <a:p>
            <a:r>
              <a:rPr lang="es-ES" dirty="0"/>
              <a:t>Carga viva de techo </a:t>
            </a:r>
          </a:p>
          <a:p>
            <a:r>
              <a:rPr lang="es-ES" dirty="0" err="1"/>
              <a:t>Vt</a:t>
            </a:r>
            <a:r>
              <a:rPr lang="es-ES" dirty="0"/>
              <a:t>= se puede considerar de 100kgf/m2  -- </a:t>
            </a:r>
            <a:r>
              <a:rPr lang="es-ES" b="1" dirty="0"/>
              <a:t>50kgf/m2</a:t>
            </a:r>
          </a:p>
          <a:p>
            <a:endParaRPr lang="es-ES" b="1" dirty="0"/>
          </a:p>
          <a:p>
            <a:r>
              <a:rPr lang="es-ES" b="1" dirty="0"/>
              <a:t>Carga por arena volcánica </a:t>
            </a:r>
          </a:p>
          <a:p>
            <a:r>
              <a:rPr lang="es-ES" dirty="0"/>
              <a:t>Ar=85kgf/m2</a:t>
            </a:r>
          </a:p>
          <a:p>
            <a:endParaRPr lang="es-ES" dirty="0"/>
          </a:p>
          <a:p>
            <a:r>
              <a:rPr lang="es-ES" b="1" dirty="0"/>
              <a:t>Carga de lluvia</a:t>
            </a:r>
          </a:p>
          <a:p>
            <a:r>
              <a:rPr lang="es-ES" dirty="0"/>
              <a:t>Lluvia= 100kgf/m2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Losa inclinada, los valores se reducen por la inclinación que se tiene 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987028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AAC235F-2690-4395-A681-83528C7ADB1D}"/>
              </a:ext>
            </a:extLst>
          </p:cNvPr>
          <p:cNvSpPr txBox="1"/>
          <p:nvPr/>
        </p:nvSpPr>
        <p:spPr>
          <a:xfrm>
            <a:off x="1775791" y="437322"/>
            <a:ext cx="5883966" cy="3710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patrones de carga: se definen algunas cargas especificas </a:t>
            </a:r>
          </a:p>
          <a:p>
            <a:r>
              <a:rPr lang="es-ES" dirty="0"/>
              <a:t>casos de cargas conjunto </a:t>
            </a:r>
          </a:p>
          <a:p>
            <a:r>
              <a:rPr lang="es-ES" dirty="0"/>
              <a:t>	puedo decir si es </a:t>
            </a:r>
            <a:r>
              <a:rPr lang="es-ES" dirty="0" err="1"/>
              <a:t>estatico</a:t>
            </a:r>
            <a:r>
              <a:rPr lang="es-ES" dirty="0"/>
              <a:t> o caso de carga no lineal, o vasado en u </a:t>
            </a:r>
            <a:r>
              <a:rPr lang="es-ES" dirty="0" err="1"/>
              <a:t>expectro</a:t>
            </a:r>
            <a:r>
              <a:rPr lang="es-ES" dirty="0"/>
              <a:t> </a:t>
            </a:r>
          </a:p>
          <a:p>
            <a:r>
              <a:rPr lang="es-ES" dirty="0"/>
              <a:t>patrones de carga por separado, se puede ir definiendo</a:t>
            </a:r>
          </a:p>
          <a:p>
            <a:r>
              <a:rPr lang="es-ES" dirty="0"/>
              <a:t>	cargas de sismo</a:t>
            </a:r>
          </a:p>
          <a:p>
            <a:endParaRPr lang="es-ES" dirty="0"/>
          </a:p>
          <a:p>
            <a:r>
              <a:rPr lang="es-ES" dirty="0"/>
              <a:t>primero definir patrones de carga 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si la carga multiplica el peso </a:t>
            </a:r>
            <a:r>
              <a:rPr lang="es-ES" dirty="0" err="1"/>
              <a:t>propoio</a:t>
            </a:r>
            <a:r>
              <a:rPr lang="es-ES" dirty="0"/>
              <a:t> de la estructura por eso se </a:t>
            </a:r>
            <a:r>
              <a:rPr lang="es-ES" dirty="0" err="1"/>
              <a:t>oloca</a:t>
            </a:r>
            <a:r>
              <a:rPr lang="es-ES"/>
              <a:t> 1</a:t>
            </a:r>
          </a:p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32761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B44AD9E-D75E-4268-90DC-717A19D50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787" y="1052181"/>
            <a:ext cx="2686425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0322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64</Words>
  <Application>Microsoft Office PowerPoint</Application>
  <PresentationFormat>Panorámica</PresentationFormat>
  <Paragraphs>23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Ivan</dc:creator>
  <cp:lastModifiedBy>Ivan</cp:lastModifiedBy>
  <cp:revision>5</cp:revision>
  <dcterms:created xsi:type="dcterms:W3CDTF">2025-06-06T23:25:39Z</dcterms:created>
  <dcterms:modified xsi:type="dcterms:W3CDTF">2025-06-07T00:14:58Z</dcterms:modified>
</cp:coreProperties>
</file>