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5A378-2EC6-4C25-9464-D27797A1D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ABB5FB-DE74-4F61-8717-327710BB9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F473F2-02C5-419F-BD94-E5DFE356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CA1E14-B847-4575-ADAE-809433C5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C5210-4D12-4F5F-A0FA-7D15AE2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3574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89949-628A-4498-9BF7-30745BDC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13883E-C8BE-4D3D-91EF-069C35545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008D31-5011-4876-BEBD-242F169C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891B48-37A8-46FB-9C39-FAF71C84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F4352-D1F3-42E1-82B9-E581B142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4149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D877F5-D4F6-4536-8453-D5B90C47B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E43A2A-7AF3-42AA-8E1A-B76D4C6DD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D5DA7-253D-4390-A28F-390E5DDE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CE64C7-5311-4297-9B9D-BA87D948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F4339D-2D8B-479B-816E-D95FC1A3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983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F323E-5618-424C-883A-A4589AB3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1D39F0-8987-40D4-9CEF-1150F2C38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E8D1B8-C19D-4D04-AC8B-0E0C9994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F8380E-1CF5-4D5A-82C6-1FEA891A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83A14C-3FE6-4366-9835-1B349906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4186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DFDBC-0162-47D3-B97B-FF5B4DDB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405D3D-A1E5-44DA-8995-55383B43D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217D55-BD26-44FC-9D30-6BC0B2C1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09244A-F903-4A5A-A3F8-CBE81E37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744C53-9B5C-4835-9DA4-A7DE2797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5817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79FE9-AC62-450B-8C1C-F5FEBADB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C4B416-EC69-4399-BC54-060A7320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FC1C6F-9FD6-44E1-839D-810D185DC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BD80B2-1CA6-4577-BBBB-FB9D830C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E11DF9-26F2-4708-881F-54B2F932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F2441C-8D94-4918-9BD5-FEDC9409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6549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A0483-08AA-4426-941F-0E15571D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576642-C460-4933-ACDF-C6D990A89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52B758-F633-4D1B-9DCB-F1957C05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136425-21B7-459D-B91E-27384D028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49EEFA-918B-4B5F-A8A0-108106047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4B0B86-612B-48CA-9820-AAADFBFD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5EA22B-BD1B-4344-892C-79C4B719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A48FEE-07CE-45A0-876C-CD7274F9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5060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C53BF-542D-474D-B3E2-F533291D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4D6682-AABC-40D4-87F9-F2EB8598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8D5630-D93D-4735-A057-C03DC088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FD1508-5ABE-43B9-9F84-7C991FB0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6620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FD433F-759C-4728-9A4C-AA229392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1A8822-3AD2-4358-BAE2-31544F1A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38DFD7-CD26-49D1-9FA8-F0D67CE0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409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A8A1C-73A7-4031-8FBC-681A46E5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9AD255-A501-45EC-89AD-8F9A16B76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36707-9F3E-47EC-9FAD-52091087F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4AF293-4761-42B2-8AAA-866877F8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40B698-D38D-449C-A036-34086951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FDEB7D-1695-47A3-B1B7-B03A0060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5749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EBA88-58C7-4420-88BD-BF07F319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78A1D3-ABFF-4831-9596-799A21D3F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E20064-2D9D-46A8-AD17-9D464A769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697532-5431-495F-9E8F-A035BDD8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E8377E-75F7-4092-A9D2-4416F55F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D14CA2-0ED2-4CB7-A9FA-ABB4C11D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2631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5C705F-5C68-490F-83A0-F444DF89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813109-FF61-400F-900D-3D78C1CB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FF443C-01DC-4D3F-B3D5-535947E46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5243D-83E0-4F0D-881F-56B748DBE526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21FDE-C3B9-439B-8C6B-D515E49EC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2AD6ED-ACA0-4D74-9503-BDFF002DB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2360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7465B9A-63CC-401D-913B-415D42E3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2400156"/>
            <a:ext cx="6954220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7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57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1151565-B7C3-4FA9-8F75-B025DA1D7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37" y="2057209"/>
            <a:ext cx="7259063" cy="137179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76CF7F9-EBDD-431A-8009-51A363C0E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690" y="4218435"/>
            <a:ext cx="7078063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2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A99EAA9-8C18-4B6C-87C0-CDFF978C4A5D}"/>
              </a:ext>
            </a:extLst>
          </p:cNvPr>
          <p:cNvSpPr txBox="1"/>
          <p:nvPr/>
        </p:nvSpPr>
        <p:spPr>
          <a:xfrm>
            <a:off x="1842052" y="1351722"/>
            <a:ext cx="96873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Para Losa plana estructural</a:t>
            </a:r>
          </a:p>
          <a:p>
            <a:r>
              <a:rPr lang="es-ES" dirty="0"/>
              <a:t>Carga viva de techo </a:t>
            </a:r>
          </a:p>
          <a:p>
            <a:r>
              <a:rPr lang="es-ES" dirty="0" err="1"/>
              <a:t>Vt</a:t>
            </a:r>
            <a:r>
              <a:rPr lang="es-ES" dirty="0"/>
              <a:t>= se puede considerar de 100kgf/m2  -- </a:t>
            </a:r>
            <a:r>
              <a:rPr lang="es-ES" b="1" dirty="0"/>
              <a:t>50kgf/m2</a:t>
            </a:r>
          </a:p>
          <a:p>
            <a:endParaRPr lang="es-ES" b="1" dirty="0"/>
          </a:p>
          <a:p>
            <a:r>
              <a:rPr lang="es-ES" b="1" dirty="0"/>
              <a:t>Carga por arena volcánica </a:t>
            </a:r>
          </a:p>
          <a:p>
            <a:r>
              <a:rPr lang="es-ES" dirty="0"/>
              <a:t>Ar=85kgf/m2</a:t>
            </a:r>
          </a:p>
          <a:p>
            <a:endParaRPr lang="es-ES" dirty="0"/>
          </a:p>
          <a:p>
            <a:r>
              <a:rPr lang="es-ES" b="1" dirty="0"/>
              <a:t>Carga de lluvia</a:t>
            </a:r>
          </a:p>
          <a:p>
            <a:r>
              <a:rPr lang="es-ES" dirty="0"/>
              <a:t>Lluvia= 100kgf/m2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Losa inclinada, los valores se reducen por la inclinación que se tiene 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8702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AC235F-2690-4395-A681-83528C7ADB1D}"/>
              </a:ext>
            </a:extLst>
          </p:cNvPr>
          <p:cNvSpPr txBox="1"/>
          <p:nvPr/>
        </p:nvSpPr>
        <p:spPr>
          <a:xfrm>
            <a:off x="1775791" y="437322"/>
            <a:ext cx="5883966" cy="3710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patrones de carga: se definen algunas cargas especificas </a:t>
            </a:r>
          </a:p>
          <a:p>
            <a:r>
              <a:rPr lang="es-ES" dirty="0"/>
              <a:t>casos de cargas conjunto </a:t>
            </a:r>
          </a:p>
          <a:p>
            <a:r>
              <a:rPr lang="es-ES" dirty="0"/>
              <a:t>	puedo decir si es </a:t>
            </a:r>
            <a:r>
              <a:rPr lang="es-ES" dirty="0" err="1"/>
              <a:t>estatico</a:t>
            </a:r>
            <a:r>
              <a:rPr lang="es-ES" dirty="0"/>
              <a:t> o caso de carga no lineal, o vasado en u </a:t>
            </a:r>
            <a:r>
              <a:rPr lang="es-ES" dirty="0" err="1"/>
              <a:t>expectro</a:t>
            </a:r>
            <a:r>
              <a:rPr lang="es-ES" dirty="0"/>
              <a:t> </a:t>
            </a:r>
          </a:p>
          <a:p>
            <a:r>
              <a:rPr lang="es-ES" dirty="0"/>
              <a:t>patrones de carga por separado, se puede ir definiendo</a:t>
            </a:r>
          </a:p>
          <a:p>
            <a:r>
              <a:rPr lang="es-ES" dirty="0"/>
              <a:t>	cargas de sismo</a:t>
            </a:r>
          </a:p>
          <a:p>
            <a:endParaRPr lang="es-ES" dirty="0"/>
          </a:p>
          <a:p>
            <a:r>
              <a:rPr lang="es-ES" dirty="0"/>
              <a:t>primero definir patrones de carga 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si la carga multiplica el peso </a:t>
            </a:r>
            <a:r>
              <a:rPr lang="es-ES" dirty="0" err="1"/>
              <a:t>propoio</a:t>
            </a:r>
            <a:r>
              <a:rPr lang="es-ES" dirty="0"/>
              <a:t> de la estructura por eso se </a:t>
            </a:r>
            <a:r>
              <a:rPr lang="es-ES" dirty="0" err="1"/>
              <a:t>oloca</a:t>
            </a:r>
            <a:r>
              <a:rPr lang="es-ES"/>
              <a:t> 1</a:t>
            </a:r>
          </a:p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3276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B44AD9E-D75E-4268-90DC-717A19D5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87" y="1052181"/>
            <a:ext cx="2686425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3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32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F38225-C9ED-2D6C-AAA2-97229A45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36" y="509085"/>
            <a:ext cx="7675013" cy="41613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4AF91D2-9166-66F3-5CE1-D045061343AE}"/>
              </a:ext>
            </a:extLst>
          </p:cNvPr>
          <p:cNvSpPr txBox="1"/>
          <p:nvPr/>
        </p:nvSpPr>
        <p:spPr>
          <a:xfrm>
            <a:off x="1294228" y="5106573"/>
            <a:ext cx="8314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suelo tipo D</a:t>
            </a:r>
          </a:p>
          <a:p>
            <a:r>
              <a:rPr lang="es-ES" dirty="0"/>
              <a:t>es un NIVEL DE OBRA ORDINARIA 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6819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8E56B58-34D2-3B58-535C-F2C3475336BF}"/>
              </a:ext>
            </a:extLst>
          </p:cNvPr>
          <p:cNvSpPr txBox="1"/>
          <p:nvPr/>
        </p:nvSpPr>
        <p:spPr>
          <a:xfrm>
            <a:off x="1547446" y="759655"/>
            <a:ext cx="909710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Perfil de suelo D</a:t>
            </a:r>
          </a:p>
          <a:p>
            <a:endParaRPr lang="es-ES" dirty="0"/>
          </a:p>
          <a:p>
            <a:r>
              <a:rPr lang="es-ES" dirty="0"/>
              <a:t>Sistema estructural FACHADAS RIGIDAS </a:t>
            </a:r>
          </a:p>
          <a:p>
            <a:endParaRPr lang="es-ES" dirty="0"/>
          </a:p>
          <a:p>
            <a:r>
              <a:rPr lang="es-ES" dirty="0"/>
              <a:t>Cota del techo 15.8 </a:t>
            </a:r>
            <a:r>
              <a:rPr lang="es-ES" dirty="0" err="1"/>
              <a:t>mtrs</a:t>
            </a:r>
            <a:r>
              <a:rPr lang="es-ES" dirty="0"/>
              <a:t> de altura </a:t>
            </a:r>
          </a:p>
          <a:p>
            <a:endParaRPr lang="es-ES" dirty="0"/>
          </a:p>
          <a:p>
            <a:r>
              <a:rPr lang="es-ES" dirty="0"/>
              <a:t>Selección de parámetros:</a:t>
            </a:r>
          </a:p>
          <a:p>
            <a:r>
              <a:rPr lang="es-ES" dirty="0"/>
              <a:t>Ajustes por clase de sitio </a:t>
            </a:r>
          </a:p>
          <a:p>
            <a:endParaRPr lang="es-ES" dirty="0"/>
          </a:p>
          <a:p>
            <a:r>
              <a:rPr lang="es-ES" dirty="0"/>
              <a:t>0.66 para </a:t>
            </a:r>
            <a:r>
              <a:rPr lang="es-ES" dirty="0" err="1"/>
              <a:t>estucturras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 err="1"/>
              <a:t>Probablidad</a:t>
            </a:r>
            <a:r>
              <a:rPr lang="es-ES" dirty="0"/>
              <a:t> de diseño</a:t>
            </a:r>
          </a:p>
          <a:p>
            <a:endParaRPr lang="es-ES" dirty="0"/>
          </a:p>
          <a:p>
            <a:r>
              <a:rPr lang="es-ES" dirty="0"/>
              <a:t>Espectro </a:t>
            </a:r>
            <a:r>
              <a:rPr lang="es-ES" dirty="0" err="1"/>
              <a:t>acalibrado</a:t>
            </a:r>
            <a:r>
              <a:rPr lang="es-ES" dirty="0"/>
              <a:t> al nivel de </a:t>
            </a:r>
            <a:r>
              <a:rPr lang="es-ES" dirty="0" err="1"/>
              <a:t>disño</a:t>
            </a:r>
            <a:r>
              <a:rPr lang="es-ES" dirty="0"/>
              <a:t> </a:t>
            </a:r>
            <a:r>
              <a:rPr lang="es-ES" dirty="0" err="1"/>
              <a:t>requierido</a:t>
            </a:r>
            <a:r>
              <a:rPr lang="es-ES" dirty="0"/>
              <a:t> </a:t>
            </a:r>
          </a:p>
          <a:p>
            <a:r>
              <a:rPr lang="es-ES" dirty="0" err="1"/>
              <a:t>Scd</a:t>
            </a:r>
            <a:r>
              <a:rPr lang="es-ES" dirty="0"/>
              <a:t>= 1.023</a:t>
            </a:r>
          </a:p>
          <a:p>
            <a:endParaRPr lang="es-ES" dirty="0"/>
          </a:p>
          <a:p>
            <a:r>
              <a:rPr lang="es-ES" dirty="0"/>
              <a:t>Cuando la estructura es </a:t>
            </a:r>
            <a:r>
              <a:rPr lang="es-ES" dirty="0" err="1"/>
              <a:t>rigida</a:t>
            </a:r>
            <a:r>
              <a:rPr lang="es-ES" dirty="0"/>
              <a:t> el periodo de </a:t>
            </a:r>
            <a:r>
              <a:rPr lang="es-ES" dirty="0" err="1"/>
              <a:t>vibracio</a:t>
            </a:r>
            <a:r>
              <a:rPr lang="es-ES" dirty="0"/>
              <a:t> siempre es menor </a:t>
            </a:r>
          </a:p>
          <a:p>
            <a:endParaRPr lang="es-ES" dirty="0"/>
          </a:p>
          <a:p>
            <a:r>
              <a:rPr lang="es-ES" dirty="0"/>
              <a:t>Al aumentar el periodo se reduce la fuerza inercial sobre la edificación </a:t>
            </a:r>
          </a:p>
          <a:p>
            <a:endParaRPr lang="es-ES" dirty="0"/>
          </a:p>
          <a:p>
            <a:r>
              <a:rPr lang="es-ES" dirty="0"/>
              <a:t>Estructuras mas flexibles se encuentran después a la </a:t>
            </a:r>
            <a:r>
              <a:rPr lang="es-ES" dirty="0" err="1"/>
              <a:t>mesetea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0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760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D16DC5-D68A-413F-47A3-3261074E3B21}"/>
              </a:ext>
            </a:extLst>
          </p:cNvPr>
          <p:cNvSpPr txBox="1"/>
          <p:nvPr/>
        </p:nvSpPr>
        <p:spPr>
          <a:xfrm>
            <a:off x="1519311" y="548640"/>
            <a:ext cx="9298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0.10 PERIODO DEL INICIO D LA MESETA</a:t>
            </a:r>
          </a:p>
          <a:p>
            <a:endParaRPr lang="es-ES" dirty="0"/>
          </a:p>
          <a:p>
            <a:r>
              <a:rPr lang="es-ES" dirty="0" err="1"/>
              <a:t>Ts</a:t>
            </a:r>
            <a:r>
              <a:rPr lang="es-ES" dirty="0"/>
              <a:t> TIENE QUE SER EL PERIODO EMPIRICO DE VIBRACIÓN 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20340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215</Words>
  <Application>Microsoft Office PowerPoint</Application>
  <PresentationFormat>Panorámica</PresentationFormat>
  <Paragraphs>51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</dc:creator>
  <cp:lastModifiedBy>Ivan</cp:lastModifiedBy>
  <cp:revision>6</cp:revision>
  <dcterms:created xsi:type="dcterms:W3CDTF">2025-06-06T23:25:39Z</dcterms:created>
  <dcterms:modified xsi:type="dcterms:W3CDTF">2025-06-11T18:29:08Z</dcterms:modified>
</cp:coreProperties>
</file>