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1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1,'23'-1,"34"1,52 1,62-1,47-1,31 1,18 1,-9-1,-26-1,-48 1,-51 1,-48-1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5.4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0,'37'0'32,"73"0"-32,-36 0 15,36 37-15,-36-37 16,73 36-1,-36 1-15,73 0 16,-74-37-16,37 0 16,38 0-16,35 0 15,-36 0-15,0 0 16,1 0-16,-38 0 16,-37 0-16,1 0 15,-38 0-15,1 0 16,36 0-16,1 0 15,-38 0-15,38 0 16,36 0-16,0 0 16,74 0-16,-74 0 15,38 0-15,-38 0 16,74 0-16,-74 0 16,37 0-16,-37 0 15,37 0-15,0 0 16,0 0-16,-36 0 15,72 0-15,-35 0 16,72 0-16,1 0 16,36 0-16,-36 0 15,-37 0 1,0-37-16,0 0 16,-37 1-16,0-1 15,-74 0-15,1 37 16,-1 0-16,-36 0 15,-1 0-15,-36 0 16,37 0-16,-37 0 16,-1 0-16,1 0 15,74 0-15,-38 0 16,-36 0 0,0 0-16,37 37 15,-38-37-15,38 0 16,-37 0-1,0 0 1,-111 0 62,-36 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6.9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0,'74'0'47,"73"0"-47,0 0 16,111 0-16,36 0 15,1 0-15,-1 0 16,1 0-16,-1 0 16,1 0-16,-1 0 15,-36 0-15,-74 0 16,-74 0-16,1 0 15,-38 0-15,-36 0 16,74 37-16,-38-37 16,1 37-1,-37 0 1,36-37 0,-36 37-1,0-37 1,0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0.5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3166 1661 0,'-111'37'0,"37"-37"16,38 37 0,-38 0-16,0-37 15,38 37-15,-1-1 0,0-36 16,37 37 0,-37 0-16,37 0 31,74 0-31,110 36 15,110 1-15,185-1 16,110-36-16,-37-37 16,-37 0-16,1 0 15,-222-73-15,-36-1 16,-74-36-16,-110 36 16,-1 0-16,1-36 15,-37-37-15,-37-1 16,0 75-16,0-74 15,0-74-15,0 110 16,-74-36-16,0 0 16,1 36-16,-38 1 15,38-1-15,-38 38 16,1-1-16,-1 37 16,-73 1-16,37-1 15,37 37-15,-38 0 16,-36 0-1,-36 37-15,-1 36 16,-37 1-16,0 36 16,-36 1-16,-74-1 15,-37 37-15,0 37 16,0-36-16,0 36 16,37-37-16,0-37 15,73 1-15,38-1 16,-1 38-16,74-75 15,73 1-15,1-1 16,0-36-16,110 37 16,-37-74-16,37 37 15,37-1 1,36 1 0,38-37-16,109 0 15,149 0-15,-75-37 16,-73-36-16,-74-1 15,-73 37-15,-37 37 16,-37-36 0,0-38-1,73 74 63,111 0-78,184 0 16,185 0-16,36 0 16,-74 0-16,-110 0 15,-111 0-15,-146 0 16,-38 0-16,-36 0 16,-38 0-16,1 0 15,-147-37 32,-111 0-47,-37-36 16,1 36-16,-75 0 15,1 0-15,0 37 16,36 0-16,111 0 16,37 0-16,73 0 15,37 0 1,111 37-1,184 0 1,184 0-16,147-37 16,220 0-16,-220 0 15,-147 0 1,-147 0-16,-75 0 16,-109 0-16,-37 0 15,-38 0 1,-109 0 31,-75-37-47,38 37 15,-74 0-15,37 0 16,36 0-16,38 0 16,36 0-16,0 0 31,74 0-16,36 0-15,148 0 16,74 0-16,-37 0 16,-74 0-16,-37 0 15,0 0-15,-36 0 16,-38-37 0,1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2.9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0 406 0,'37'0'16,"36"-37"-1,1 37-15,36 0 16,74 0-16,111 0 16,147-37-16,-74 0 15,-37-36-15,-73-1 16,-37 74-16,-74-37 16,-37 1-16,1-1 15,-38 37-15,1 0 16,0-37-16,-38 37 15,-36 37 64,-110 0-79,-37 36 15,-74 1-15,-37 36 16,37 1-16,37-1 15,-37 1-15,74-75 16,74 38-16,36-37 16,-37 0-16,74-1 15,37-36 17,73 0-32,148 0 15,110 0-15,-110-36 16,-37-1-16,0-37 15,-37 37-15,-111 37 16,-36-36-16,-37-1 47,-74 37-31,-110 0-16,-73 0 15,-38 0-15,-73 0 16,74 37-16,110-1 15,0 1-15,73 0 16,74-37-16,0 0 16,-36 0-1,36 0 1,0 0 31,0 0-32,1 0-15,-1 0 16,-74 0-16,1 0 16,-37 0-16,-1 0 15,75 0-15,-1 0 16,1 0-16,36 0 16,147 0 62,221 0-63,111 0-15,37 0 16,-38 0-16,-36 0 16,-36 0-16,-1-37 15,-111 0-15,-73 1 16,0-1-1,-110 37-15,37 0 0,-38 0 32,1-37-32,-37 37 31,-1 0 47,1 0-62,0 0-1,0 0 1,-74 37 78,-37-37-94,-36 37 15,-74 36-15,37 1 16,-37-1-16,36-36 16,-36 37-1,37-1-15,-37 38 16,37-37-16,-1-38 15,75 38-15,36-74 16,-37 37-16,1 0 16,36-37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1.5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1656 625 0,'74'0'15,"-37"0"1,73 37-16,-73 0 15,0-37-15,36 0 16,1 0-16,36 0 16,1 0-16,36 0 15,0 0-15,37 0 16,111 37-16,73 0 16,37 36-16,37 1 15,-37-37-15,-74 0 16,-37-1-16,-36 1 15,-111-37-15,0 0 16,-36 0-16,-1 0 16,-36 0-16,36 0 15,-36 0-15,0 0 16,-1 0-16,38 0 16,-38 0-1,38 37-15,-1 0 16,-36-37-16,36 0 15,1 0-15,-1 0 16,1 0-16,-38 0 16,1 0-16,-1 0 15,1 0-15,0 0 16,-1 0-16,1 0 16,36 0-16,1 0 15,-38 0-15,1 0 16,0 0-16,-1 0 15,-36 0 1,-37-37 15,-37 0-15,-36 37-16,-1-37 16,0 1-16,38 36 15,-38 0-15,-73-37 16,110 37-16,-37 0 15,1 0-15,-1 0 16,0 0-16,-36 0 16,36 0-1,-36 0-15,0 0 16,-38 0-16,75 0 16,-38 0-16,-36 37 15,37-37-15,-75 0 16,1 0-16,-36 0 15,35 0-15,-72 0 16,36-37-16,-37 0 16,1 0-16,109 37 15,-36 0-15,-73-37 16,146 37-16,-73 0 16,-74-37-16,1 1 15,-75-1-15,-36 0 16,0 0-16,-37 37 15,0 0-15,74 0 16,37 0-16,109 0 16,75 0-16,0 0 15,73 0-15,0 0 16,0 0-16,0 0 16,1 0-1,-1 0-15,-37 0 16,37 0-1,1 0-15,-38 0 16,0 0-16,1-37 16,109 1 62,185-1-63,74 0-15,36 37 16,111 0-16,-37 0 16,-74-37-16,-73 0 15,-37 1-15,-74-1 16,-37 37-16,38 0 16,-1 0-16,37 0 15,74 0-15,-1 37 16,1 36-16,0-36 15,-1 0-15,-36 36 16,-37-36-16,37 0 16,-74 0-1,-36-37-15,36 37 0,-110-37 16,110 36 0,-110-36-16,36 0 15,1 0-15,0 0 16,-37 0-1,-1 0 1,1 0-16,0 0 16,37 0-1,36 0 1,-73 0-16,36 0 16,1 0-16,37 0 15,-38 0-15,-36 0 16,0 0-16,36 0 15,1 0-15,-37 0 16,0 0-16,36 0 16,-36 0-16,0 0 15,0 0-15,36 0 16,1-36-16,0-1 16,-38 37-1,1 0 1,0 0-1,-37-37 48,-74-73-63,-146-148 16,-38-73-16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3.0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184 221 0,'147'0'47,"1"37"-47,-1-37 15,111 0-15,-38 0 16,-36 0-16,1-37 16,-75 0-16,0 37 15,-73 0-15,0 0 16,0 0-16,0 0 78,-1 0-47,-72-36 63,-112-1-94,1 0 16,-74 0-16,74 37 15,-111-37-15,111 37 16,74 0-16,-38 0 15,37 0-15,-36 0 16,36 0-16,38 0 16,-1 0-16,0 0 62,0 0-46,0 0-1,1 0 1,-1 0 0,0 0-1,0 0-15,111 37 63,110-37-63,73 74 15,75 36-15,-38-73 16,1 0-16,-74 0 16,-111-37-16,-73 0 15,-111-74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5.0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15 0,'37'0'16,"-37"73"-1,0-36-15,0 74 16,0-1-16,0 0 16,0 74-16,0-73 15,0 73-15,0-37 16,0 74-16,0-74 15,0 1-15,-37-1 16,37-74-16,0 1 16,0-37-16,0 0 15,0-148 79,0 74-94,0-73 16,0 0-16,0-1 15,0 1-15,0-1 16,0-36 0,0-37-16,0-37 15,0 111-15,0-1 16,0 1-16,0 73 15,0-37-15,0 38 16,0 72 47,-36 38-48,36 0-15,-37 36 16,37 0-16,0 38 15,0-1-15,0 0 16,0-36-16,0-1 16,0 0-16,0 1 15,0-37-15,0-38 16,0 1-16,0 37 16,37-148 62,-37-36-78,0-38 15,0 1-15,0 0 16,0 0-16,0 110 16,0-37-16,-37 1 15,37 36-15,-37 0 78,37 111-62,0-38-16,0 38 16,0 0-16,0 36 15,0-36-15,0 36 16,0-36-16,0-37 15,0-1-15,0-72 79,0-75-79,0-36 15,0 0-15,0-37 16,0 73-16,0-73 15,0 111 1,0-38-16,0 38 16,0-1-16,0 37 15,0 0-15,0 0 16,0 74 125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8.7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442 0 0,'0'37'47,"37"0"-32,36 36-15,1-73 16,-1 74-16,1-74 16,37 37-16,-1-1 15,37 1 1,-73 0-16,-37-37 16,-1 0-16,38 0 15,-111 0 79,-36 0-94,-38 0 16,1 0-16,-37 0 15,73 37-15,0 0 16,1-37-16,-38 36 15,74-36-15,-36 37 16,36 0-16,-37 0 31,74 0 16,37 0-31,37-37-1,73 36 1,-37 1-16,38 0 16,-1 0-16,-73-37 15,36 0-15,0 0 16,-73 0-16,-74 0 78,-36 0-78,-38 0 16,-36 0-16,74 37 15,36-37-15,-74 36 16,38 1-16,73 0 62,36-37-62,75 37 16,73 0-16,74-1 16,-1-36-16,1 0 15,-37 0-15,-111 0 16,-36-36-16,-37 36 31,-74 0 47,-73 0-78,-1 0 16,1 0-16,-38 0 16,-36 0-16,0 36 15,74 38-15,36-37 16,1-37-16,-1 37 15,37 0-15,0-37 16,148 0 62,-74 0-62,-1 0-16,1 0 15,-74 0 220,-36-37-220,-1 37-15,1-37 16,-1 0 0,37 37-1,-37 0-15,38 0 32,-1 0-17,0 0-15,0 0 16,0 0-1,1 0 17,-1 0-17,0 0 32,0 0-31,0-37 62,37 0-62,0-36-16,0-38 15,37 75-15,0-1 16,0-37-16,0 37 15,36 1 1,1 36-16,-1-37 16,-36 37-16,74 0 15,-1 0-15,-36 0 16,36 0-16,-36 37 16,36-37-16,1 36 15,-38 38 1,38-74-16,-38 37 0,1 0 15,0-37 1,-38 36-16,1 1 16,0-37-1,-111 37 110,38 0-109,-75-37-16,1 37 16,-37-1-16,-1 1 15,38 0-15,-37-37 16,36 0-16,-36 37 15,36-37-15,1 0 16,36 0-16,1 0 16,-1 0-16,1 0 15,-1 0-15,37 0 16,-73 0 0,36 0-1,221 0 110,74 37-125,-37 0 16,74 36-16,0-36 15,-111-37-15,37 0 16,-74 0-16,-73 0 16,0 0-16,0 0 15,0 0 1,-37-37 46,-37 37-62,-37-37 16,-73-36-16,0 73 16,-1-37-1,-36 0-15,37 0 16,0 0-16,73 37 16,-36 0-16,73 0 15,0 0 1,111 0 46,36 0-46,-36 0-16,-1 0 16,1-36-16,-37 36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50.8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0 441 0,'74'0'15,"0"37"-15,36 0 16,1-37-16,109 74 15,38-38-15,37 38 16,73-37-16,-74 37 16,-73-74-16,74 0 15,-38 0-15,-36-37 16,-74 0-16,37 0 16,-36 0-1,-75 37-15,75-37 16,-75 1-16,38 36 15,-1 0-15,-36-37 16,-38 37-16,1 0 16,37-37-16,-185 37 156,1-37-156,-37 37 16,-111-110-16,0 110 15,1-74-15,73 37 16,0 37-16,73 0 15,1 0-15,36 0 16,1 0-16,-1 0 16,37 0-16,-37 0 15,1 0-15,36 0 16,0 0 0,-36 0-16,36 0 15,-37 0-15,37 0 16,-36 0-16,-38 0 15,74 0-15,-36 0 16,-1 37-16,1-37 16,-38 37-16,-36-37 15,73 37-15,1 0 16,-1-1-16,0-36 16,38 37-16,-1 0 15,-37-37-15,74 37 16,-37-37-16,185 0 109,73 0-93,36-74-16,38 1 15,-38 36-15,-36-37 16,-74 37 0,-73 1-16,-74-1 31,0 0-31,0 0 16,-37 37-16,-36-37 15,-1 1-15,-36 36 16,-38 0-16,-36 0 15,-37 0-15,37 0 16,0 0-16,0 0 16,74 0-16,36 0 15,37 0-15,1 0 16,-1 0 62,0 0 31,0-37-93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0.6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0,'36'37'47,"1"-37"-47,37 0 0,73 37 16,0-1-16,111 38 15,0-37 1,-1-37-16,-73 0 15,0 0-15,37 0 16,0 37-16,-74-1 16,-73-36-16,-37 0 15,37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76,'371'1,"388"-3,-703-1,0-2,0-2,0-3,57-18,-50 12,-37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1.6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0,'37'0'78,"0"0"-78,37 0 16,-1 0-16,111 37 15,0 36-15,74-36 16,73 37-16,-36-37 16,-1 36-16,-36-36 15,-74 0-15,-73-37 16,-38 0-16,1 0 16,-37 0-16,-1-37 15,1 37-15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32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0,'37'37'110,"37"-37"-110,110 0 15,73 0-15,38 0 16,147 37-16,-111-37 16,-37 0-16,-36 0 15,-37 0-15,-74 0 16,0 0-16,1 0 15,-38 0-15,1 0 16,-38 0-16,1 0 16,36 0-16,-36 0 15,-1 0-15,1 0 16,36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9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0,'74'0'16,"-1"0"-1,74 0-15,-36 37 16,-1-37-16,74 0 15,-36 0-15,-1 0 16,0 0-16,-36 0 16,-1 0-16,0 0 15,-36 0-15,-37 0 16,36-37-16,-73 1 16,37 36-1,-37-37 1,0-74-16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4.6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0,'73'37'78,"1"-37"-62,73 36 0,111 1-16,-1 0 0,1 0 15,-74 0 1,-73-37-16,36 0 15,-37 0-15,-36 0 16,0 0-16,-38 0 16,1 0-16,0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10.8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0 868 0,'37'0'31,"110"37"-31,-110-37 16,147 37-1,0 37-15,-37-1 16,74 1-16,0-37 16,37 36-16,-37-36 15,110 0-15,-37 0 16,-110-37-16,111 0 16,73 0-16,-73 0 15,-1 0-15,1 0 16,-1 0-16,-73 0 15,0 0-15,-37 0 16,37 0-16,-74 0 16,0 0-16,0 0 15,1 0-15,73 0 16,-37 0-16,73 0 16,-36 0-16,37 0 15,-37 0-15,-37 0 16,37 0-16,-111-37 15,1 0-15,-1 37 16,37 0-16,0-37 16,38 1-16,-38-1 15,-37 0-15,37 0 16,1 37 0,73 0-16,36 0 15,-36 0-15,74 0 16,73 0-16,-74 37 15,1 37-15,-38-38 16,1 1-16,-37 0 16,-74 0-16,0 0 15,-36-1-15,-1 1 16,38-37-16,-38 37 16,-73-37-16,110 37 15,-110-37-15,73 37 16,-73-37-16,0 0 15,0 0-15,36 0 16,-36 0-16,0 0 16,37 0-16,-1 0 15,1 0-15,-37 0 16,-1 0-16,38 0 16,-37 0-16,0 0 15,-74-37 95,-74 37-95,1-37-15,0 0 16,-38 0-16,-36 1 15,0-1-15,-37 0 16,111 37-16,-74 0 16,37 0-16,-1 0 15,1 0-15,-37 0 16,37 0-16,0 0 16,36 0-16,-73 0 15,-37-37-15,37 0 16,-37 1-16,37-1 15,-37 0-15,0 0 16,74 0-16,0 0 16,-37 1-16,73 36 15,38-37-15,36 37 16,-110-37-16,36 0 16,75 37-16,-75 0 15,74 0-15,-73 0 16,-37-37-16,73 37 15,-36 0 1,-1 0-16,1 0 16,-1 0-16,-36 0 15,0 0-15,-37 0 16,36 0-16,38 0 16,-37 0-16,36 0 15,-36 0-15,0 0 16,-37 0-16,-111-36 15,-36-38-15,37 0 16,-38 38-16,1-1 16,36-74-16,38 75 15,-1-1-15,74 37 16,-37-37-16,0-37 16,37 37-16,-37 1 15,-36-38-15,-1 37 16,74 0-16,0 1 15,37-1-15,73 37 16,-36 0-16,36 0 16,-37 0-16,38 0 15,-38 0-15,38 0 16,-1 0-16,1 0 16,-38 0-16,38 0 15,-1 0 1,-37 0-16,38 37 15,36-37-15,-37 0 16,38 36-16,-38 1 16,0-37-1,74 37 1,37 0 15,37 36-15,36 1-16,148 37 15,73-1-15,0 37 16,74-73-16,0-1 16,37 1-16,-37 0 15,-74-38-15,-73 1 16,-37-37-16,-111 0 16,38-37-16,-38 37 15,-36 0-15,36-36 16,-36-1-16,-38 37 15,1 0-15,37 0 16,-37 0 0,0-37 15,-1 37 16,1 0-32,74 0-15,36 0 16,74 0-16,110 37 16,-36 36-16,-1-36 15,0 0-15,-73-37 16,0 0-16,0 0 16,-37 0-16,37 0 15,0 0-15,37 0 16,-1 0-16,38 0 15,-1 0-15,1 0 16,-1 37-16,-110-37 16,37 0-16,-37 0 15,-37 0-15,38 0 16,-38 0-16,110 37 16,-72 0-16,72-1 15,1 38-15,36 0 16,38-38-16,-75 38 15,-36-37-15,111 36 16,-75-36 0,-73 0-16,37 0 15,-110 0-15,-38-37 16,1 0-16,-1 0 16,1 0-16,0 0 15,-38 0-15,38 0 16,-37 0-16,37 0 15,-38 0-15,1 0 16,37 0-16,-37 0 16,-1 0-16,1 0 15,37 0-15,-37 0 16,36 0-16,-36 0 16,37-37-16,-37 37 15,36 0-15,-36 0 16,73-37-16,-73 0 15,0 37 1,0 0-16,-74-37 63,0 1-63,-36 36 15,-1-37 1,-73-37-16,-1 37 15,1 1-15,-37 36 16,37-37-16,0 0 16,-37 0-16,36 0 15,1 1-15,0 36 16,-74 0-16,37 0 16,-37 0-16,37 0 15,-74 0-15,74 0 16,-37 0-16,37 0 15,0 0-15,-37 0 16,37 0-16,-36 0 16,-38-37-16,74 0 15,-37 0-15,37 0 16,-37 0-16,-37 1 16,37-1-16,37 0 15,74 37-15,-37 0 16,-1 0-16,38 0 15,0 0-15,-1 0 16,1 0-16,-1 0 16,38 0-1,-1 0-15,0 0 16,1 0-16,36 0 16,-37 0-16,38 0 15,-1 0-15,0 0 16,0 0-16,0 0 15,74 0 48,74 0-63,73 0 16,36-37-16,38 0 15,37 1-15,73-1 16,-74 0-16,-36 0 15,-74 0-15,37 1 16,-37-1-16,-74 37 16,38 0-16,36 0 15,0 0-15,0 0 16,147 0-16,-147 37 16,74-1-16,-37 38 15,0 0-15,-74-1 16,-37 1-1,1-74-15,-38 37 16,1-1-16,-37-36 16,36 37-16,-36 0 15,0-37-15,0 0 16,36 0 0,-36 0-1,0 0-15,0 0 16,0 0-1,-1 0 1,1 0 0,0 0-1,0 0 1,0 0 0,-148 0 62,-73-37-63,-37-36-15,0 36 16,-110 0-16,37 0 16,-1-36-16,-36 36 15,73 37 1,-36 0-16,36 0 15,0 0-15,37 0 16,1 0-16,36 0 16,-37 0-16,73 0 15,1 0-15,0 0 16,0 0-16,36 0 16,1 0-16,36 0 15,-36 0-15,36 0 16,-36 0-16,36 0 15,0 0-15,-36 0 16,36 0-16,1 0 16,-38 0-16,1 0 15,36 0-15,-36 0 16,-37 0-16,36 37 16,38-37-16,-38 0 15,37 36-15,38-36 16,-1 0-16,-74 0 15,75 0-15,-38 37 16,37-37 0,0 37-16,1-37 47,-1 0-47,0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2.2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0,'37'0'16,"0"0"-16,73 73 15,-36-36-15,-37 0 16,36 0-16,-36-1 16,0 1-16,37 0 15,-74 37-15,36-37 16,1-1-16,0 75 15,-37-38-15,0-36 16,0 37-16,0-1 16,0 38-16,0-1 15,-37-36-15,37-37 16,-37 73-16,37-36 16,0-37-16,0-1 15,0 1-15,-36 37 16,-1-37-1,37 0 32,0-1-15,0 1-17,0 0 1,-37 0 15,37 0-15,-37-37 62,0-37-78,-36-37 15,36-36-15,-37 36 16,37-36-16,1-1 16,-1 1-16,37 36 15,0-73-15,0-37 16,37 73-16,-1 1 16,-36 36-16,37 1 15,0-1-15,-37 37 47,37 37 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3.4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478 773 0,'0'37'15,"0"0"-15,0 0 16,0 36-16,0-36 15,0 37-15,0-38 16,0 75-16,0-38 16,0 1-16,0 0 15,0-1-15,0-36 16,0 74-16,0-75 16,0 1-16,0 0 15,0 37-15,0-38 16,37 1-1,0-37 17,0 0-32,0 0 31,36-37 0,-73 1-15,37-38-16,0 0 15,37-36-15,-38-37 16,1-37-16,0 36 16,0-72-1,0 35-15,-37 1 0,0 74 16,0-37 0,0 110-16,0-74 15,-37 75-15,0-38 16,0 74 31,37 74-32,0 73-15,-37 74 16,1 0-16,36-74 16,-74 74-16,0-74 15,1 37-15,-38-73 16,74-1-16,-36 37 15,-1-73-15,1-1 16,-1 1-16,0-37 16,-36 37-16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7.0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441 185 0,'37'0'15,"0"36"1,37 1-16,-38-37 16,38 37-16,36 37 15,1-38-15,-1 38 16,74 0-16,-36-38 16,-1 1-16,111 0 15,146 37-15,112 36 16,-38-36-16,75-1 15,-75-36-15,-36-37 16,0 0-16,-37 0 16,-111 0-16,1 0 15,-38-37-15,38 1 16,-38-38-16,38 37 16,-1 0-16,38 0 15,-1 1-15,-37-38 16,1 37-16,-37 0 15,-38 1-15,38-1 16,-111 37-16,37 0 16,1 0-1,-1 0-15,0 0 16,73 0-16,38 0 16,36 0-16,37 0 15,-36 0-15,-1 0 16,74-37-16,-37 0 15,-37 0-15,-73 1 16,-74 36-16,74 0 16,-74 0-16,37 0 15,-37 0-15,36 0 16,1 0-16,147 0 16,1 73-16,-38 1 15,37-1-15,-37 1 16,-36 0-16,36-38 15,-110 1-15,110 0 16,-110 0-16,37 0 16,-37 0-16,-37-37 15,147 36-15,-36 1 16,-111-37-16,110 0 16,111 37-1,-147-37-15,-37 0 16,36 0-16,-73 0 15,37 0-15,-110-37 16,-38 0-16,-36 37 16,0 0-16,0 0 15,-1 0 32,1-36-31,0-1-1,0 37-15,-37-37 16,37 0-16,0 0 16,-1-36-16,1 36 15,0-37-15,-37 37 16,0 1 0,0-1-1,-37 0 32,-36 37-31,-38 0-16,-73 0 15,-74 0 1,74 37-16,0 0 16,-37-37-16,37 0 15,-73 0-15,-1 0 16,37 0-16,-73 0 15,-1 0-15,-73 0 16,0 0-16,0 0 16,36 0-16,75 0 15,-38 0-15,38 0 16,36 0-16,-37 0 16,74 0-16,-37 0 15,37 0-15,-74 0 16,1 0-16,-38 0 15,1 0-15,-1 0 16,1 0-16,-1 0 16,-36 0-16,-37 36 15,37 1-15,-1 37 16,38-1-16,-1-36 16,1-37-16,-1 0 15,1 0-15,-38 0 16,-72 0-1,-1 0-15,36 0 16,-35 0-16,72 0 16,38 0-16,-74 0 15,73 0-15,1 0 16,73 0-16,-37 0 16,74 0-16,-37 0 15,37 0-15,-37 0 16,0 0-16,-36 0 15,-38 0-15,1 0 16,36 0-16,-36 0 16,109 0-16,-35 0 15,36 0-15,36 0 16,-36 0-16,74 0 16,-1 0-16,-73 0 15,37 0-15,-37 0 16,37 0-16,0 0 15,-38 0-15,38 0 16,37 0-16,-1 0 16,1 0-16,-1 0 15,1 0-15,36 0 16,1 0 0,-1 0-16,37 0 15,1 0-15,-1 0 16,0 0-1,0 0 1,0 0 0,-36 0-1,-1 0 1,-36 0-16,-38 0 16,-109 0-16,109-37 15,1 37-15,37-36 16,-1 36-16,1-37 15,73 37 1,-73-37-16,73 37 16,0 0-16,-37 0 15,38 0 1,72 0 46,112 0-62,36 0 16,73 0-16,38 0 16,36 0-1,74 0-15,-37 0 16,74 0-16,37 0 16,36 0-16,0 0 15,-36 0-15,36 0 16,-36 0-16,-38 0 15,1 0-15,0 0 16,0 0-16,-37 0 16,0 0-16,36 0 15,-36 0-15,-74 0 16,1 0-16,-38 0 16,-36 0-16,0 0 15,-74 0-15,37 0 16,-37 0-16,0 0 15,37 0-15,-37 0 16,73 0-16,-73 0 16,74 0-16,-37 0 15,-37 0-15,0 0 16,0 0-16,-73 0 16,-1 0-16,37 0 15,0 0-15,38 0 16,35 37-1,38 0-15,73 36 0,37 1 16,37-37-16,-73 73 16,-38-73-1,-36 0-15,-37-37 16,0 0-16,36 0 16,-36 0-16,-37 0 15,111-37-15,-74 37 16,-1 0-16,75-37 15,-74 37-15,0-37 16,-37 1-16,0-1 16,0 0-16,0 0 15,-74 37-15,111-37 16,-74 37-16,38 0 16,109 0-16,74 0 15,-37 0-15,-110 0 16,0 0-16,147 37 15,-110 0-15,-111-37 16,-73 0-16,-37 0 16,-1 0-16,1 0 15,0 0-15,0 0 78,0-37-62,0 37-16,-37-37 16,36 0-16,-36 1 15,0-1-15,37-37 16,-37 37-16,37-73 16,-37 73-16,37-73 15,-37 73 1,0-37-16,0 38 15,0-1-15,0-37 16,0 0-16,-37 74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1.5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0,'37'0'78,"73"37"-62,-73-37-16,110 37 15,-36-37-15,-1 0 16,-36 0-16,-1 0 16,1 0-16,-1 0 15,1 0-15,0 0 16,-1 0-16,1 0 16,-37 0-16,0 0 15,-1 0-15,1 0 16,0 0-16,37 0 15,-38 0-15,1 0 16,37 0-16,-37 0 16,36 0-1,-36 0 173,0 0-188,0 0 15,0 0 1,-1 0-16,1 0 16,0 0-1,0 0 1,-74-37 78,0-37-79,37 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3.2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409 0 0,'36'74'0,"1"36"16,0-73-16,-37 0 15,37 73-15,0-36 16,-1-1-16,-36 38 16,37-1-16,0 1 15,0-1-15,-37 1 16,37-1-16,-1 37 15,1-36-15,-37-38 16,37 1-16,37 0 16,-74-1-16,37-73 15,-37 37-15,36-37 16,1 0 0,37-37-16,-37-36 15,-1-1-15,1-37 16,-37 1-1,0 0-15,0-38 16,0 1-16,0-74 16,0 111-16,-37-1 15,1 1-15,-1 36 16,0 1-16,-37-38 16,74 74-16,-36 1 15,-1 36 16,0 0-31,0 0 16,-37 0 0,38 0-16,-75 0 15,38 0-15,-1 73 16,-36-36-16,36 37 16,0-1-16,1 1 15,-1 36-15,37-36 16,0 0-16,1-38 15,36 1-15,0 0 16,0 0 0,73-37-1,1 0 1,36-37-16,-36 0 16,0-73-16,73-1 15,-74-73-15,-36 74 16,0 36-16,0 1 15,-37 109 48,-37 75-63,37 110 16,-74-37-16,38 73 15,-1 1-15,0 0 16,37-74-16,0 74 15,0-74-15,37-111 16,0-36-16,-37 0 16,36-37-16,1 0 15,37 0 1,-1-74-16,1-73 16,-37 37-16,0-1 15,0 1-15,-37 73 16,0-37-16,0 37 15,0 1 64,-37 36-79,37-37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3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28,'0'4,"10"2,6 0,15-1,29-2,40-1,39-1,19-1,14 0,-1 0,-10 0,-11-9,-17-12,-31-3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5.4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 0 0,'37'0'109,"0"0"-109,36 36 16,-36-36 0,0 0-16,0 0 15,36 0-15,-36-36 16,-74 36 78,-36 0-94,-1 0 15,0 0-15,38 0 16,-38 36-1,37-36-15,37 37 16,0 0 0,-37 0-16,37 36 15,0-36 1,0 0 0,37 0-16,-37 0 15,37-37-15,-37 36 16,37-36-16,0 0 15,36 0-15,1 0 16,-74-36-16,37 36 16,-37-37-16,36-37 15,-36 37 1,0 1 0,0-1 15,-36 37-16,-1 0 1,-74 0-16,75 37 16,-1-37-16,0 0 15,0 36-15,0 1 32,37 0 14,37-37-14,0 0-17,0 0 1,-37-37 15,-37 37-15,0-37-1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7.3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118 0 0,'0'37'15,"-37"-37"1,1 37-16,36 36 15,0 1 1,0 0-16,0 36 16,-37 37-16,37-36 15,0-1-15,0 1 16,0-38-16,0 1 16,0-37-16,37-37 15,-1 0 32,1 0-47,37 0 16,-37-37-16,0-74 15,36 1-15,-36 0 16,0-1-16,-37 1 16,0 36-16,0 1 15,0-1-15,0-37 16,0 75-16,0-1 15,0 0 1,0 74 47,-37 36-48,37 38-15,-37-37 16,0 36-16,1-36 15,36-1-15,0 1 16,0 36-16,0-73 16,0 0-1,0 0 1,36-37 15,1-37-31,-37 0 16,37 0-16,-37 0 15,37-36-15,-37 36 32,0 0-32,-37 37 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8.7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0,'0'-37'0,"37"0"15,0 37 1,36 0-1,38 0-15,36 0 16,37 0-16,-37 0 16,1 0-16,-1 0 15,0 0-15,-36 0 16,-38 0-16,1 0 16,-1 0-16,38 0 15,-38 0-15,-36 0 16,37 0-16,-37 0 15,73 0-15,-73 0 16,0 0 0,0 0-16,-1 0 15,1 0-15,-37 37 78,-37-37-46,1 0-32,-112 0 15,1-37-15,-37 37 16,0 0-16,0 0 16,0 0-16,37 0 15,-1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1.99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1436 261 0,'37'36'47,"36"-36"-16,1 0-31,0 37 16,-1 0-16,38 0 15,73 0-15,-74-37 16,-36 36-16,36 1 16,-73-37-16,37 0 15,36 0-15,0 0 16,1 0-16,-37 0 16,36 0-16,-36 0 15,-1 0-15,-36 0 16,0 0-16,0 0 15,-1 0-15,-146-37 110,-74-36-110,-74 36 15,1-37-15,36 38 16,-37-1-16,37 37 16,-37 0-1,74 0-15,37 0 16,0 0-16,0 37 16,110-37-16,-74 0 15,38 0-15,-38 36 16,38 1-16,-1-37 15,-36 37-15,73-37 16,-74 0-16,75 37 16,-38 0-16,37-37 15,111-37 48,36-74-48,74 38-15,-36 36 16,36-37-16,-74 1 16,-36 36-16,-1 37 15,1 0-15,-37 0 16,36 0-16,1 0 16,36 0-16,1 0 15,36 37 1,-73-1-16,36 1 15,-36 0-15,-1 0 16,38 0-16,-74 0 16,36-1-16,1 1 15,36 0-15,-73 0 16,37-37 0,-37 0-1,-111 0 48,37 0-48,-73 0-15,-38 0 16,-36 0-16,74 37 16,-74-1-16,73 1 15,1 0-15,0-37 16,-1 37-16,38-37 15,-38 37-15,74-37 16,0 0-16,-36 36 16,36-36-1,0 0 17,0 37 46,74 0-47,37 0-31,36 37 16,38-1-16,72 38 15,-36-38-15,37-36 16,0-37-16,-74 37 15,-110-37-15,0 0 16,37 0-16,-37 0 16,-1 0-1,1-37 79,37 37-63,-74-37-31,73 37 16,-73-37 0,0 1-1,0-1-15,0 0 16,-36-37-16,-1 38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5.9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368 519 0,'37'0'31,"36"0"-15,74 0-16,74 0 16,147-37-16,-36-74 15,73 38-15,-37-1 16,-74 1-16,-110-1 16,-110 37-16,-37 0 15,0 37-15,-74 0 78,-37 0-78,-36 0 16,-38 0-16,1 0 16,-37 0-1,-37 0-15,37 0 16,-37 0-16,37 0 15,74 37-15,-1-37 16,1 37-16,73-37 16,-37 0-16,1 37 15,73 0-15,-37-37 16,0 0-16,-36 36 16,73 1 30,0 0-30,36 0 0,38-37-16,110 0 15,37 0-15,-37 0 16,-74-37-16,-36 0 16,-37 37-1,-37-37 1,-74 1-16,1 36 15,-1-37-15,-36 0 16,73 37-16,-74 0 16,38 0-16,-1 0 15,0 37 1,74 0 46,0 36-46,0 1 0,37-37-1,-37-1-15,37 1 16,0 0 0,0 0-1,36-37 1,-36 37-16,37-1 15,-1 1-15,38 0 16,-74 0-16,-1-37 16,1 37-16,-74-37 47,-73-37-32,-37 37-15,-74-37 16,74 37-16,-74 0 15,37 0-15,110 0 16,-73 0-16,73 0 16,1 37-1,36-37 1,0 0-16,111 0 141,-1 0-126,38 0-15,-1 0 16,-36 0-16,-1 0 15,38 0-15,-74 0 16,73 0-16,-73 0 16,36-37-16,-36 37 15,0 0 1,-74 0 203,0 0-204,1 0 1,-1 0 0,0 0-1,0 0 1,0 0-1,1 0-15,-1 0 16,0 0 0,0 0 93,0 0-78,-36-37 1,73 0-17,-37 37 1,0 0-16,0-36 15,-36-1 1,36 0 0,-74 37-1,75-37 1,-1 37 0,0-37-16,-37 37 31,38-36 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8.3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0 216 0,'37'0'16,"37"0"0,-38 0-1,1 0 1,0 0-16,0 0 15,37-37 1,-38 37-16,75 0 16,-1-37-16,-36 37 15,73-37-15,-36 1 16,-1-1 0,-36 37-16,36 0 15,0 0-15,-36 0 16,37 0-16,-1 0 15,-36 0-15,36 0 16,-36 0-16,-1 0 16,1 0-16,-37 0 15,36 0-15,-36 0 16,0 0-16,0 37 16,73-1-1,-73-36 1,0 37-16,0-37 15,36 37-15,-36-37 16,0 0 0,0 37-1,-111-37 79,0 0-78,1 0-1,-1 0-15,-36 0 16,73 0-16,-37 0 16,37 0-16,1 0 15,-38 0-15,37 0 16,-36 0-16,36 0 15,0 0-15,0 0 16,-36 0-16,36 0 16,-37 0-16,37 37 15,-36-1-15,-1-36 16,37 37 0,0 0-16,1 0 15,-38-37 1,74 37-1,-37 0 1,37-1 125,-37-36-126,37 37 1,-36 0 0,-1 0-16,37 0 15,-37-1-15,-37 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5:53.5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0,'37'37'78,"37"-37"-62,36 36-16,74 1 15,-37-37-15,74 0 16,111 0-16,-1 0 15,0 0-15,0 0 16,1 0-16,-38 0 16,1 0-16,-74 0 15,36 0-15,38 0 16,-38 0-16,38 0 16,36 37-16,37 0 15,-36 0-15,73 36 16,-37 1-16,-37 36 15,-36-73-15,36 37 16,-37-37-16,1-1 16,-37 38-16,-38-37 15,-72-37-15,109 37 16,-109-1-16,-1-36 16,37 37-16,-37 0 15,0 0 1,37 0-16,-36-1 15,-1 1-15,74 0 16,-111-37-16,1 0 16,36 0-16,-37 0 15,1 0-15,-38 0 16,38 0-16,-38 0 16,38 0-16,-1 0 15,1 0-15,-1 0 16,1 0-16,36 0 15,-37-37-15,1 0 16,73 1-16,-37-1 16,0 37-16,37-74 15,-73 1-15,73 36 16,-74 0-16,1 0 16,-1-36-16,1 36 15,-1 0-15,-36 0 16,-1 0-16,-36 37 15,37-37-15,-37 1 16,-1 36-16,-36-37 16,37 37-1,0 0 32,0 0-31,0-37-1,-1 37 1,-72-37 78,-38 37-94,-73 0 15,-111 0-15,-73 0 16,-111 0-16,0 0 16,0 0-16,38 0 15,72 0-15,38 0 16,-1 0-16,1 0 16,36 0-16,-36 0 15,-1 0-15,-36 0 16,-37 0-16,0 0 15,-74-37-15,37 37 16,37 0 0,0 0-16,36 0 0,1 0 15,37 0 1,36 0-16,37 0 16,37 0-16,-74 0 15,37 0-15,-147-36 16,221 36-16,-37 0 15,74 0-15,-1 0 16,1 0-16,36 0 16,0 0-16,1 36 15,36-36 1,-37 0 0,1 0-16,36 37 15,0-37 1,0 0-1,1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8.5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0 700 0,'36'0'16,"1"0"-1,0 0 1,0 0-16,0 0 16,36 0-16,1 0 15,0 0-15,36 0 16,0 0-16,38 0 16,-1 0-16,74 0 15,-37 0-15,-37 0 16,0 0-16,-36 0 15,-1 0 1,-36 0-16,-1 0 16,38 0-16,-37 0 0,-38 0 15,38 0 1,36 0-16,38 0 16,-1 0-16,0 0 15,74 0-15,-74 0 16,0 0-16,-36 0 15,-1 0-15,1 0 16,-1 0-16,1 0 16,-38 0-16,38 0 15,-1 0-15,1 0 16,-1 0-16,0 0 16,38 0-16,-1 0 15,74 0-15,-37 0 16,0 0-16,74 0 15,-1 0-15,38 0 16,-1 0-16,1 0 16,-1 0-16,1 0 15,-38 0-15,-72 0 16,-38 0-16,0 0 16,-37 0-16,1 0 15,-1 0-15,-36 0 16,36 0-16,1 0 15,36 0 1,37 0-16,37 0 16,0 0-16,0 0 15,-37 0-15,37 0 16,-37 0-16,-37 0 16,-37 0-16,-36 0 15,0 0-15,-1 0 16,1 0-16,-37 0 15,36 0-15,1 0 16,0 0-16,110 0 16,-74 37-16,0-37 15,111 36-15,-73 1 16,-75-37-16,38 0 16,-38 0-16,1 0 15,0 0-15,-1 0 16,1 0-16,-1 0 15,1 0-15,36 0 16,1 0-16,36 0 16,-36 0-16,-1 0 15,0 0-15,-36 0 16,0 0-16,-1 0 16,-36 0-1,0 0-15,73 0 16,-73-73-16,-37-112 15,0-72-15,0-38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9.7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73 0,'37'0'16,"0"37"15,0 0-31,36-37 16,-36 37-16,37 0 15,-1-37-15,1 37 16,-37-1-16,-1-36 16,75 0-16,-1 0 15,38 0-15,-38-36 16,0-1-16,1 37 16,-38-74-16,1 37 15,37 37-15,-38-37 16,1 1-16,-1-1 15,-36 37-15,0 0 16,37 0-16,36 0 16,-36 37-16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23.1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786 776 0,'110'0'16,"1"0"-1,36 0-15,0 0 16,1 0-16,-1 0 15,0 0-15,37 0 16,-73 0-16,73 0 16,0-37-16,0 0 15,0 1 1,73-1-16,38 0 16,-74 37-16,73 0 15,-36 0-15,-37 0 16,37-37-16,-148 37 15,37 0-15,-36 0 16,-1 0-16,1 0 16,36 0-16,0 0 15,0 0-15,74 0 16,-37 0-16,111 37 16,36 37-16,-37-1 15,38-36-15,-1 37 16,-36-1-16,-1-36 15,-36 0-15,-1 0 16,1 0-16,-74-37 16,74 0-16,-74 0 15,-37 0-15,37 0 16,-73 0-16,-1 0 16,-36 0-16,-37 0 15,-1 0-15,38 0 16,0 36-16,36-36 31,-73 0-31,0 0 0,-1 0 31,-109 0 94,-74-36-109,-37-1-16,-37 0 16,73 0-16,-72 37 15,-38-110-15,37 110 16,37-37-16,73 0 15,1 0-15,0 0 16,36 37-16,-36 0 16,73 0-16,-74 0 15,1 0-15,-1 0 16,1 0-16,-74-36 16,37-1-1,-37 0-15,73 37 0,-36-37 16,37 0-1,-1 37-15,1-36 16,-1-1-16,38 37 16,-111-37-16,36 0 15,-36 0-15,-37 1 16,0 36-16,37-37 16,-36 0-16,-1 0 15,73 0-15,75 37 16,-38 0-16,-36 0 15,0 0-15,0 0 16,-1 0-16,-72 0 16,35 0-16,38 0 15,0 0-15,-74 0 16,37 0-16,-37 0 16,37 0-16,-74-37 15,1 1-15,36-1 16,37 0-16,73 37 15,-36 0-15,37 0 16,-1 0-16,1 0 16,36 0-16,1 0 15,-1 0-15,-36 0 16,36 0 0,-37 0-16,38 37 15,36-37-15,-73 0 16,36 37-16,37-37 15,-36 36-15,-1-36 16,37 37-16,0 0 16,1-37-16,36 37 15,-37-37-15,0 74 16,37-38 0,0 38-16,0 0 15,0-38 1,0 38-16,0-37 15,37-37-15,-37 37 16,37-37-16,36 0 16,-36 0-1,37 0-15,36 0 16,37 0-16,-36-37 16,73 0-16,-37 0 15,0 37-15,-36-37 16,-1 1-16,1-1 15,-38 0-15,-36 0 16,37 0 0,-38 37-1,38 0-15,0 0 16,36 0-16,1 0 16,-1 0-16,37 0 15,-110 0-15,73 37 16,-73-37-16,37 37 15,0-37 1,-1 0 0,1 37-16,-1 0 15,1-37 1,73 36-16,-36-36 16,36 37-16,-37 0 15,1 0-15,73 0 16,-74-37-16,38 36 15,36 1-15,-37 0 16,0 0-16,37 0 16,-37 0-16,1-1 15,-75-36-15,38 0 16,-38 0-16,1 37 16,0 0-1,-1-37 1,-36 0-1,0 0 17,0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4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1,'7'8,"-1"0,1 0,1-1,-1 0,1 0,0-1,17 10,67 30,-91-46,32 15,1-2,1-1,0-2,0-1,1-2,72 5,448-12,-296-3,179 3,328-3,-761 3,17 0,0-1,0-1,-1 0,29-8,-46 8,-1 1,0-1,0 0,0 0,0 0,3-3,9-11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38.4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0,'37'0'16,"0"0"15,-1 0-31,38 0 15,36 0-15,148 0 16,73 0-16,1 0 16,73 0-16,-74-37 15,0 0-15,-110 1 16,-37-1-16,-73 0 16,-38 37-16,-36-37 15,0 37-15,0-37 16,-37 1 109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5.2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0 319 0,'37'0'47,"0"0"-47,0 0 16,73 0-16,-36 0 16,-1 0-16,75 0 15,-38-37-15,111 0 16,-74 0-16,74 1 15,-37-1-15,37 37 16,-37-37-16,37 37 16,-37 0-16,37 0 15,0 0-15,36 0 16,-36 0-16,-37 0 16,-37 0-16,-36 0 15,-37 0-15,36-37 16,-73 37-16,36-37 15,-36 37 1,0 0 0,0 0-16,0 0 31,-1 0-15,1 0-1,0 0 1,0 0-1,0 0-15,36 0 16,-36 0-16,37 0 16,-1 0-16,-36 0 15,37 0-15,-37 0 16,36 37-16,1-37 31,-74 37 32,-37-37-48,0 37-15,-36-37 16,-75 37-16,38-1 16,0-36-16,-1 0 15,-73 0-15,-37 0 16,0 0-16,0 0 15,37 0-15,37 0 16,37 0-16,-1 0 16,1 0-16,-1 0 15,1 0 1,-37 0-16,-1 0 16,1 0-16,37 0 15,-1 0-15,1 0 16,-37 0-16,36 0 15,-36 0-15,37 0 16,-1 0-16,37 0 16,-36 0-16,0 0 15,-1 0-15,1 0 16,-1 0-16,1 0 16,73 0-16,-73 0 15,73 0-15,0 0 16,0-36-1,74 36 64,73 0-79,38-37 15,73 0-15,36 37 16,75 0-1,-38 0-15,1 0 0,-1 0 16,-36 0-16,-1 0 16,-73 0-1,-36 0-15,-1 0 16,-37 0-16,1 0 16,-1 0-16,-36 0 15,-1 0-15,38 0 16,-1 0-16,-36 0 15,36 0-15,1 0 16,-38 0-16,75 0 16,-75 0-16,1 37 15,0-37-15,36 37 16,0-1-16,-73-36 16,74 0-16,-74 0 15,73 37-15,-36-37 16,-38 0-16,1 0 15,0 0 1,-37 37 125,-110-37-126,-1 37-15,1 0 16,-111-1-16,-37 1 16,-73-37-16,-111 0 15,-36 0-15,-1 0 16,37 0-16,37 0 15,74 0-15,73-37 16,74 1-16,74-1 16,73 37-16,-73-37 15,73 37-15,0 0 16,0 0-16,0 0 16,74 0 140,37 0-141,110 37-15,0 0 16,147 36-16,37 1 16,0 0-16,-36-38 15,-75-36-15,-36 0 16,-73 0-16,-1 0 16,-37 0-16,-73 0 15,73-36-15,1 36 16,-1 0-16,38 0 15,-1 0-15,37 0 16,74 0-16,-38 36 16,-72 1-16,-75-37 15,38 0-15,-38 0 16,1 0-16,-37 0 16,0 0 30,-1 0-30,1 0 0,0 0-1,0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6.3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0 665 0,'74'0'0,"36"0"16,38 0-16,146 0 16,1-73-16,-1 36 15,74-73-15,0 36 16,-36 0-16,-75 1 15,-36-1-15,-74 0 16,1 38-16,-111-1 16,-1 37-16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7.2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1915 0 0,'-74'37'16,"-37"0"-16,-73 0 16,0 0-16,-37-1 15,1 38-15,36-37 16,-37 0 0,73-1-16,38-36 15,0 37-15,36 0 16,0-37-1,111 0 48,74 0-63,73 0 16,37 0-16,-37-37 15,73 0-15,1 1 16,-37-1-16,-37 0 15,-37 0-15,0 0 16,-110 37-16,37-36 16,-37 36-16,-1 0 15,1 0-15,0 0 16,0 0 0,36 0-16,-36 0 15,37 0-15,0 36 16,36 1-16,37-37 15,0 37 1,1 0-16,-75-37 0,1 0 16,0 0-1,-38 0 1,-36-37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3.17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331 0 0,'37'0'15,"0"36"17,37 1-17,-1 37-15,38-74 16,-1 37-16,37-1 15,74 1-15,-110-37 16,36 0-16,0 0 16,1 0-16,-38-37 15,-73 37 1,-74 0 46,-37 0-46,-36 0 0,-74 0-16,-37 0 15,74 37-15,36 0 16,1 0-16,-1 0 16,1-37-16,0 37 15,-38-1-15,75 1 16,-1-37-16,0 37 15,38 0-15,-38 0 16,37-37 0,37 36 46,74-36-46,-1 0-16,75 0 15,-1 0-15,37 0 16,-74 0-16,-73 0 16,0 0-16,0-36 125,0 36-110,73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5.0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958 516 0,'36'37'0,"1"-37"16,37 0 0,-1 37-16,-36-37 15,37 0-15,-1 0 16,38 0-16,-74 0 15,36 36 1,-73 1 15,0 37-15,0-37 0,-36 36-16,-38 1 15,-37 0-15,-36 36 16,37 0-16,-37 1 15,36-1-15,-36-73 16,73 37-16,37-37 16,111-37 140,-74-37-156,37 37 16,0-37-16,-1 0 15,38-37-15,-74 38 16,74-38-16,-37-36 15,-37-1-15,36 1 16,1-1 0,-37 38-16,0-1 15,0 37-15,0 0 16,0 1 0,0-1-16,0 0 31,-37 37-16,1 0 1,-1 0-16,-37 0 16,0 0-16,-36 0 15,0 0-15,-38 0 16,1 0-16,37 37 16,73-37-16,-37 37 15,37-37 1,37 36 31,111-36-32,110 0-15,110 0 16,37-73 0,-37-38-16,-73 1 15,-37 0-15,-74 73 16,-110-37-16,0 37 15,-37 0 1,-37 1-16,0 36 16,0 0-1,1 0-15,-75 0 16,38 0-16,-1 73 16,-36 1-16,-38-37 15,38 36-15,36-36 16,1 37-16,-1-37 15,0 36-15,38 1 16,-38-37-16,37 36 16,-37-36-16,74 37 15,-36-37-15,-1-1 16,37 38-16,0-37 16,0 0-1,0-1 1,37-36 46,36 37-62,-36-37 16,0 0 0,37 37-1,-74 0 16,0 73-31,-37-36 16,0-37-16,37 73 16,0-73-1,0 0-15,0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3.1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517 148 0,'0'37'93,"0"36"-77,0 1-16,0-37 16,0 73-16,36-36 15,-36-1-15,37 75 16,-37-75-16,0 1 15,0 36-15,0 1 16,0-1-16,37 37 16,-37-73-16,0 36 15,0 1-15,0-1 16,0-36-16,0 0 16,0 36-16,0-36 15,0-1-15,0 38 16,0-75-16,-37 38 15,37 36-15,0-73 16,0 37-16,-37 36 16,37-73-16,-36 74 15,36-75 1,-37 38-16,37-37 0,0 73 16,0-73-1,0 37 1,-37-1-16,37 1 15,0-37 1,-37 0-16,37-1 16,0 38-16,-37 0 15,37-1 1,-37 1-16,37-37 16,-36 36-16,36-36 15,0 74-15,0-38 16,0 1-16,0-1 15,0 38-15,0-37 16,0-1-16,0 1 16,0 36-16,0-36 15,0-1-15,0 1 16,0-37-16,0 36 16,0 1-16,0-37 15,0 0-15,0 0 16,0 73-16,0-73 15,0 36 1,0 38-16,0-74 0,36 73 16,1 1-1,-37-75-15,0 75 16,0-74-16,37 36 16,-37 1-16,0-1 15,0-36-15,0 37 16,0 0-16,0-1 15,0 1-15,0-1 16,0 1-16,0 0 16,0-1-16,0 1 15,0-37-15,0 36 16,0 1-16,0 0 16,0-1-16,0 1 15,0-1-15,0-36 16,0 0-16,0 37 15,0-1-15,0 1 16,0 0-16,0-1 16,0 38-16,0-38 15,0 38-15,0-1 16,0-36-16,0-1 16,0 1-1,0-37-15,0 36 0,0-36 16,0 0-1,0 0-15,0 36 16,0-36-16,0 37 16,0-37-1,0 0 1,0-1 0,0 1-1,0 0 1,0 0-16,0 0 15,0-1-15,0 1 16,0 0-16,0 0 16,0 0-16,0-1 15,0 1 1,0 0 0,0 0-16,0 0 15,0 0 1,37 36-1,-37-36 17,0 0-32,0 0 78,0-1 62,0-146-15,0-37-109,0-74-16,0-37 16,37-36-16,0 36 15,-1 74-15,-36 37 16,0-74-16,0 74 16,0-1-16,0 38 15,0-1-15,0 1 16,0 0-16,0-1 15,0 1-15,0-1 16,0 1-16,0-1 16,0 1-16,0 0 15,0-1-15,0 1 16,0-1-16,0 1 16,0-37-16,0-74 15,0 110-15,0 1 16,-36-111-16,-1 0 15,0 37-15,0 0 16,37 74-16,0-38 16,0 1-16,0 0 15,0 0-15,0 36 16,0 1-16,0 36 16,0-36-16,0 36 15,0 0 1,0-36-16,-37-37 15,37 36-15,0 1 16,0-37-16,0-1 16,0 38-16,0-1 15,0-36-15,0 37 16,0-1-16,0 1 16,0-1-16,0 1 15,0 0-15,0-1 16,0 1-16,0 36 15,0-73-15,-37 36 16,1 1-16,36 73 16,-37-73-16,37 73 15,0-37-15,0 1 16,-37 36 0,37 0-16,0 0 15,-37 0 1,37 1-1,0-1 1,-37-37 0,1 37-1,36 1 1,0-38 15,-37 37-15,0 37-1,37-74 1,0 111 93,0 0-109,37 74 16,0-1-16,-37 0 16,73 111-16,-36 0 15,0 37-15,0 0 16,-37-1-16,0 38 16,0-1-16,0-36 15,0-37-15,0 0 16,0-37-16,0 37 15,0-1-15,0 1 16,0 37 0,0-37-16,0 0 15,0 0-15,0 110 16,-37-73-16,0-74 16,0 36-16,0-35 15,37-1-15,0-74 16,-36 74-16,-1-73 15,37-1-15,0 37 16,0 0-16,0 1 16,0-1-16,0 0 15,0 37-15,0-37 16,0 1-16,0-1 16,0 0-16,0 0 15,-37 111-15,37-147 16,-37 73-16,37-37 15,0 74-15,0-74 16,0 0-16,0-36 16,0-1-16,0 37 15,37-73-15,-37 0 16,0-38-16,37 75 16,-37-74-1,37 36 1,-1-73 15,1 0-15,0 0-1,0 0-15,36 0 16,-36-37-16,37 37 16,36-73-16,-73 36 15,0-37-15,37 1 16,-38 36-16,-36-73 15,37 73-15,-37 0 16,37-37-16,-37 38 16,0-38-1,0 37-15,0-37 16,-37 38-16,37-1 16,-73 0-16,36 0 15,0 0-15,0 37 16,-36-36-1,36 36 1,0 0-16,0 0 16,-37 0-1,38 36 1,36 1 0,-37-37-16,37 37 62,37-37-46,-1-74-16,1-36 15,37-37-15,0-1 16,-38 1-16,-36-37 16,0 74-16,0-38 15,0 1-15,0 37 16,0 36-16,0 1 15,0-38-15,0 37 16,-36-36-16,-1 36 16,37 1-16,-37-38 15,0 38-15,0-38 16,0 38-16,1-1 16,36 37-16,0 0 15,-37 37 32,0 0-31,-37 111-1,74-1-15,-73 1 16,36-1-16,0-36 16,37-1-16,0-36 15,0 0 32,0-111-31,74-73-16,-37 0 15,-1-111-15,75-36 16,-74-1-16,36-73 16,-36 37-16,0-37 15,-37 110-15,0-36 16,0-1-16,0 1 15,0 73-15,0 0 16,0 37-16,0-74 16,-37 74-16,37 74 15,0-1-15,-37-36 16,0 36-16,37 75 16,-36-112-1,36 75-15,0-1 16,-37-36-16,0 36 15,37 37-15,-37-73 16,37 36-16,0 1 16,0-1-16,0 0 15,-37 1-15,37 36 16,-36-37-16,36 1 16,0-1-16,0 0 15,-37 1 1,37-1-1,0 37-15,0 1 16,0-1-16,-37-74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6.4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0,'37'0'0,"0"0"16,37 0-16,-1 0 16,38 0-16,36-37 15,-37 37-15,1-37 16,-1 0-16,111 1 16,37-1-16,-37 0 15,110 0-15,0 0 16,-36 37-16,-1 0 15,-36 0 1,-1 0-16,38 0 16,36 0-16,1 0 15,36 0-15,-37 0 16,-36 0-16,-38 0 16,-36 0-16,37 0 15,-37 0-15,-74 0 16,37-36-16,-74-1 15,-36 37-15,36 0 16,-73 0 0,37 0-16,-1 0 15,-36 0 1,37 0-16,-37 0 16,73 37-16,1-1 15,36 38-15,37 0 16,37-1-16,36 38 15,1-1-15,0-36 16,-37 36-16,-74-36 16,37-37-16,-74-37 15,-36 36-15,0-36 16,-38 37 46,-146-37-30,73 0-32,-110 37 15,0-37-15,-111 0 16,0 0-16,37 0 16,-36 0-16,-38 0 15,1 0-15,-1 0 16,38 0-16,-38 37 15,37-37-15,38 0 16,-75 0-16,1 0 16,-1 0-16,-36 0 15,36 0-15,1 0 16,73 0-16,-37 0 16,1 0-16,73 0 15,-74 0-15,74 0 16,-74 0-16,74 0 15,-74 37-15,111-37 16,-37 0-16,37 0 16,36 0-16,1 0 15,0 0 1,-1 0-16,37 0 16,38 0-16,-1 0 15,-37 0-15,37 0 16,1 0-1,-1 0 1,0 0-16,0 0 16,-36 0-16,36 0 15,-74 0-15,1-37 16,36 0 0,37 37-16,1 0 15,36-74 32,36 74-31,75-73-16,36-1 15,0 74-15,37-37 16,74 1-16,0 36 16,36 0-16,1 0 15,-38 0-15,-109 0 16,-38 0-16,-73 0 15,37 0-15,-38 0 32,1 0 30,37 0-46,-1 0-16,-36 0 15,0 0-15,37 36 16,-1-36-16,-36 0 16,37 0-16,-1 0 15,-36 0-15,74 37 16,-75-37-16,1 0 16,74 37-16,-75-37 15,1 0 1,-110 0 46,-75 0-46,-146 0-16,-111 0 16,-74 0-16,-36 0 15,0 0-15,110 0 16,37 0-1,147 0-15,0 37 16,184-37-16,0 0 16,1 0-16,109 0 93,38-37-93,-1 37 16,0 0-16,74-37 16,37 0-16,-37 37 15,185 0-15,-1 0 16,73 0-16,-36 0 16,-73 0-16,-38 0 15,-36 0-15,-74 0 16,37-36-16,-74-1 15,37 0-15,-74 0 16,1 37-16,-1-37 16,1 0-16,-38 1 15,-36 36 1,74 0-16,-38-37 16,-36 37 46,37-37-46,36-37-1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9:45.4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0,'37'0'62,"0"0"-46,37 37 0,-38 0-1,1-37-15,0 0 16,74 36-16,-75-36 16,112 37-16,72 0 15,-72 0-15,-38-37 16,37 0-16,1 0 15,-1 0-15,0 0 16,37 0 0,-37 0-16,1 0 15,36 0-15,-37 0 16,0 0-16,37 0 16,-73 0-16,-1 0 15,1 0-15,-1 0 16,0 0-16,-36 0 15,0 0-15,36 0 16,-36 0-16,36 0 16,1 0-16,-1 0 15,0 0-15,1 0 16,-1 0-16,38 0 16,-38 0-16,37 0 15,37 37-15,-73-37 16,110 0-16,-37 36 15,37 1-15,-74-37 16,37 0-16,147 37 16,0 37-16,38-1 15,-75-73-15,1 0 16,-75 0 0,1 0-16,-73 0 15,-38 0-15,0 0 16,1 0-16,-1 0 15,1 0-15,-1 0 16,1 0-16,-1 0 16,37 0-16,111 37 15,0-37-15,-74 37 16,-37-37-16,0 0 16,37 0-16,-73 0 15,-38 0-15,1 0 16,0 0-16,-38 0 15,38 0-15,0 0 16,-38 0-16,1 0 16,37 0-16,0 0 15,36 0-15,-73 0 16,0 0-16,36 0 16,1 0-16,-37 0 15,-1 0-15,1 0 16,74 37-16,-38 0 15,-36-37 1,37 0-16,-1 36 31,1 1-31,0 0 16,-1-37-16,1 37 16,-1 0-16,1-1 15,-37 1-15,37 0 16,-1 0-16,-36 0 15,0-37-15,36 37 16,-36-1-16,37-36 16,-37 37-16,-1 0 15,1-37-15,0 0 16,0 0-16,0 0 16,0 0-1,-1 0-15,1 0 16,0 0-1,0 0 1,0 0-16,-1 0 16,1 0-16,0-37 15,0 37-15,36 0 16,-36 0-16,37-37 16,0 37-16,36-36 15,-36 36-15,-38 0 16,112-37-16,-38 37 15,0 0-15,1 0 16,36 0 0,0 0-16,37 0 15,-36 0-15,-1 0 16,-37 0-16,1 0 16,-1 0-16,1 0 15,-38 0-15,38 0 16,-38 0-16,1 0 15,0 0-15,-1 0 16,1 0-16,0 0 16,36 0-16,-36 0 15,-1 0-15,38 0 16,-1 0-16,37 0 16,37 0-16,-36 0 15,-1 0-15,37 0 16,-37 0-16,-36 0 15,-38 0-15,1 0 16,-1-37-16,-36 37 16,0 0-16,37-37 15,-37 37 1,-1 0 0,1 0-1,0 0-15,0 0 16,0 0-1,-1 0-15,1 0 16,37 0 0,-37 0-1,-1 0-15,38 0 16,-37 0-16,37 0 16,-38 0-16,1 0 15,0 0-15,0 0 16,36 0-16,-36 0 15,37 0-15,36 0 16,-36 0-16,-1 0 16,1 0-16,0 0 15,-37 0-15,-1 0 16,38 0-16,-37 0 16,0 0-1,-1 0-15,1 0 16,0 0 15,0 0-15,0 0 15,-1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3.4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 0,'74'0'16,"-37"0"-16,73 0 15,-36 0-15,36 0 16,38 0-16,-1 0 15,37 0-15,37 0 16,73 0-16,1 0 16,-1 0-16,38 0 15,-1 0 1,-37 0-16,-36 0 16,0 0-16,-1 0 15,-73 0-15,111 37 16,-37 0-16,-1-1 15,1 1-15,-74 0 16,37 0-16,0 0 16,-37-1-16,37 1 15,36 0-15,1 0 16,-37 0-16,-37-37 16,0 0-16,0 0 15,0 0-15,-73 0 16,-1 0-16,-36 0 15,-1 0-15,-36 0 16,37 0-16,-37 0 16,36 0-16,-36 0 15,0 0-15,36 0 16,-36 0-16,37 0 16,-37 0-1,-1 0 16,-146-37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5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1 161,'200'1,"222"-3,-349-4,0-3,141-37,-201 43,52-11,124-10,68 19,-186 2,116-19,20-3,76 23,-256 2,32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5.75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260 478 0,'36'0'31,"1"37"-15,0 0-1,-37 0-15,0 110 16,0-110-16,0 37 16,37 73-16,0-74 15,-1 38-15,-36-1 16,74-73-16,-37 0 15,36 0-15,-36 0 16,0-37-16,0 0 16,37 0-16,-38-37 15,1-74-15,0 1 16,0-1-16,-37 1 16,0 73-16,0-36 15,0-1-15,0 0 16,0 37-16,-37 1 15,0-1 1,37 0 0,-73 0-16,36 37 15,37-37-15,-74 1 16,37 36-16,0 0 16,1 0-16,-1 0 15,0 0-15,-37 0 16,1 0-16,36 36 15,-37 1-15,38 37 16,-1-1-16,0 1 16,37 0-16,-37 36 15,0 37-15,37-110 16,0 74-16,0-1 16,37-36-16,-37-37 15,37-1-15,0 1 16,0-37-16,36 37 15,1 0-15,-1-37 16,75 0-16,-1-74 16,-73 1-16,-38-1 15,38-73-15,-37-1 16,0 1-16,-37 37 16,0-74-1,-37 0-15,0 73 16,0 38-16,37-1 15,-37 0-15,1 37 16,-1 1 0,-37-1-16,0 37 15,-36 0 1,0 37-16,-1-1 16,38 75-16,36-37 15,-37 36-15,0 0 16,74 1-16,-36 73 15,-1-37-15,37-36 16,0 73-16,0-74 16,73 37-16,-36-73 15,0-37-15,37 36 16,36-36-16,1 0 16,-1 0-16,0-37 15,111 0-15,-37-111 16,-73 1-16,-38-37 15,-36-1-15,-37 38 16,0 0-16,0-1 16,-37 38-16,1 36 31,-1 0-31,-37 37 16,1 0-16,-75 0 15,1 37-15,73 36 16,-36 75-16,36-38 15,38 74-15,-1-37 16,0 1-16,37-38 16,0 0-16,0-36 15,0 37-15,37-75 16,-37 1-16,73 0 16,38 0-16,36 0 15,74-37-15,-37-74 16,0-73-16,-37-37 15,-36-37-15,-38 37 16,-36 0-16,-37 110 16,0-73-16,-37 73 15,37 1-15,-36 36 16,-1 0-16,-74 0 16,38 0-16,-1 37 15,-110 0-15,0 74 16,37 36-16,-1 1 15,1 73-15,37 37 16,-1-37 0,75-37-16,-38 37 15,37-73-15,0-38 16,37-36-16,0 37 16,0-38-16,37 1 15,37-37-15,73 0 16,0-110-16,74-37 15,0-1-15,-74-73 16,-73-36-16,-1-1 16,-36 0-16,-37 111 15,0-74-15,0 111 16,-37 36-16,1 37 16,36-36-16,-74 36 15,0 0-15,38 37 16,-112 0-16,38 37 15,36 0-15,1 36 16,-1 1-16,0 0 16,38-1-16,-38 1 15,74-37-15,0-1 16,0 1 0,-37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6.54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0,'37'0'16,"0"0"-16,0 37 15,0-37 1,36 0-16,1 37 16,73 0-16,0-37 15,74 0-15,-37 0 16,74 0-16,0-37 16,-38 0-16,-36 0 15,-73 1-15,-1 36 16,-36 0-16,0-37 15,-38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49.1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0 155 0,'111'0'31,"-38"0"-16,296 0 1,109 0 0,-220 0-16,73 0 15,148 0-15,73 0 16,-37 0 0,1 0-16,-75 0 15,-109-36-15,-75-1 16,-36 0-16,-74 0 15,-73 37-15,36 0 16,-36 0-16,0 0 16,36 0-16,1 0 15,36 37-15,0 0 16,0 0-16,37-1 16,-73 1-16,-38-37 15,-36 0-15,37 0 16,-37 37-16,0-37 15,-1 37 48,-72-37-32,-1 37-15,0-37-1,-37 0-15,-36 0 16,-295 0 0,110 0-16,1 0 15,-1 0-15,75 0 16,-1 0-16,73 0 16,1 0-16,0 0 15,0 0-15,-1 0 16,-72 0-16,36 0 15,-74 0-15,0 0 16,74 0-16,-37 0 16,37 36-16,111 1 15,-1-37-15,-37 0 16,75 0-16,-38 0 16,37 0-16,-73 0 15,36 0-15,1 0 16,-38 0-16,74 0 15,-36 0-15,-1 0 16,37 0 0,0 0-1,1-37-15,-1 37 16,74 0 93,36 37-109,185 37 16,-111-37 0,369 36-1,-75 1-15,1 0 16,0-38-16,-37 1 15,-184-37-15,36 0 16,-110 0-16,38 0 16,-112 0-16,1 0 15,-37 0 1,-1-37-16,1 37 16,0 0-16,0 0 15,36 0-15,1 0 16,-37 0-16,0 0 15,36 0-15,1 0 16,-37 0-16,0 0 16,36 0-16,-36 0 15,0 0-15,0 0 16,-1 0 0,38-36-1,-37-1 1,-37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5.8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0 699 0,'73'0'62,"111"-36"-46,221-1-16,-110 37 15,36-37-15,-73 0 16,73-36-16,74 36 16,73 0-16,-36 37 15,37 0-15,-38 0 16,1-37-16,-147 0 16,36 1-16,-147-1 15,37 0-15,-74 0 16,0 0-16,37 37 15,-36 0-15,36 0 16,73 0-16,1 0 16,-37 0-16,37 0 15,-1 0-15,1 0 16,-37 0-16,37 0 16,-74 0-1,37 0-15,-74 0 0,37 0 16,-37 0-1,74 0-15,-74 0 16,0 0-16,-36 0 16,-1 0-16,1 0 15,-1 0-15,1 0 16,-1 0-16,37 0 16,1 0-16,109 0 15,-36 37-15,-37 0 16,74 37-16,-37-38 15,-74 1-15,-73-37 16,36 0-16,-36 0 16,-38 0-16,1 0 15,37 0-15,-37 0 16,36 0 0,-36 0-1,-74 0 63,-36 0-62,-111 37 0,73 0-1,-183 36-15,146-73 16,-109 0-16,-111 0 15,36 0-15,38 0 16,-1 0-16,38 0 16,36 0-16,-110 0 15,146-36-15,-35-1 16,72 0-16,1 0 16,-37 0-16,37 1 15,-74-1-15,74 37 16,-74-37-16,37 0 15,37 37-15,-74 0 16,37 0-16,-37 0 16,37 0-16,-37 0 15,74 0-15,-1 0 16,1 0-16,0 0 16,0 0-16,-74 0 15,37 0-15,0 0 16,-37 0-16,-37 0 15,37 0-15,0 0 16,37 0 0,-37 0-16,37 0 15,37 0-15,37 0 16,-1 0-16,1 0 16,36 0-16,1 0 15,-75-37-15,1 0 16,37 1-16,-38-1 15,38 37-15,-111 0 16,37-37-16,110 37 16,1 0-16,-1 0 15,37 0-15,-36 0 16,36 0 0,0 0-16,0 0 31,0 0-16,74 0 126,37 0-125,-1 37-1,1-37-15,110 37 16,-37-37 0,37 0-16,37 0 15,-37 0-15,74 0 16,-74 0-16,184 0 15,-36 0-15,-1 0 16,-37 0-16,-36 0 16,-74 0-16,37 0 15,-74 0-15,-36 0 16,-1 0-16,1 0 16,-38 0-16,38 0 15,-1 0-15,0 0 16,1 0-16,-1 0 15,1 0-15,-38 0 16,1 0-16,0 0 16,36 0-16,-36 0 15,-38 0-15,1 0 16,37 0 0,0 0-16,36 0 15,-73 0-15,36 36 16,1-36-16,0 0 15,-1 37 1,-36-37-16,37 37 16,-37-37-16,-1 37 15,38 0 1,-74 0 93,-37-37-93,-110 36 0,36 1-1,-36 0-15,-37-37 16,37 74-16,-37-38 15,37 1-15,73-37 16,0 0-16,1 0 16,-1 0-16,37 0 15,0 0-15,-36 0 16,-1 0-16,37 0 16,-36 0-16,36 0 15,-37 0-15,38 0 16,-38 37-1,111-37 79,73 37-78,1 0-1,109-1-15,38 38 16,73 0-16,38-1 16,36 1-16,-111-37 15,-147-37-15,1 0 16,-38 0-16,-73 0 16,36 0-16,1 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7.1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0 111 0,'74'0'0,"-37"0"16,0 0-1,36 37-15,38 0 16,-75-37-16,112 0 16,-38 0-16,74 0 15,74 0-15,0 0 16,-1 0-16,-36 0 16,0-37-16,37 0 15,-1 37-15,1-37 16,-74 0-1,-37 37-15,74 0 16,-37 0-16,-36 0 16,-38 0-16,0 0 15,-36 0-15,-37-36 16,0 36 15,-1 0-15,1 0 31,-74 0 156,-73 0-188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8.44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 0,'37'0'62,"0"0"-30,73 0-32,516 74 15,-111-74 1,-183 0 0,-185-37-16,-37 37 15,-36-37-15,0 0 16,-1 37-1,-36 0 1,-74 0 93,1 0-93,-1 0 0,0 0-1,0 0 1,0 0-16,-36-37 16,36 37-1,0 0 1,0 0-16,0 0 15,1 0 1,-1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3.7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2503 479 0,'37'0'47,"-1"0"-31,75 0-16,-1 37 16,-36-37-16,73 0 15,148 0-15,-1 0 16,1 0-16,-1 0 15,1 0-15,-38 0 16,-36 0-16,37 0 16,-74 0-16,37 0 15,37 0 1,-74 0-16,0 0 16,0 0-16,-37 0 15,-37 0-15,1 0 16,-38 0-16,1 0 15,36 36-15,-73-36 16,37 0-16,36 0 16,-36 0-16,36 37 15,-36-37-15,36 37 16,1 0-16,-1 0 16,74-1-16,-36-36 15,-1 37-15,74 0 16,-37 0-16,0 0 15,-74-37-15,1 0 16,-1 0-16,1 0 16,-38 0-16,1 0 15,-1 0-15,1 0 16,0 0-16,36 0 16,-36 0-16,-1 0 15,1 0-15,36 0 16,1 0-16,-37 0 15,-1 0-15,1 0 16,-37 0 0,-1 0-16,1 0 15,0 0 1,0 0-16,0 0 16,-1 0-1,1 0-15,0 0 31,-37-37-15,37 37 15,-37-37-15,37 37 15,0 0-31,-74-37 110,0 0-110,0 37 0,-110-36 15,36 36 1,1 0-16,-37 0 15,-1 0-15,-36 0 16,37 0-16,-74 0 16,74 0-16,0 0 15,-37 0-15,-37 0 16,37 0-16,-74 0 16,0 0-16,-73-37 15,110 37-15,-73 0 16,-1 0-16,1-37 15,-1 0-15,111 37 16,-73-37-16,109 37 16,1 0-16,-111-36 15,38-1-15,-1 0 16,110 37-16,-73 0 16,0 0-16,37 0 15,0 0-15,-1 0 16,-72 0-16,35 0 15,38 0-15,-37 0 16,37 0-16,36 0 16,1 0-1,0 0-15,-38 0 16,1 0-16,0 0 16,0 0-16,-1 0 15,1 0-15,0 0 16,-37 0-16,0 0 15,37 0-15,-38 0 16,1 0-16,37 0 16,0 0-16,0 0 15,36 0-15,1 0 16,-1 0-16,38 0 16,-1 0-16,0 0 15,38 0-15,-1 0 31,74 0 94,36 0-109,38 0-16,-38 0 16,38-37-16,-1 0 15,37 1-15,38 36 16,35 0-16,149 0 16,-1 0-16,37 0 15,-37 0-15,37 0 16,36 0-16,-36 0 15,-37 0-15,74 0 16,-37 0-16,-110 0 16,-38 0-16,-36-37 15,-37 0-15,-110 37 16,-37-37-16,36 0 16,-36 37-16,0-73 15,36 36-15,38-37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5.4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773 184 0,'74'0'0,"-1"0"16,38 36-1,-1 1-15,1-37 16,110 37-16,-37-37 16,110 0-16,1 0 15,73 0-15,-37 0 16,0 0-16,37 0 15,-36 0-15,-75 0 16,38 0-16,-148-37 16,37 0-16,-73 1 15,-38 36-15,-36 0 16,37-37-16,-37 37 16,-1 0-16,38-37 15,0 0 1,-38 37-1,1 0 1,0 0 0,-74 0 109,-36 0-110,-38 0-15,1 0 16,-38 0-16,-72 0 16,-38 0-16,37 0 15,-73 0-15,-1-37 16,74 37-16,74 0 15,36 0-15,1 0 16,36 0-16,-36 0 16,36 0-16,1 0 15,-38 0-15,1 0 16,-37 0-16,-1 0 16,-36 0-16,74 0 15,-1 0-15,1 0 16,0 0-16,-1 0 15,38 0-15,-1 0 16,0 0-16,37 0 16,-36 0-16,36 0 15,-37 0 1,38 0-16,-38 0 16,0 0-16,38 0 15,-1 0-15,-37 0 16,0 0-16,1 0 15,-1 0-15,1 0 16,-1 0-16,0 0 16,1 0-16,-38 0 15,75 0-15,-1 0 16,0 0-16,0 0 16,37-36 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7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37 0,'37'-36'31,"-1"36"0,1 0-31,37 0 16,-37 0-16,73 36 16,-73-36-16,110 37 15,-73-37-15,-1 0 16,1 0-16,0 0 15,-38 0-15,1 0 16,0 0 0,0 0-1,-74 0 110,-37 0-109,38 0-16,-38 0 16,-73 0-16,0 0 15,-74 37 1,73-37-16,-72 37 15,72 0-15,1-1 16,73 1-16,1-37 16,-38 0-16,75 0 15,-1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42.60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847 740 0,'36'0'47,"38"37"-47,-37 0 16,73-37 0,-73 0-16,74 0 15,-38 0-15,-36 0 16,0 0-16,36 0 15,1 0-15,37 0 16,-38 0-16,1-37 16,-1 0-16,38 37 15,-38-73-15,1 36 16,-37 37-16,0 0 16,-1 0-1,-72 0 95,-1 0-110,-37 0 15,-36 0-15,-37 37 16,-37-1-16,-1 1 15,-35 0-15,-1 37 16,0-1-16,37 1 16,0-74-16,36 37 15,38 0-15,36-1 16,1 1-16,36 0 16,37 0 30,74-37-30,-1 37 0,74-1-16,1-36 15,220 0-15,-74-36 16,38-1-16,-1-37 16,-147 37-1,-37 1-15,0-1 16,-73 37-16,-111 0 78,0 0-62,-36 0-16,-38 0 15,38 0-15,36 0 16,-73 37-16,-1-1 15,38-36-15,-38 37 16,111 0-16,-37-37 16,37 37-16,37-37 47,37 0-32,36 0-15,-36 0 16,-37 0-16,-1-37 31,-36 0 0,-36 37-15,-75-37-16,38 1 16,36 36-16,-74-37 15,74 37-15,1 0 16,-38 0 15,74-111 0,74 38-15,-1-38-16,38-36 16,-38 37-16,38-1 15,-74 1-15,-1 73 16,-36 0-16,0 0 15,0 0 17,0 1-17,-36-1-15,-1 37 16,-37-37-16,1 37 16,-38 0-16,1 0 15,-1 0-15,-36 0 16,73 0-16,38 0 15,-1 0-15,110 37 79,111 0-64,0-1-15,1 1 16,-112-37-16,-36 0 15,0 0-15,0 0 16,-1 0 0,-72 0 15,-38 0-31,-73 37 16,36 37-16,-36-1 15,37 1-15,36 0 16,-36-38-16,110 38 15,-37-74-15,37 37 32,37 0-17,73 36 1,37-73-16,148 74 16,-111-37-1,-74-37-15,1 0 16,-38 0-16,1 0 15,-37 0 1,-74 0 62,0 0-78,74 0 78,0 0-78,73 0 16,1 0-16,-1 0 16,-36 0-16,-38 0 15,1 0 1,-110 0 46,36 0-62,0 0 16,0 0 0,-73 0-16,73 0 31,37 36 16,0 1-32,0 0 1,37 0-16,0-37 31,-1 0 0,-72 0 1,-38 0-17,-37 0-15,38 37 16,-38 0-16,75-37 16,-1 36-16,0 1 31,37 0 16,37-37-16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09.6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1,'1'3,"-1"0,1 0,-1 0,1 0,0 0,0 0,1 0,-1 0,1-1,-1 1,1 0,0-1,0 1,0-1,0 0,0 0,3 3,4 2,0 0,1-1,12 7,2-1,0-1,0-2,1 0,49 9,103 6,268-1,5-25,-118-2,1473 4,-1774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6.5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0,'37'0'47,"-1"0"-31,1 0 0,37 0-1,-37 0-15,-1 0 16,38 0-16,36 0 15,1 0-15,36 0 16,37 0-16,74 0 16,-37 0-16,73 0 15,74 0-15,-73 0 16,36 0 0,37 0-16,-147 37 15,0-37-15,-37 0 16,37 0-16,-37 0 15,-37 0-15,0 0 16,38 0-16,-38 0 16,-37 0-16,1 0 15,-1 0-15,1 0 16,-38 36-16,1 1 16,-1-37-16,38 37 15,-1-37-15,74 37 16,-110-37-16,36 0 15,1 0-15,-38 0 16,1 0-16,0 0 16,-1 0-16,1 0 15,-37 0-15,36 0 16,1 0-16,0 0 16,36 0-16,37 0 15,1 0-15,-75 0 16,38 0-16,-1 0 15,0 0-15,1 0 16,-1 0-16,1 0 16,36 0-16,37 0 15,0 0 1,37 0-16,-74 0 16,1 0-16,72-37 15,-146 37-15,36-37 16,-73 37-16,0 0 15,37 0-15,-38 0 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7.6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0 221 0,'37'0'46,"-1"0"-30,38 0-16,-37 0 16,0 0-16,36 0 15,74 0-15,1 0 16,109 0-16,-109 0 16,183-37-16,-110 37 15,147 0-15,74 0 16,36 0-16,38 0 15,36 0-15,-74 0 16,-36 0-16,-147 0 16,-38 0-16,-110 0 15,-36 0-15,-1 0 16,-36 0-16,0 0 16,-38 0-16,38 0 15,-37 0-15,0 0 16,36 0-16,-36 0 15,0 0 1,0 0 0,0 0-1,-1 0-15,1 0 16,0 0 0,0 0-1,0 0 1,-1 0-16,1 0 15,37 0-15,-37 0 16,-1 0-16,38 0 16,-37 0-16,73 0 15,-73 0-15,0 0 16,0 0-16,0 0 16,-1 0-1,1 0 1,0 0-1,0-37 17,-37 0-32,-74-73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9.0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0,'110'0'63,"-36"0"-63,73 37 16,-73-37-16,36 0 15,37 0-15,-36 0 16,-1 0-16,1 0 15,-1 0-15,1 0 16,-38 0-16,1 0 16,36 0-16,-73 0 15,110 0-15,-110 0 16,37-37-16,-38 37 16,1 0-16,37 0 15,-37 0-15,36 0 16,-36 0-16,0 0 15,0 0-15,0 37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47.9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14 852 0,'37'0'0,"0"0"31,-1 0 47,1 36-62,0-36-1,0 37 1,0-37 0,0 0-1,-1 0 1,1 0 78,0 0-79,-37-37 157,-37 1-156,-36-1-16,73-74 15,-74 1-15,37-1 16,37 1-16,-37 36 16,37 38-16,0-38 15,-37 0-15,37 111 188,0 37-188,0-1 15,0 1-15,0 0 16,0-1-16,0 1 16,0-37-16,0-1 15,0 1-15,0 0 16,0 0-1,0-74 110,0 0-109,0-36 0,0 109 62,0 75-63,0-74-15,0 0 16,0-1-16,0 38 16,0-37-1,0 0 1,37-37 78,0-74-63,-37 37 0,37 0-31,-37 74 78,0 37-62,0 36-16,0 1 16,0-1-16,0 0 15,0 38-15,0-111 16,0 36-16,0-36 15,0-74 64,0-73-64,0-38-15,0-72 16,0 36-16,0-37 15,0 37 1,0 0-16,-37 0 16,0 110-16,37 37 15,-37-37-15,1 38 16,36 72 78,36 38-79,-36 0-15,0 36 16,0 1-16,0-1 16,0 37-16,0 37 15,-36-73-15,36-1 16,0-36-16,-37 36 15,37-73-15,-37 37 16,37-111 62,0-74-62,0-36-16,0 0 15,0-37-15,0-37 16,0 74-16,0 0 16,0-1-16,37 75 15,-37 36 1,37 37 31,36 73-32,-73 1-15,37 37 16,0-1-16,-37 0 16,0 1-16,0-1 15,0 1-15,0-38 16,0 1-16,0-37 16,0 0-16,0 36 15,37-73 48,0 0-32,-1-37-15,1 1-16,-37-75 15,37 1-15,-37 73 16,0-37-16,0 1 15,-37 73-15,0-37 16,37 74 109,0 36-125,0 38 16,0 36-16,-36-37 15,-1 38-15,37-112 16,0 1-16,0 0 16,0 0-16,0-111 93,0 37-77,0 1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5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 16 0,'37'0'63,"36"0"-48,1 0 1,0 0-16,36 0 16,-36 0-16,-1 0 15,38 0-15,-38 0 16,1 0-16,0 0 15,-1 0-15,1 0 16,-37 0-16,-1 0 16,38 0-16,-37 0 15,0 0 1,36 0 0,-36 36 62,-111 1 31,38-37-93,-75 37-16,38-37 15,-1 37-15,-36 0 16,36-37-16,0 37 16,1 36-16,-1-36 15,-36 37-15,36-38 16,-36 38-16,36-37 15,0 36-15,38-73 16,-1 37-16,37 0 16,-37-37-16,37 37 15,-37 0 17,74-37 124,0 0-156,0 0 15,-1 0-15,75 0 16,-38-37-16,1 37 16,73-37-16,0 37 15,38-37-15,-75 0 16,37 1-16,-36-1 16,-1 37-16,-36 0 15,73-37-15,-110 37 16,73-37-16,-36 0 15,-1 37 1,75 0-16,36 0 0,0 0 16,-37 0-1,0 0-15,1 0 16,-1 0-16,37 0 16,-37 0-16,-36 0 15,73 0-15,-37 37 16,74 0-16,-37 0 15,37 0-15,-74-37 16,74 0-16,-37 0 16,-37 0-16,0 0 15,-36 0-15,-38 0 16,38 0-16,-74 0 16,-1 0-16,1 0 15,0 0 1,0 0-1,0 36 17,-74 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6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0,'0'-37'32,"37"37"-17,37 0-15,-1 0 16,38 0-16,36 0 15,74 0-15,0 0 16,36 37 0,1 0-16,-37-1 15,-37 1-15,37 0 16,-74 0-16,37 0 16,-110-37-16,-1 0 15,1 0-15,-37 0 16,36 0-16,-36 0 15,0 0-15,0 0 16,0 0 0,-111 0 77,0 0-77,-110-37-16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9.3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258 667 0,'36'0'0,"1"0"16,37 0-1,-1 37 1,1-1-1,36-36 1,38 37-16,109 0 16,1 0-16,-111-37 15,1 0-15,-75 0 16,1 0-16,-185 0 94,1 0-94,-111 37 15,37-1-15,0 1 16,73 0-16,1-37 16,36 37-16,1 0 15,-1 0-15,37-37 16,-36 36-1,36 1 17,37 0-17,0 0 1,0 0 0,0-1-16,37 38 15,-37-37 16,-37-37 48,0-37-64,0 0 1,1 37-16,-1-37 15,37-73 1,-37 0-16,37 36 16,0-73-16,37-37 15,0 73-15,36 1 16,-36 36-16,37-36 16,-1 36-16,1 37 15,-37-36-15,-1 36 16,38 0-16,-37 0 15,36 37-15,-36 0 16,0 0 0,0 0-1,0 0 1,36 0-16,-36 0 16,0 37-1,-37 0-15,74-37 16,-38 37-16,1-1 15,0-36-15,-37 37 16,37-37-16,0 0 16,-37 37 62,-37-37-78,-74 37 15,1 0-15,-74 36 16,73-36-16,-36 37 16,37-1-16,36-36 15,1 0-15,36 0 16,0 0-16,37-1 16,0 1-1,0 0 16,0 0-15,74 36-16,73-73 16,37 37-16,184 37 15,0 36-15,0-73 16,-73-37-16,-38 0 16,-109 0-16,-38-37 15,-110-36 1,-37 36-1,-36 0 1,-1 37-16,-73 0 16,36 0-16,-36 0 15,0 0-15,-37 0 16,-74 0-16,74 0 16,37 37-16,73-37 15,-36 37-15,73-37 16,-37 37-1,148-37 48,36 0-63,74 0 16,111 36-16,-185-36 15,1 0-15,-74 0 16,-1 0-1,-109 0 32,-38 0-47,-73 37 16,74 0-16,-1 0 16,38 0-16,-1-37 15,74 36-15,37-36 94,0 0-63,-37-36 0,0-1-31,-74 37 16,37-37-16,1 0 16,-38 0-1,37 1-15,0 36 0,0-37 141,1 37-125,-38 0-1,37 0-15,-36 0 16,-38-37-16,74 37 15,-36 0-15,36 0 16,-37-37 0,38 37-1,-38-37 1,37 37 0,-37 0-1,38 0 1,-1 0-1,37-37 64,37-36-64,-1-1 1,38 37-16,37-73 15,-38 73-15,1-36 16,-1 36-16,38-37 16,-74 74-16,-1-37 15,38 0-15,-37 37 32,0 0-32,-1 0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6:01.0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552 338 0,'37'0'31,"0"0"-15,36 0-16,38 0 15,36 0-15,74 0 16,0 0-16,0-37 16,-74 0-16,0 0 15,-37 37-15,-73 0 16,37-36-16,-37 36 15,-1 0-15,1 0 16,0 0 0,0-37-1,0 37 48,-74 0 109,0 0-157,-37-37-15,1 0 16,-38 37-16,1-37 16,73 37-16,-73-37 15,73 37-15,-73 0 16,73 0-16,0 0 15,0 0-15,-37 0 16,1 0-16,36 0 16,-37 0-16,1 0 15,-38 0-15,1 0 16,36 0-16,-36 0 16,73 0-1,0 0-15,-73 37 16,73-37-1,-37 0-15,38 0 16,-38 0-16,37 0 16,-37-37-16,38 37 15,-1 0 1,0 0 46,0 0 48,0 0-79,1 0 0,-1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39.2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0 664 0,'37'0'31,"0"0"-15,0 0-16,73 0 15,37-37-15,-36 0 16,-1 0-16,-36-36 15,36 36-15,38 0 16,-38 0-16,0-36 16,1 36-16,-38 0 15,38 0-15,-1 0 16,-36 37-16,36 0 16,-36-36-16,-37 36 15,0 0-15,73-37 16,-73 37-16,37-37 15,-38 37-15,38-37 16,-111 37 187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40.7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0,'37'0'0,"37"37"15,36 36 1,-36-36-16,36 37 15,-36-1-15,0-36 16,-1 37-16,1-37 16,-37-37-16,0 36 15,36 1-15,-36-37 16,0 37-16,0 0 16,-37 0-1,36-37-15,1 37 16,0-1-1,0 38 17,-74-74 155,0-37-171,-36 0-16,-1-36 15,0 36-15,1-37 16,-38 37-16,38-36 16,36 36-16,-37-37 15,37 1-15,-36 36 16,36-37-16,0 74 16,37-36-16,-37 36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1.1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0 598,'1'66,"13"103,-10-143,1 0,1-1,2 0,0-1,2 1,24 44,-25-56,1 1,0-2,1 0,1 0,0-1,0 0,1-1,0 0,27 14,11 1,81 29,-81-35,105 40,2-7,3-8,211 32,-182-52,2-8,0-9,216-19,-353 7,0-2,0-3,-1-2,0-3,-1-1,-1-4,92-47,-64 21,-3-5,-2-2,-2-4,-3-3,105-117,-92 80,-4-5,-5-2,91-174,-150 249,-1-1,-2 0,13-46,-20 57,-1 0,-1 0,-1-1,-1 1,0-1,-5-35,4 54,0-1,0 1,0-1,0 0,0 1,-1-1,1 1,-1-1,0 0,1 1,-1-1,0 1,0 0,0-1,0 1,0 0,0-1,0 1,0 0,-2-1,1 1,1 1,-1 0,0 0,1 0,-1 0,0 0,1 0,-1 0,0 0,1 1,-1-1,0 1,1-1,-1 1,1 0,-1-1,1 1,-1 0,1 0,-2 2,-58 33,-107 48,-155 72,5-1,-534 188,815-329,-174 68,155-57,-85 51,122-64,0 2,1 0,0 1,1 0,1 2,1 0,0 0,1 2,1 0,1 0,0 1,-15 39,0 4,9-25,2 0,2 2,1-1,-10 63,12 53,10-82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0.4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4319 811 0,'-37'0'16,"0"37"-16,0-37 16,1 37-16,-1-37 15,-37 73-15,37-36 16,1 37-16,-38-1 15,37 1-15,-36 0 16,36 36-16,-37-73 16,37 36-16,37 1 15,-37-37-15,37 0 16,0 36-16,0-36 16,0 37-16,0-37 15,0 36-15,0 38 16,0-38-16,37 1 15,-37-37-15,37 36 16,0-36-16,-37 0 16,37 36-16,0-73 15,36 74-15,-36-37 16,0-37-16,73 37 16,-36 0-16,-1-37 15,1 36 1,0-36-16,36 0 15,1 0-15,-38 0 16,1-73-16,-1 36 16,38-37-16,-74 1 15,36-38-15,-73 1 16,37-74-16,0 37 16,-37 36-16,0-36 15,0 0-15,0-74 16,-37 73-16,37 75 15,0-74-15,-37 36 16,0 1-16,1 36 16,-1 37-16,0-36 15,0 36-15,0 0 16,1-37-16,-1 38 16,37-1-1,-37 0-15,0 37 16,-36-74-16,36 74 15,0-36-15,0-1 16,0 37-16,0-37 16,1 0-1,-38 37 1,37 0 0,-36 0-1,36 0-15,0 0 16,-37 0-16,-36 37 15,36 0-15,-36 36 16,36 1-16,-36 36 16,36-73-16,1 37 15,-1-1-15,37 1 16,-36 0-16,73-1 16,-37 1-16,0-37 15,37 36-15,0-36 16,0 37-1,0-1 1,0-36-16,0 37 16,0-37-1,0 36 1,0-36-16,0 0 16,0 37-16,0-1 15,0 1 1,0-37-1,37 36-15,-37-36 16,37 37-16,-1 36 16,1-36-16,0-1 15,37 1-15,-38 0 16,38 36-16,-37-36 16,0-38-16,36 38 15,1-37-15,0-37 16,-1 37-16,38 0 15,-38-1-15,-36-36 16,73 0-16,1 0 16,36 0-16,-36 0 15,36-73-15,-37-1 16,1 0-16,-1-36 16,-36 36-16,-1 1 15,38-38-15,-74 1 16,36 0-16,1-1 15,-37 1-15,36-1 16,-73 38-16,37-38 16,0 38-16,-37-1 15,0 0-15,0 1 16,0-75-16,-37 75 16,37-1-16,-37-36 15,0 36 1,1 0-16,36 38 15,-37-38-15,0 37 16,0-36-16,0 36 16,-36 0-1,73 0-15,-37 0 16,-37 1-16,38 36 16,-1-37-16,-37 0 15,37 37-15,-36-37 16,36 37-1,-37 0-15,1 0 16,-1 0-16,-36 0 16,73 0-16,-74 0 15,38 37-15,-1-37 16,-36 37-16,73-37 16,-37 37-16,37-37 15,1 0-15,-1 0 16,-37 36-1,37 1 17,1-37 30</inkml:trace>
  <inkml:trace contextRef="#ctx0" brushRef="#br0" timeOffset="1280">86 921 0,'0'37'16,"-37"0"-16,0-37 15,37 37-15,0 0 16,0 36 0,0-36-1,0 0-15,0 37 16,0-1-16,37-36 15,0 0-15,-1 73 16,38-36-16,-37-1 16,36 1-16,-36 73 15,37-73 1,-1-37-16,1 36 16,0-36-16,-1 0 15,-36 0-15,0-37 16,0 0-16,36 0 15,1 0-15,0-37 16,-38 0-16,38-36 16,-74-1-16,37 0 15,0 1-15,0-1 16,-37-36-16,0 73 16,0-37-16,0-36 15,0 36-15,-37 1 16,0-38-16,37 37 15,-37 1-15,0 36 16,0-37-16,37 38 16,-36-1-16,-1 0 15,0 0 1,37 0-16,-37 1 16,0-38-1,1 37-15,-38 0 16,37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54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4163 11207 0,'0'111'15,"-37"-38"-15,1 1 16,-1-1-16,37-36 16,0 74-16,0-1 15,0-36-15,0 36 16,0 1-16,0-1 16,0 37-16,37-36 15,36-1 1,1 74-16,-37-73 15,73 73-15,1-74 16,-38-36-16,1 36 16,-1-73-16,38 37 15,-38-38-15,-36-36 16,37 37-16,0-37 16,-1 0-16,38 0 15,-38-37-15,1-36 16,-37-1-16,36 1 15,-73-1-15,37-36 16,0 36-16,0 0 16,-37 37-16,0-36 15,0-38-15,0-36 16,0 110-16,-37-110 16,0 37-16,0-1 15,37 1-15,-73-37 16,-1 36-16,37 38 15,-36-1-15,-1-73 16,0 73-16,1 0 16,-1-36-16,-36 73 15,36-36 1,-36-75-16,-74 1 16,-1 0-16,38 73 15,37-36-15,-1-1 16,1 74-16,73 1 15,0 36-15,-36-37 16,36 37 31,0 0-31,37 37-1,0 36-15,0 38 16,0-1-16,0 1 15,0-1-15,0 0 16,0 1-16,0-1 16,0 38-16,0-1 15,0 0-15,0 37 16,37-73-16,0 73 16,0-37-16,-1-37 15,1 38-15,0-38 16,0-36-16,0-1 15,-37-36 1,73 37-16,-73-38 16,37 38-16,0-74 15,36 37-15,-36 0 16,0-37-16,37 0 16,-1 0-16,-36 0 15,74 0-15,-75 0 16,38-37-16,-37 0 15,0 37-15,36 0 16,38-37-16,-75 0 16,1 37-16,37-36 15,0-1 1,-1 37-16,-36-37 16,0 0-16,36 37 15,-36-73-15,37 36 16,-74-37-16,37 37 15,-1 1-15,-36-1 16,0 0-16,0-73 16,0 73-16,0-37 15,0 0-15,0-36 16,0 36-16,-36 1 16,-1-38-16,-37 38 15,37-1 1,-36-36-16,-1-1 15,1 38-15,-1-38 16,0 38-16,1-38 16,-1 37-16,0 1 15,38-1-15,-38 1 16,74 36-16,-37 0 16,0 0-1,1 37-15,-1 0 31,0 0-15,-37 0 0,37 0-1,1 0-15,-75 0 16,38 0-16,-38 0 16,38 37-16,-1 0 15,0-37-15,1 73 16,-1-36-16,0 37 15,1-37-15,73-1 16,-37 75-16,37-74 16,0 36-16,0 38 15,0-1 1,0 1-16,0 36 16,0 0-16,0 0 15,0 1-15,0-38 16,0-36-16,0-1 15,0-36 1,0 0 15,0-147-15</inkml:trace>
  <inkml:trace contextRef="#ctx0" brushRef="#br0" timeOffset="2071">4347 937 0,'-37'0'16,"-36"37"-16,-1-1 16,37 1-16,1-37 15,36 37-15,-37 37 16,0-74-16,37 73 16,-37-36-16,0 0 15,37 36-15,-36-36 16,36 0-16,-37 37 15,37-1 1,0-36-16,0 37 16,0-37-16,0-1 15,0 1-15,0 37 16,37-74-16,-37 73 16,36-73-16,-36 37 15,37-37-15,0 37 16,0 0-16,0 0 15,36 0 1,-36-1-16,37 38 16,-1-74-16,1 74 15,36-38-15,1 38 16,-1-37-16,37 0 16,-73-37-16,37 0 15,73 0-15,-74-37 16,0 0-16,-36 0 15,37 0-15,-1-36 16,-36 36-16,-1-37 16,1-36-16,-37-1 15,36 1-15,-36 0 16,-37-1-16,0 1 16,0-1-16,0-73 15,0 37-15,0-37 16,0 73-16,0 38 15,-37-74-15,0 73 16,1 0-16,36 1 16,-37-1-16,0 37 15,37-36-15,-37 36 16,0 37-16,1-37 16,36 0-1,-74 37-15,37-37 16,0 37-1,-36 0-15,36 0 16,-37 0 0,37 0-16,-36 0 15,-1 0-15,-36 0 16,36 0-16,-36 37 16,36-37-16,37 0 15,-36 37-15,-1 0 16,0-37-16,38 37 15,-38-1-15,-36 1 16,36-37-16,0 37 16,1 0-16,-1 0 15,0 0-15,38-1 16,-38 1-16,37 0 16,0-37-16,1 37 15,36 0-15,-37-37 16,0 36-16,37 75 15,-37-74 1,0-1-16,37 38 16,-36-37-1,36 0-15,0 0 16,-37 36-16,37-36 16,0 37-16,0-38 15,0 1 1,0 0-16,0 0 15,0 0-15,0-1 16,0 1-16,0 0 16,0 0-1</inkml:trace>
  <inkml:trace contextRef="#ctx0" brushRef="#br0" timeOffset="3238">5231 2630 0,'-74'37'16,"37"36"-16,-73 75 15,36-38-15,-36 74 16,-1 0-16,38-36 16,-1 72-16,74-36 15,-37 37-15,-36 37 16,36-37-16,-37 37 16,37 36-16,-36 1 15,36-1-15,37-36 16,0 36-16,0-36 15,0 0-15,0-38 16,0 1-16,0-37 16,0 37-16,0 0 15,0 37-15,0-1 16,0-36-16,0 37 16,0-37-16,0 0 15,0 0-15,0-37 16,0 37-16,0-74 15,0 0-15,0-73 16,0-1-16,0-36 16,0 0-16,0 0 15,0 0 1,0-1 0,0 1 15,0 0-16,0 0 1,0 0 0,0-1-16,-37 38 15,37-37-15,0 0 16,0-1-16,0 38 16,0-37-16,0 0 15,0 0-15,0 73 16,0-73-1,37 0 1,-37-1 0,0 1-1,0 0 17,37-37-17</inkml:trace>
  <inkml:trace contextRef="#ctx0" brushRef="#br0" timeOffset="8559">8028 11281 0,'-36'37'16,"-1"36"30,0-36-46,37 0 16,-37 36-16,0-36 16,-36 37-16,36 36 15,-37-36-15,38 0 16,-38-1 0,-37 185 15,75-221-31,36 0 15,0-1-15,36 1 32,1 0-32,0 0 15,74 0-15,-38 36 16,1-36-16,-1 0 16,38 36-16,-1-73 15,-36 37-15,36 0 16,-36 0-16,0-37 15,36 0-15,0 0 16,-36-37-16,37 0 16,-75-36-16,38 36 15,-37-37-15,0 1 16,-1-1-16,1-36 16,0-1-16,-37 1 15,0-1-15,0-36 16,-37 37-16,0-38 15,1 38-15,-38-1 16,37 38-16,-36-38 16,36 75-16,37-1 15,-37 0-15,0 0 16,-37 37 0,1 0-1,-1-37 1,1 37-1</inkml:trace>
  <inkml:trace contextRef="#ctx0" brushRef="#br0" timeOffset="9775">8249 13747 0,'-36'37'15,"36"0"1,-37 0-1,37-1-15,-37 38 16,0 0-16,37-1 16,-37 1-16,0 0 15,1-1-15,36-36 16,0 0-16,0 0 16,0-1-16,0 1 15,0 37-15,0-1 16,0-36-16,73 37 15,-36-37 1,37 0-16,-37-37 16,-1 36-16,38 1 15,-37 0-15,36 0 16,-36-37-16,37 37 16,-37-37-1,36 0-15,1 0 16,0 0-16,36 0 15,-36 0-15,-1-74 16,38 37-16,-38-36 16,-36 36-16,37-37 15,-74 37-15,36 0 16,-36-36-16,0-38 16,0 38-16,-36-1 15,-1 1-15,37-1 16,-37 37-16,-37 0 15,74-36-15,-73 36 16,36 0-16,0 0 16,-36 0-16,36 1 15,-37-38-15,37 37 16,1 0-16,-75 1 16,37-1-16</inkml:trace>
  <inkml:trace contextRef="#ctx0" brushRef="#br0" timeOffset="11359">556 14115 0,'-37'0'0,"0"37"15,0-37 1,-36 37-16,-1 0 16,37 36-16,-36-36 15,-1 37-15,37-1 16,0 1-16,37-37 15,-36 73-15,36-73 16,0 0-16,0 37 16,36-1-16,-36-36 15,37 37-15,0-38 16,0 1-16,0 37 16,36-37-16,1 36 15,36-36-15,38 37 16,-38-38-16,0-36 15,1 37-15,-38-37 16,38 0-16,36 0 16,-36 0-16,-1-73 15,0-1-15,-36 37 16,-37-36-16,36-1 16,-36-36-16,-37 36 15,0 37-15,0-73 16,0-38-16,0 38 15,-73-37-15,-1 0 16,37-38 0,-73 38-16,36 0 15,-36 37-15,73 36 16,0 37-16,0 0 16,1 37-16,-1 0 15,0 0 1,-37-37-16,37 37 15,1 0-15,-38 0 16,0 0-16,-36 0 16,0 37-16,-1-37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7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818 390 0,'36'37'32,"1"0"-32,0-37 15,0 37 1,-37-1-16,37 1 16,0 37-16,-37-37 15,36 36-15,1 38 16,0-38-16,37 1 15,-38-37-15,38 73 16,-37-73-16,0 0 16,36 36-16,-36-36 15,37 37-15,-1-74 16,1 37 0,-37-37-16,73 0 15,-73 0-15,73 0 16,-73 0-16,37-37 15,-37 0-15,-1-37 16,38 1-16,-37-1 16,-37 1-16,0 36 15,0-37 1,0-36-16,-37 36 16,0 0-16,-73 1 15,36-1-15,1 37 16,-1-36-16,-73-1 15,73 37-15,1 0 16,36 37-16,-74-36 16,74-1-16,1 0 15,-38 37-15,0-37 16,1 0-16,36 1 16,-73-1-16,73 0 15,0 37-15,0 0 16,0 0-16,0 0 15,-36 0-15,-1 0 16,1 0-16,-38 0 16,1 0-16,-1 0 15,1 0 1,73 0-16,-73 0 16,110 37-16,-37-37 15,37 37-15,0-1 16,0 1 15,37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0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1803 0 0,'-36'0'31,"-1"0"-15,0 0-16,-37 37 16,-36 0-16,-1 36 15,-36-36-15,-37 37 16,-37-1-16,74 1 15,-37-1-15,37 1 16,36-37-16,1 37 16,73-38-16,0 1 15,0-37-15,1 37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2.9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0,'37'37'16,"0"-37"-16,0 36 16,36 1-16,-36-37 15,37 74-15,36 0 16,1-38-16,-38 38 16,38-37-16,-1 36 15,1-36-15,-1 37 16,1-1-16,-38-36 15,38 0-15,-1 0 16,-36-37-16,-38 37 16,38 0-16,-37-37 15,0 36-15,36 1 16,1-37 0,-37 37-16,0-37 15,-1 37 1,1-37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3.8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0,'37'0'47,"0"0"-32,36 0-15,1 0 16,37 0-16,36 0 16,-37-37-16,-36 37 15,73 0-15,0 0 16,74 0-16,-37 0 16,-37 0-16,74 0 15,-73 0-15,-1 0 16,0 0-16,0 0 15,-36 0-15,-1 0 16,1 0-16,-38 0 16,1 0-16,0 0 15,-38 0-15,1 0 16,0 0-16,0 0 16,0 0-1,-74-37 63,-37 37-62,-36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2.3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0,'36'0'31,"1"0"16,0 0-47,0 0 16,36 0-16,-36 0 15,37 0-15,36 36 16,-36-36-16,36 0 16,38 0-16,36 0 15,37 0-15,-1 0 16,38 0-16,0 0 16,-74-36-16,0-1 15,-74 37-15,1 0 16,-38-37-16,-36 0 15,0 37-15,0 0 16,0 0 31,-1 0-31,1 37-1,110 37-15,74 36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3.1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0,'110'37'16,"-36"-37"-16,-38 37 15,38-1-15,37 1 16,-38-37-16,-36 0 16,73 37-16,-73-37 15,74 0-15,-1 0 16,1 0-16,36 0 16,-37-37-16,-36 37 15,-1-37-15,1 1 16,37 36-16,-75-37 15,38-37-15,0 74 16,-1-37-16,-36 1 16,0 36-16,0-37 15,-1 0-15,-109 0 94,-38-36-78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4.0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0,'73'0'46,"-36"37"-30,0 0 0,36-37-1,1 36-15,0-36 16,73 0-16,111 0 16,-38-73-16,-72-1 15,73 0-15,-37 38 16,-37-38-16,-37 37 15,-36 0-15,0 37 16,-1-36 0,-73-1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7.4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0,'36'0'47,"38"0"-31,0 37-1,-37-1-15,-1-36 16,112 0-16,-75 0 16,38 0-16,-1 0 15,1 0-15,-38 0 16,1 0-16,-37 0 16,36 0-16,-36 0 15,0 0 1,36 37-16,-36 0 15,0-37 1,0 0 0,0 0-1,-1 0 1,1 0 62,0 0-47,0 0-31,0 0 16,36 0 0,38 0-16,73 0 15,-37-37-15,111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2.5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85,'9'-8,"1"0,0 0,0 1,1 0,0 1,0 0,1 1,-1 0,1 1,0 0,0 1,19-3,13 2,0 1,54 3,-42 1,125-1,327 4,-497-4,39 0,1 3,64 11,-108-13,1 1,-1 0,0 1,0-1,0 1,0 1,0-1,-1 1,1 0,-1 1,6 5,-8-5,1 0,-1 0,0 1,-1-1,1 1,-1 0,0 0,-1 0,1 1,-1-1,0 0,0 9,3 19,-2 0,-2 60,-1-53,5 59,11 5,-4-32,-3 1,0 105,-9-174,0-1,-1 1,1-1,-1 1,0-1,0 1,-1-1,1 0,-1 1,0-1,0 0,0 0,-1 0,1-1,-6 7,2-5,1-1,-1 0,-1 0,1 0,0 0,-1-1,0 0,0-1,-13 4,-17 2,-55 6,-103 1,-68-7,-320-4,-8-30,6-53,431 45,-258-91,387 116,1-1,-1-2,2 0,-1-1,-23-19,39 26,1 0,0-1,0 0,0-1,1 1,0-1,0 0,1-1,0 1,1-1,0 0,0 0,1 0,0-1,0 1,-1-17,2-4,2-1,3-30,0-21,-4 60,1 12,-1-1,1 0,2-11,-1 19,-1 1,1-1,0 0,-1 0,1 0,1 1,-1-1,0 0,1 1,-1-1,1 1,0 0,0 0,0-1,4-2,1 1,0 0,1 0,-1 1,1 0,0 0,0 1,0 0,0 1,0-1,15 1,173-4,-92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3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1,'29'71,"-13"-32,34 69,4-2,5-2,72 96,-13-43,148 150,52 3,-114-140,404 257,284 64,-535-324,-64-49,-72-45,-171-58,1-3,102 13,-146-24,-1-1,1 1,-1-1,1 0,-1-1,1 0,-1 0,0 0,1-1,-1 0,0 0,0 0,0-1,0 0,-1 0,1-1,-1 0,0 0,0 0,0 0,0-1,-1 1,1-1,-1-1,-1 1,1 0,-1-1,0 0,0 0,3-8,64-181,40-84,-92 222,-2 0,17-114,-29 145,20-78,1-15,-21 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36EF-ABA0-9B14-DBE8-B175CD56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DD07-45FA-74AE-E812-48E34823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DF838-D294-34FF-06A6-869AC03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F3D9-14AA-54D4-B322-C6D3791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74E52-E7D7-4CB0-C771-64788410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1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300B-3B4F-8AC3-AA6E-F6E77A9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867F-DD95-0835-80D8-32C10BC3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7BE4-D610-0E1B-6602-7D65BE6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9C88-4D7B-B46C-95F1-5B4526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94240-77FC-83C6-3F0E-F11C171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99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20C64-B681-4C47-0008-2D3F4954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58B2A-345F-26B3-D66A-6CC663F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20F3-F82A-1539-D5E0-34427A6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6C57-759B-E110-A740-B094A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070E-6B2F-2D97-D2B0-447F5D3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5EC-0F44-1FD9-7DF7-72C3358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90B8-D9FC-EE2D-6FBC-021CA8B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2CEB6-5EC0-EF1C-1A53-5C136F4D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438-69A4-D58E-B6D3-089D5FB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9CC7-98C4-44B1-7AA4-1993D17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59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07B8-9402-5F72-7ADD-F1B2B8E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64974-FA5D-B28F-D1AD-0DB969F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8DA-D01B-7EA2-6CDF-CFE523D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200-B7A0-891F-9562-DFA3CB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6DC09-55F1-4932-8069-C7F0FB4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1732-74F9-C407-C28F-9951FD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63E60-B48E-BB54-8436-A9A685E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9534-168D-9C47-34B4-0EBEB352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EB0DE-9EAF-39DC-C803-8EF3EBBF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3A176-8F98-5531-422D-5FDA2A4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7EAA-EEFC-CBD7-EC5C-96A10D8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C73E-FC62-3DF7-5EF1-C23392A0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471AD-FC8D-1540-9AD7-E60669D6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A61AB-48DB-3623-782E-5E8A0AA0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79C3B-B29E-A61A-DEF1-EC0BDB58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50671-9D51-055F-1293-84F387A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BB4AA4-CE71-0ABB-63DD-2DC59B2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CC460-2AC8-C2C6-93D5-71A44D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0EC90-0AA8-88B9-CD79-5C6E7A5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1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0A8C-A4B9-35DA-23F1-987314C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03C48-ECB1-A50C-0642-D6979BE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90D0C-B686-CC36-1818-58CA5B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F31C5-F61E-8C79-BE7A-74D193E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DFAF2-1BC8-1F0C-2C55-7616529A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BA3421-00DB-4252-E499-A102891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63AE7-BC38-B3EC-CBC7-0A3A49E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2F27-FEF9-8F9E-2103-EABEC11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DE5-42B7-032C-7E15-B12AA6E1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3C8D-D6C1-B9DD-2902-5CB245D9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D3311-C77A-911B-3541-CE690D7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F1F0A-1925-A6DD-1B27-EB9076F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7FC0-DCF9-1C3A-1B4D-2EE1376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2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9531-466B-D97D-5C86-580566F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341C3B-4A24-0E9F-D539-EAD2764B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28482-B98E-1327-1485-9B6D9E04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26181-49DA-6510-F896-AFF138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B32F-0F82-DE2F-C8F2-80C9AE5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F270D-903C-BBB7-2AD3-8AE7BD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96C4-8ACC-E8E6-5288-B03C71E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7DC1F-919B-EC1F-7344-87CC4F0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6E-4D56-D97C-82CE-0038217E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23E7-704C-485F-8A79-9A5592304088}" type="datetimeFigureOut">
              <a:rPr lang="es-GT" smtClean="0"/>
              <a:t>31/05/2025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A24B-7041-A1BA-2EDB-FA1F6B4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0A9A1-848F-4DB3-49D8-3F7AC8B6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2.xml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18" Type="http://schemas.openxmlformats.org/officeDocument/2006/relationships/customXml" Target="../ink/ink35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customXml" Target="../ink/ink31.xml"/><Relationship Id="rId1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38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customXml" Target="../ink/ink4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5" Type="http://schemas.openxmlformats.org/officeDocument/2006/relationships/customXml" Target="../ink/ink41.xml"/><Relationship Id="rId15" Type="http://schemas.openxmlformats.org/officeDocument/2006/relationships/image" Target="../media/image69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43.xml"/><Relationship Id="rId14" Type="http://schemas.openxmlformats.org/officeDocument/2006/relationships/customXml" Target="../ink/ink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5" Type="http://schemas.openxmlformats.org/officeDocument/2006/relationships/image" Target="../media/image72.png"/><Relationship Id="rId10" Type="http://schemas.openxmlformats.org/officeDocument/2006/relationships/image" Target="../media/image75.png"/><Relationship Id="rId4" Type="http://schemas.openxmlformats.org/officeDocument/2006/relationships/customXml" Target="../ink/ink46.xml"/><Relationship Id="rId9" Type="http://schemas.openxmlformats.org/officeDocument/2006/relationships/customXml" Target="../ink/ink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5" Type="http://schemas.openxmlformats.org/officeDocument/2006/relationships/image" Target="../media/image78.png"/><Relationship Id="rId4" Type="http://schemas.openxmlformats.org/officeDocument/2006/relationships/customXml" Target="../ink/ink49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customXml" Target="../ink/ink61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6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customXml" Target="../ink/ink65.xml"/><Relationship Id="rId10" Type="http://schemas.openxmlformats.org/officeDocument/2006/relationships/image" Target="../media/image103.png"/><Relationship Id="rId4" Type="http://schemas.openxmlformats.org/officeDocument/2006/relationships/image" Target="../media/image100.png"/><Relationship Id="rId9" Type="http://schemas.openxmlformats.org/officeDocument/2006/relationships/customXml" Target="../ink/ink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1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7.png"/><Relationship Id="rId12" Type="http://schemas.openxmlformats.org/officeDocument/2006/relationships/customXml" Target="../ink/ink7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2" Type="http://schemas.openxmlformats.org/officeDocument/2006/relationships/image" Target="../media/image104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109.png"/><Relationship Id="rId24" Type="http://schemas.openxmlformats.org/officeDocument/2006/relationships/customXml" Target="../ink/ink78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10" Type="http://schemas.openxmlformats.org/officeDocument/2006/relationships/customXml" Target="../ink/ink71.xml"/><Relationship Id="rId19" Type="http://schemas.openxmlformats.org/officeDocument/2006/relationships/image" Target="../media/image113.png"/><Relationship Id="rId4" Type="http://schemas.openxmlformats.org/officeDocument/2006/relationships/customXml" Target="../ink/ink68.xml"/><Relationship Id="rId9" Type="http://schemas.openxmlformats.org/officeDocument/2006/relationships/image" Target="../media/image108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D99AB0-EEDC-5F7D-F641-97607A5F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5" y="795132"/>
            <a:ext cx="90275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4B034A-8596-573B-24A1-B2BBE92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4" y="928227"/>
            <a:ext cx="9763391" cy="57583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451B6C-58BA-3B54-A9F1-FA42FC18A932}"/>
              </a:ext>
            </a:extLst>
          </p:cNvPr>
          <p:cNvSpPr txBox="1"/>
          <p:nvPr/>
        </p:nvSpPr>
        <p:spPr>
          <a:xfrm>
            <a:off x="7477125" y="552450"/>
            <a:ext cx="331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opción muestra si hay una liberación de grados de libertad en el elemento </a:t>
            </a:r>
          </a:p>
          <a:p>
            <a:endParaRPr lang="es-MX" dirty="0"/>
          </a:p>
          <a:p>
            <a:r>
              <a:rPr lang="es-MX" dirty="0"/>
              <a:t>Si aparece el circulo en cada elemento es porque estan articulados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14:cNvPr>
              <p14:cNvContentPartPr/>
              <p14:nvPr/>
            </p14:nvContentPartPr>
            <p14:xfrm>
              <a:off x="2781075" y="3447570"/>
              <a:ext cx="1256400" cy="6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075" y="3303570"/>
                <a:ext cx="1400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14:cNvPr>
              <p14:cNvContentPartPr/>
              <p14:nvPr/>
            </p14:nvContentPartPr>
            <p14:xfrm>
              <a:off x="6114675" y="2623170"/>
              <a:ext cx="1386360" cy="6436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675" y="2479530"/>
                <a:ext cx="15300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14:cNvPr>
              <p14:cNvContentPartPr/>
              <p14:nvPr/>
            </p14:nvContentPartPr>
            <p14:xfrm>
              <a:off x="6021435" y="5227050"/>
              <a:ext cx="1179720" cy="376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795" y="5083410"/>
                <a:ext cx="1323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14:cNvPr>
              <p14:cNvContentPartPr/>
              <p14:nvPr/>
            </p14:nvContentPartPr>
            <p14:xfrm>
              <a:off x="9371955" y="2637930"/>
              <a:ext cx="1562760" cy="1045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0315" y="2494290"/>
                <a:ext cx="1706400" cy="1332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98C384B3-6027-9F3A-0ECD-309728701C9F}"/>
              </a:ext>
            </a:extLst>
          </p:cNvPr>
          <p:cNvSpPr/>
          <p:nvPr/>
        </p:nvSpPr>
        <p:spPr>
          <a:xfrm>
            <a:off x="3074504" y="212035"/>
            <a:ext cx="808383" cy="34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43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537637-3FF0-C027-88AB-ADE9CAC6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3" y="2630503"/>
            <a:ext cx="8897592" cy="37438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460588-DAA8-0037-B920-1844B32135AF}"/>
              </a:ext>
            </a:extLst>
          </p:cNvPr>
          <p:cNvSpPr txBox="1"/>
          <p:nvPr/>
        </p:nvSpPr>
        <p:spPr>
          <a:xfrm>
            <a:off x="2411896" y="477078"/>
            <a:ext cx="451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si alguna manera no hubiésemos colocado la viga de manera correcta con sus restricciones como se observa se realiza el siguiente procedimiento, </a:t>
            </a:r>
            <a:r>
              <a:rPr lang="es-ES" b="1" dirty="0">
                <a:solidFill>
                  <a:srgbClr val="FF0000"/>
                </a:solidFill>
              </a:rPr>
              <a:t>pero antes hay que seleccionarlo</a:t>
            </a:r>
            <a:endParaRPr lang="es-GT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14:cNvPr>
              <p14:cNvContentPartPr/>
              <p14:nvPr/>
            </p14:nvContentPartPr>
            <p14:xfrm>
              <a:off x="7116381" y="3270762"/>
              <a:ext cx="3269880" cy="113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1381" y="3180762"/>
                <a:ext cx="3359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14:cNvPr>
              <p14:cNvContentPartPr/>
              <p14:nvPr/>
            </p14:nvContentPartPr>
            <p14:xfrm>
              <a:off x="2199861" y="5841162"/>
              <a:ext cx="1418400" cy="698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61" y="5751162"/>
                <a:ext cx="1508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14:cNvPr>
              <p14:cNvContentPartPr/>
              <p14:nvPr/>
            </p14:nvContentPartPr>
            <p14:xfrm>
              <a:off x="6930981" y="2794482"/>
              <a:ext cx="2531520" cy="828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981" y="2704482"/>
                <a:ext cx="26211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14:cNvPr>
              <p14:cNvContentPartPr/>
              <p14:nvPr/>
            </p14:nvContentPartPr>
            <p14:xfrm>
              <a:off x="8044101" y="2928402"/>
              <a:ext cx="1484640" cy="5176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9101" y="2838402"/>
                <a:ext cx="157428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2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E01D0-2BB1-B874-9AA9-D66F81BFDAC2}"/>
              </a:ext>
            </a:extLst>
          </p:cNvPr>
          <p:cNvSpPr txBox="1"/>
          <p:nvPr/>
        </p:nvSpPr>
        <p:spPr>
          <a:xfrm>
            <a:off x="7115175" y="533399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Liberar de forma parcial algún extremo del elemento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BF348-74DF-A656-8E9C-010150E8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" y="1476045"/>
            <a:ext cx="792590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AA13A3-B68B-68D1-3576-578070152D69}"/>
              </a:ext>
            </a:extLst>
          </p:cNvPr>
          <p:cNvSpPr txBox="1"/>
          <p:nvPr/>
        </p:nvSpPr>
        <p:spPr>
          <a:xfrm>
            <a:off x="7726017" y="516835"/>
            <a:ext cx="3233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 el conjunto de 6 grados de libertad, cortante, </a:t>
            </a:r>
            <a:r>
              <a:rPr lang="es-ES" dirty="0" err="1"/>
              <a:t>torsion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Seleccionamos los últimos 2, para liberar momentos en los 2 extremos </a:t>
            </a:r>
          </a:p>
          <a:p>
            <a:r>
              <a:rPr lang="es-GT" dirty="0"/>
              <a:t> </a:t>
            </a:r>
          </a:p>
          <a:p>
            <a:r>
              <a:rPr lang="es-GT" dirty="0"/>
              <a:t>Y para el caso de </a:t>
            </a:r>
            <a:r>
              <a:rPr lang="es-GT" dirty="0" err="1"/>
              <a:t>torsion</a:t>
            </a:r>
            <a:r>
              <a:rPr lang="es-GT" dirty="0"/>
              <a:t> solo se libera uno de los 2 lados </a:t>
            </a:r>
          </a:p>
          <a:p>
            <a:endParaRPr lang="es-GT" dirty="0"/>
          </a:p>
          <a:p>
            <a:r>
              <a:rPr lang="es-GT" dirty="0"/>
              <a:t>Cual es el punto </a:t>
            </a:r>
            <a:r>
              <a:rPr lang="es-GT" dirty="0" err="1"/>
              <a:t>star</a:t>
            </a:r>
            <a:r>
              <a:rPr lang="es-GT" dirty="0"/>
              <a:t>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8B6FE-4838-4A46-9B45-F3C90DF4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5" y="410818"/>
            <a:ext cx="6992326" cy="38581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2A789-BD61-6EA8-EEAE-43A3ADA0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81" y="3967257"/>
            <a:ext cx="6916115" cy="160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14:cNvPr>
              <p14:cNvContentPartPr/>
              <p14:nvPr/>
            </p14:nvContentPartPr>
            <p14:xfrm>
              <a:off x="4757661" y="4214322"/>
              <a:ext cx="3061440" cy="4125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1661" y="4142322"/>
                <a:ext cx="3133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14:cNvPr>
              <p14:cNvContentPartPr/>
              <p14:nvPr/>
            </p14:nvContentPartPr>
            <p14:xfrm>
              <a:off x="4585221" y="1351602"/>
              <a:ext cx="676080" cy="1198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9221" y="1279602"/>
                <a:ext cx="747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14:cNvPr>
              <p14:cNvContentPartPr/>
              <p14:nvPr/>
            </p14:nvContentPartPr>
            <p14:xfrm>
              <a:off x="861381" y="1465722"/>
              <a:ext cx="54720" cy="7056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1" y="1393722"/>
                <a:ext cx="126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14:cNvPr>
              <p14:cNvContentPartPr/>
              <p14:nvPr/>
            </p14:nvContentPartPr>
            <p14:xfrm>
              <a:off x="1351701" y="4545522"/>
              <a:ext cx="795600" cy="491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01" y="4473522"/>
                <a:ext cx="8672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14:cNvPr>
              <p14:cNvContentPartPr/>
              <p14:nvPr/>
            </p14:nvContentPartPr>
            <p14:xfrm>
              <a:off x="6387381" y="4280562"/>
              <a:ext cx="1445040" cy="2959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1381" y="4208562"/>
                <a:ext cx="15166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9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02467E-5BAE-9319-A05C-CF8B059F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5" y="409153"/>
            <a:ext cx="7249537" cy="60396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C979887-F7A9-FDB4-7833-78FBEDBA7C7C}"/>
              </a:ext>
            </a:extLst>
          </p:cNvPr>
          <p:cNvSpPr txBox="1"/>
          <p:nvPr/>
        </p:nvSpPr>
        <p:spPr>
          <a:xfrm>
            <a:off x="7089913" y="1258956"/>
            <a:ext cx="404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seleccionan los 4 puntos de debajo de los empotramientos </a:t>
            </a:r>
          </a:p>
          <a:p>
            <a:endParaRPr lang="es-ES" dirty="0"/>
          </a:p>
          <a:p>
            <a:r>
              <a:rPr lang="es-ES" dirty="0"/>
              <a:t>Asignar </a:t>
            </a:r>
            <a:r>
              <a:rPr lang="es-ES" dirty="0" err="1"/>
              <a:t>join</a:t>
            </a:r>
            <a:r>
              <a:rPr lang="es-ES" dirty="0"/>
              <a:t>, restricciones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14:cNvPr>
              <p14:cNvContentPartPr/>
              <p14:nvPr/>
            </p14:nvContentPartPr>
            <p14:xfrm>
              <a:off x="2650581" y="5950242"/>
              <a:ext cx="848520" cy="10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581" y="5860242"/>
                <a:ext cx="938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14:cNvPr>
              <p14:cNvContentPartPr/>
              <p14:nvPr/>
            </p14:nvContentPartPr>
            <p14:xfrm>
              <a:off x="5194701" y="5884002"/>
              <a:ext cx="928080" cy="146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701" y="5794002"/>
                <a:ext cx="1017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14:cNvPr>
              <p14:cNvContentPartPr/>
              <p14:nvPr/>
            </p14:nvContentPartPr>
            <p14:xfrm>
              <a:off x="4651461" y="5950242"/>
              <a:ext cx="1312200" cy="270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6461" y="5860242"/>
                <a:ext cx="140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14:cNvPr>
              <p14:cNvContentPartPr/>
              <p14:nvPr/>
            </p14:nvContentPartPr>
            <p14:xfrm>
              <a:off x="7407981" y="5923602"/>
              <a:ext cx="609840" cy="98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2981" y="5833602"/>
                <a:ext cx="699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14:cNvPr>
              <p14:cNvContentPartPr/>
              <p14:nvPr/>
            </p14:nvContentPartPr>
            <p14:xfrm>
              <a:off x="9687501" y="6029802"/>
              <a:ext cx="676080" cy="806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42501" y="5939802"/>
                <a:ext cx="765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14:cNvPr>
              <p14:cNvContentPartPr/>
              <p14:nvPr/>
            </p14:nvContentPartPr>
            <p14:xfrm>
              <a:off x="1842021" y="469242"/>
              <a:ext cx="5433840" cy="6490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7021" y="379242"/>
                <a:ext cx="552348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7EC95D-A88A-23E8-9FF3-DFEEB5351B92}"/>
              </a:ext>
            </a:extLst>
          </p:cNvPr>
          <p:cNvSpPr txBox="1"/>
          <p:nvPr/>
        </p:nvSpPr>
        <p:spPr>
          <a:xfrm>
            <a:off x="2544417" y="556591"/>
            <a:ext cx="280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Quitamos todas las restricciones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449CE-0C05-BD33-38D5-F5CF6974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28" y="1271286"/>
            <a:ext cx="8183117" cy="4315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14:cNvPr>
              <p14:cNvContentPartPr/>
              <p14:nvPr/>
            </p14:nvContentPartPr>
            <p14:xfrm>
              <a:off x="3803301" y="1895202"/>
              <a:ext cx="226080" cy="638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301" y="1805202"/>
                <a:ext cx="31572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14:cNvPr>
              <p14:cNvContentPartPr/>
              <p14:nvPr/>
            </p14:nvContentPartPr>
            <p14:xfrm>
              <a:off x="4810581" y="1722762"/>
              <a:ext cx="371520" cy="742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5581" y="1632762"/>
                <a:ext cx="4611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14:cNvPr>
              <p14:cNvContentPartPr/>
              <p14:nvPr/>
            </p14:nvContentPartPr>
            <p14:xfrm>
              <a:off x="1736181" y="5141682"/>
              <a:ext cx="8210880" cy="3996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1181" y="5051682"/>
                <a:ext cx="83005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12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91B143-FF82-1AC6-7ADA-02A526F3D7A8}"/>
              </a:ext>
            </a:extLst>
          </p:cNvPr>
          <p:cNvSpPr txBox="1"/>
          <p:nvPr/>
        </p:nvSpPr>
        <p:spPr>
          <a:xfrm>
            <a:off x="1908313" y="649357"/>
            <a:ext cx="418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un empotramiento al inicio izquierdo inferior según el ejemplo </a:t>
            </a:r>
            <a:r>
              <a:rPr lang="es-ES" b="1" dirty="0"/>
              <a:t>seleccionamos antes ese punto, </a:t>
            </a:r>
            <a:r>
              <a:rPr lang="es-ES" dirty="0"/>
              <a:t>restricción en 3 </a:t>
            </a:r>
            <a:r>
              <a:rPr lang="es-ES" dirty="0" err="1"/>
              <a:t>traslacciones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C2473-8678-925F-977C-976E3AE4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7" y="1809524"/>
            <a:ext cx="4791744" cy="3238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14:cNvPr>
              <p14:cNvContentPartPr/>
              <p14:nvPr/>
            </p14:nvContentPartPr>
            <p14:xfrm>
              <a:off x="1722861" y="4558842"/>
              <a:ext cx="702720" cy="756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7861" y="4468842"/>
                <a:ext cx="792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14:cNvPr>
              <p14:cNvContentPartPr/>
              <p14:nvPr/>
            </p14:nvContentPartPr>
            <p14:xfrm>
              <a:off x="3139461" y="2358882"/>
              <a:ext cx="453600" cy="7830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4461" y="2268882"/>
                <a:ext cx="5432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14:cNvPr>
              <p14:cNvContentPartPr/>
              <p14:nvPr/>
            </p14:nvContentPartPr>
            <p14:xfrm>
              <a:off x="4145661" y="3379482"/>
              <a:ext cx="161640" cy="146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0661" y="3289482"/>
                <a:ext cx="251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14:cNvPr>
              <p14:cNvContentPartPr/>
              <p14:nvPr/>
            </p14:nvContentPartPr>
            <p14:xfrm>
              <a:off x="4105341" y="3259962"/>
              <a:ext cx="153360" cy="387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0341" y="3169962"/>
                <a:ext cx="2430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14:cNvPr>
              <p14:cNvContentPartPr/>
              <p14:nvPr/>
            </p14:nvContentPartPr>
            <p14:xfrm>
              <a:off x="1696221" y="4545162"/>
              <a:ext cx="768960" cy="27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1221" y="4455162"/>
                <a:ext cx="858600" cy="207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E91D816-D5D2-E66E-8A4D-F862991A5510}"/>
              </a:ext>
            </a:extLst>
          </p:cNvPr>
          <p:cNvSpPr txBox="1"/>
          <p:nvPr/>
        </p:nvSpPr>
        <p:spPr>
          <a:xfrm>
            <a:off x="6520069" y="490777"/>
            <a:ext cx="4386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el otro extremo de rodillo que se desplaza en x y </a:t>
            </a:r>
            <a:r>
              <a:rPr lang="es-ES" dirty="0" err="1"/>
              <a:t>y</a:t>
            </a:r>
            <a:r>
              <a:rPr lang="es-ES" dirty="0"/>
              <a:t> pero no en z, </a:t>
            </a:r>
            <a:r>
              <a:rPr lang="es-ES" b="1" dirty="0"/>
              <a:t>lo </a:t>
            </a:r>
            <a:r>
              <a:rPr lang="es-ES" b="1" dirty="0" err="1"/>
              <a:t>seleccineamos</a:t>
            </a:r>
            <a:r>
              <a:rPr lang="es-ES" b="1" dirty="0"/>
              <a:t> antes, </a:t>
            </a:r>
            <a:r>
              <a:rPr lang="es-ES" dirty="0"/>
              <a:t>también se restringe alrededor de y, y solo se deja libre alrededor de x, para que no salga del </a:t>
            </a:r>
            <a:r>
              <a:rPr lang="es-ES" dirty="0" err="1"/>
              <a:t>planpo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33B815-B6B2-16AE-80C6-9BFD92F292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8487" y="2358882"/>
            <a:ext cx="4896533" cy="3496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14:cNvPr>
              <p14:cNvContentPartPr/>
              <p14:nvPr/>
            </p14:nvContentPartPr>
            <p14:xfrm>
              <a:off x="6546501" y="3073482"/>
              <a:ext cx="1179720" cy="4255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01501" y="2983482"/>
                <a:ext cx="12693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14:cNvPr>
              <p14:cNvContentPartPr/>
              <p14:nvPr/>
            </p14:nvContentPartPr>
            <p14:xfrm>
              <a:off x="10177821" y="4941882"/>
              <a:ext cx="1060560" cy="2534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2821" y="4851882"/>
                <a:ext cx="1150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14:cNvPr>
              <p14:cNvContentPartPr/>
              <p14:nvPr/>
            </p14:nvContentPartPr>
            <p14:xfrm>
              <a:off x="9780021" y="4825602"/>
              <a:ext cx="954720" cy="2635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5021" y="4735602"/>
                <a:ext cx="104436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3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6794C0-2991-118B-D387-9952BDC98AB3}"/>
              </a:ext>
            </a:extLst>
          </p:cNvPr>
          <p:cNvSpPr txBox="1"/>
          <p:nvPr/>
        </p:nvSpPr>
        <p:spPr>
          <a:xfrm>
            <a:off x="1696277" y="1258956"/>
            <a:ext cx="59767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Colocamos las cargas </a:t>
            </a:r>
            <a:endParaRPr lang="es-GT" sz="8800" dirty="0"/>
          </a:p>
        </p:txBody>
      </p:sp>
    </p:spTree>
    <p:extLst>
      <p:ext uri="{BB962C8B-B14F-4D97-AF65-F5344CB8AC3E}">
        <p14:creationId xmlns:p14="http://schemas.microsoft.com/office/powerpoint/2010/main" val="285918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502B1F-AEC8-F755-8DF5-D3D13C2329F8}"/>
              </a:ext>
            </a:extLst>
          </p:cNvPr>
          <p:cNvSpPr txBox="1"/>
          <p:nvPr/>
        </p:nvSpPr>
        <p:spPr>
          <a:xfrm>
            <a:off x="6294783" y="622852"/>
            <a:ext cx="2093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Definimo</a:t>
            </a:r>
            <a:r>
              <a:rPr lang="es-ES" dirty="0"/>
              <a:t> cargas en la opción que son patrones de carga, para definir por nombres y otras series de propiedades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165D60-2502-8C26-5EE6-942373DC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7" y="386417"/>
            <a:ext cx="342947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D5E82F-6890-A4D6-0C9E-448DE504B99C}"/>
              </a:ext>
            </a:extLst>
          </p:cNvPr>
          <p:cNvSpPr txBox="1"/>
          <p:nvPr/>
        </p:nvSpPr>
        <p:spPr>
          <a:xfrm>
            <a:off x="2305879" y="675861"/>
            <a:ext cx="868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Multiplicador del peso del elemento, allí es uno porque la carga toma en cuenta cuanto pesa cada uno de los elementos y esta por defecto</a:t>
            </a:r>
          </a:p>
          <a:p>
            <a:endParaRPr lang="es-ES" dirty="0"/>
          </a:p>
          <a:p>
            <a:r>
              <a:rPr lang="es-ES" dirty="0"/>
              <a:t>Carga viva, va a servir para colocar la carga a mi estructura luego en ok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2C8CD-3580-5038-BD82-B8843C0A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50" y="2140215"/>
            <a:ext cx="8383170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14:cNvPr>
              <p14:cNvContentPartPr/>
              <p14:nvPr/>
            </p14:nvContentPartPr>
            <p14:xfrm>
              <a:off x="2676861" y="3644442"/>
              <a:ext cx="4983120" cy="408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861" y="3554442"/>
                <a:ext cx="507276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9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065E59-DCA1-41DD-A810-35E3A10F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84" b="25894"/>
          <a:stretch/>
        </p:blipFill>
        <p:spPr>
          <a:xfrm>
            <a:off x="2512985" y="1158364"/>
            <a:ext cx="7166030" cy="47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E4C4A3-6376-1F70-330F-331F5BC1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71" y="424070"/>
            <a:ext cx="6001588" cy="61349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22C-3FC0-F591-D00B-3A06F492EA3A}"/>
              </a:ext>
            </a:extLst>
          </p:cNvPr>
          <p:cNvSpPr txBox="1"/>
          <p:nvPr/>
        </p:nvSpPr>
        <p:spPr>
          <a:xfrm>
            <a:off x="6096000" y="1444487"/>
            <a:ext cx="454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cargas en los 2 puntos, hay que </a:t>
            </a:r>
            <a:r>
              <a:rPr lang="es-ES" dirty="0" err="1"/>
              <a:t>seleciconarlos</a:t>
            </a:r>
            <a:r>
              <a:rPr lang="es-ES" dirty="0"/>
              <a:t> antes, se da en asignar una fuerza forcé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14:cNvPr>
              <p14:cNvContentPartPr/>
              <p14:nvPr/>
            </p14:nvContentPartPr>
            <p14:xfrm>
              <a:off x="1100061" y="1987722"/>
              <a:ext cx="4956480" cy="295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061" y="1897722"/>
                <a:ext cx="5046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14:cNvPr>
              <p14:cNvContentPartPr/>
              <p14:nvPr/>
            </p14:nvContentPartPr>
            <p14:xfrm>
              <a:off x="1139661" y="543402"/>
              <a:ext cx="729360" cy="107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661" y="453402"/>
                <a:ext cx="819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14:cNvPr>
              <p14:cNvContentPartPr/>
              <p14:nvPr/>
            </p14:nvContentPartPr>
            <p14:xfrm>
              <a:off x="3891501" y="5803362"/>
              <a:ext cx="3821760" cy="39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6501" y="5713362"/>
                <a:ext cx="391140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86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E67A00-F8B7-BDA2-B866-3A6A8C1692CE}"/>
              </a:ext>
            </a:extLst>
          </p:cNvPr>
          <p:cNvSpPr txBox="1"/>
          <p:nvPr/>
        </p:nvSpPr>
        <p:spPr>
          <a:xfrm>
            <a:off x="7142920" y="980659"/>
            <a:ext cx="263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 a nuestros patrones de carga que previamente definimos, le damos en carga viva </a:t>
            </a:r>
          </a:p>
          <a:p>
            <a:endParaRPr lang="es-ES" dirty="0"/>
          </a:p>
          <a:p>
            <a:r>
              <a:rPr lang="es-ES" dirty="0"/>
              <a:t>Como son fuerzas que van dirigidas hacia abajo le colocamos -4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FE884-CEA7-EBD6-EC36-53C2A204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1007632"/>
            <a:ext cx="5671931" cy="5511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14:cNvPr>
              <p14:cNvContentPartPr/>
              <p14:nvPr/>
            </p14:nvContentPartPr>
            <p14:xfrm>
              <a:off x="3260061" y="1404882"/>
              <a:ext cx="1073880" cy="108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5061" y="1314882"/>
                <a:ext cx="1163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14:cNvPr>
              <p14:cNvContentPartPr/>
              <p14:nvPr/>
            </p14:nvContentPartPr>
            <p14:xfrm>
              <a:off x="1272141" y="2535642"/>
              <a:ext cx="1935360" cy="2347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141" y="2445642"/>
                <a:ext cx="2025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14:cNvPr>
              <p14:cNvContentPartPr/>
              <p14:nvPr/>
            </p14:nvContentPartPr>
            <p14:xfrm>
              <a:off x="2385261" y="4902282"/>
              <a:ext cx="1126800" cy="239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0261" y="4812282"/>
                <a:ext cx="1216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14:cNvPr>
              <p14:cNvContentPartPr/>
              <p14:nvPr/>
            </p14:nvContentPartPr>
            <p14:xfrm>
              <a:off x="1894941" y="4942962"/>
              <a:ext cx="1193040" cy="159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941" y="4852962"/>
                <a:ext cx="1282680" cy="3391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974B3890-BE67-BCA7-F58E-CE42D8D817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8166" y="3749596"/>
            <a:ext cx="3686689" cy="1152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14:cNvPr>
              <p14:cNvContentPartPr/>
              <p14:nvPr/>
            </p14:nvContentPartPr>
            <p14:xfrm>
              <a:off x="6970581" y="4148082"/>
              <a:ext cx="658800" cy="2296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5581" y="4058082"/>
                <a:ext cx="7484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14:cNvPr>
              <p14:cNvContentPartPr/>
              <p14:nvPr/>
            </p14:nvContentPartPr>
            <p14:xfrm>
              <a:off x="9342621" y="4001922"/>
              <a:ext cx="742680" cy="5706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7621" y="3911922"/>
                <a:ext cx="832320" cy="7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2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515561-4C63-AE13-702E-50E3ADD19C48}"/>
              </a:ext>
            </a:extLst>
          </p:cNvPr>
          <p:cNvSpPr/>
          <p:nvPr/>
        </p:nvSpPr>
        <p:spPr>
          <a:xfrm>
            <a:off x="3355600" y="2238464"/>
            <a:ext cx="60666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Chequeo </a:t>
            </a:r>
          </a:p>
        </p:txBody>
      </p:sp>
    </p:spTree>
    <p:extLst>
      <p:ext uri="{BB962C8B-B14F-4D97-AF65-F5344CB8AC3E}">
        <p14:creationId xmlns:p14="http://schemas.microsoft.com/office/powerpoint/2010/main" val="147471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C8F6D-00C2-6152-EA6A-73A9163B52F7}"/>
              </a:ext>
            </a:extLst>
          </p:cNvPr>
          <p:cNvSpPr txBox="1"/>
          <p:nvPr/>
        </p:nvSpPr>
        <p:spPr>
          <a:xfrm>
            <a:off x="1285461" y="543339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REALIZAMOS EL CHEQUEO, en </a:t>
            </a:r>
            <a:r>
              <a:rPr lang="es-ES" dirty="0" err="1"/>
              <a:t>cheq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  <a:p>
            <a:r>
              <a:rPr lang="es-ES" dirty="0"/>
              <a:t>Tiene que verificar todas las opciones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48921C-7122-CDA5-9684-376A7DC0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" y="2360488"/>
            <a:ext cx="3781953" cy="24768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14C588-D46C-3B53-5D99-E985CA41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89" y="342454"/>
            <a:ext cx="3920102" cy="6173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14:cNvPr>
              <p14:cNvContentPartPr/>
              <p14:nvPr/>
            </p14:nvContentPartPr>
            <p14:xfrm>
              <a:off x="5843781" y="847962"/>
              <a:ext cx="292320" cy="3671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781" y="757962"/>
                <a:ext cx="381960" cy="38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14:cNvPr>
              <p14:cNvContentPartPr/>
              <p14:nvPr/>
            </p14:nvContentPartPr>
            <p14:xfrm>
              <a:off x="1126341" y="2730042"/>
              <a:ext cx="3432600" cy="378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341" y="2640042"/>
                <a:ext cx="3522240" cy="55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BE70C10D-C0BF-9F3A-A102-7109C9AF7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30" y="4837334"/>
            <a:ext cx="4111036" cy="13185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71167A7-F864-E4B9-5D52-A7E228F5E5B5}"/>
              </a:ext>
            </a:extLst>
          </p:cNvPr>
          <p:cNvSpPr txBox="1"/>
          <p:nvPr/>
        </p:nvSpPr>
        <p:spPr>
          <a:xfrm>
            <a:off x="5287617" y="5496629"/>
            <a:ext cx="44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aparece no </a:t>
            </a:r>
            <a:r>
              <a:rPr lang="es-ES" dirty="0" err="1"/>
              <a:t>warning</a:t>
            </a:r>
            <a:r>
              <a:rPr lang="es-ES" dirty="0"/>
              <a:t>, es que el modelo ha sido chequeado y no aparece ningún mensaje de advertencia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14:cNvPr>
              <p14:cNvContentPartPr/>
              <p14:nvPr/>
            </p14:nvContentPartPr>
            <p14:xfrm>
              <a:off x="834741" y="5314122"/>
              <a:ext cx="7169760" cy="4280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741" y="5224122"/>
                <a:ext cx="725940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28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286FF2-ABDD-9122-1358-EBEC2A0D0B67}"/>
              </a:ext>
            </a:extLst>
          </p:cNvPr>
          <p:cNvSpPr/>
          <p:nvPr/>
        </p:nvSpPr>
        <p:spPr>
          <a:xfrm>
            <a:off x="3321141" y="2967335"/>
            <a:ext cx="554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Grados de libertad </a:t>
            </a:r>
          </a:p>
        </p:txBody>
      </p:sp>
    </p:spTree>
    <p:extLst>
      <p:ext uri="{BB962C8B-B14F-4D97-AF65-F5344CB8AC3E}">
        <p14:creationId xmlns:p14="http://schemas.microsoft.com/office/powerpoint/2010/main" val="9700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8D445-904B-E83E-0EF5-44BBBD835541}"/>
              </a:ext>
            </a:extLst>
          </p:cNvPr>
          <p:cNvSpPr txBox="1"/>
          <p:nvPr/>
        </p:nvSpPr>
        <p:spPr>
          <a:xfrm>
            <a:off x="6520069" y="1486763"/>
            <a:ext cx="31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Grados de libertad</a:t>
            </a:r>
          </a:p>
          <a:p>
            <a:endParaRPr lang="es-ES" dirty="0"/>
          </a:p>
          <a:p>
            <a:r>
              <a:rPr lang="es-ES" dirty="0"/>
              <a:t>Si el edificio es en 3d se hace en 3d, pero para el modelo que trabajamos es en el plano x z, le indicamos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782E16-22F7-AA89-7A5F-BF6F727C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2" y="715616"/>
            <a:ext cx="3629532" cy="19052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A1BAAF-8E21-DE2C-60B1-BBF6BB3D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5" y="2827752"/>
            <a:ext cx="4134427" cy="2753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14:cNvPr>
              <p14:cNvContentPartPr/>
              <p14:nvPr/>
            </p14:nvContentPartPr>
            <p14:xfrm>
              <a:off x="1113021" y="1575882"/>
              <a:ext cx="2983320" cy="1789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21" y="1485882"/>
                <a:ext cx="3072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14:cNvPr>
              <p14:cNvContentPartPr/>
              <p14:nvPr/>
            </p14:nvContentPartPr>
            <p14:xfrm>
              <a:off x="2278701" y="3564882"/>
              <a:ext cx="614880" cy="821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701" y="3474882"/>
                <a:ext cx="70452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14:cNvPr>
              <p14:cNvContentPartPr/>
              <p14:nvPr/>
            </p14:nvContentPartPr>
            <p14:xfrm>
              <a:off x="2040741" y="5102082"/>
              <a:ext cx="835200" cy="81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5741" y="5012082"/>
                <a:ext cx="92484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5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9D9C536-6B2D-B504-BA55-81B41B3F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2487692"/>
            <a:ext cx="8127224" cy="4146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9A7DBC-90CF-9449-096C-EFE99D9351F9}"/>
              </a:ext>
            </a:extLst>
          </p:cNvPr>
          <p:cNvSpPr txBox="1"/>
          <p:nvPr/>
        </p:nvSpPr>
        <p:spPr>
          <a:xfrm>
            <a:off x="5459896" y="424070"/>
            <a:ext cx="585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Tercera opción, que indican los casos de carga que se quiere correr en el análisis</a:t>
            </a:r>
          </a:p>
          <a:p>
            <a:endParaRPr lang="es-ES" dirty="0"/>
          </a:p>
          <a:p>
            <a:r>
              <a:rPr lang="es-ES" dirty="0"/>
              <a:t>Aparecen 3 casos de carga, a diferencia de los patrones de carga son carga que se asignan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3D5EB-6351-D9A3-6CE2-A2395442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" y="424070"/>
            <a:ext cx="4187552" cy="18028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3E75AD-BBE8-163A-15A3-8FC60772D338}"/>
              </a:ext>
            </a:extLst>
          </p:cNvPr>
          <p:cNvSpPr txBox="1"/>
          <p:nvPr/>
        </p:nvSpPr>
        <p:spPr>
          <a:xfrm>
            <a:off x="8627165" y="2439203"/>
            <a:ext cx="2902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En los casos se suman los casos de análisis modal, que para efectos de este análisis no se necesita</a:t>
            </a:r>
          </a:p>
          <a:p>
            <a:r>
              <a:rPr lang="es-ES"/>
              <a:t>Y puedo deseleccionarlo para que no lo analice, y que solo analice los 2 primeros </a:t>
            </a:r>
          </a:p>
          <a:p>
            <a:endParaRPr lang="es-ES"/>
          </a:p>
          <a:p>
            <a:r>
              <a:rPr lang="es-ES"/>
              <a:t>Pero en realizad solo le damos que analice la </a:t>
            </a:r>
            <a:r>
              <a:rPr lang="es-ES" b="1"/>
              <a:t>CARGA VIVA </a:t>
            </a:r>
            <a:r>
              <a:rPr lang="es-ES"/>
              <a:t>  LUEGO LE DAMOS EN OK  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14:cNvPr>
              <p14:cNvContentPartPr/>
              <p14:nvPr/>
            </p14:nvContentPartPr>
            <p14:xfrm>
              <a:off x="622701" y="1640322"/>
              <a:ext cx="2399040" cy="2833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701" y="1550322"/>
                <a:ext cx="2488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14:cNvPr>
              <p14:cNvContentPartPr/>
              <p14:nvPr/>
            </p14:nvContentPartPr>
            <p14:xfrm>
              <a:off x="1033821" y="3551562"/>
              <a:ext cx="4519080" cy="3729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821" y="3461562"/>
                <a:ext cx="46087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14:cNvPr>
              <p14:cNvContentPartPr/>
              <p14:nvPr/>
            </p14:nvContentPartPr>
            <p14:xfrm>
              <a:off x="6745221" y="3233322"/>
              <a:ext cx="1483200" cy="687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0221" y="3143322"/>
                <a:ext cx="1572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14:cNvPr>
              <p14:cNvContentPartPr/>
              <p14:nvPr/>
            </p14:nvContentPartPr>
            <p14:xfrm>
              <a:off x="6824781" y="6133122"/>
              <a:ext cx="782280" cy="63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9781" y="6043122"/>
                <a:ext cx="87192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31821C-3EC2-1F87-1E72-ABB6471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2" y="1539154"/>
            <a:ext cx="7001852" cy="53061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AF0DAD-2321-02E5-09FA-66EA2CED87B4}"/>
              </a:ext>
            </a:extLst>
          </p:cNvPr>
          <p:cNvSpPr txBox="1"/>
          <p:nvPr/>
        </p:nvSpPr>
        <p:spPr>
          <a:xfrm>
            <a:off x="7832034" y="477079"/>
            <a:ext cx="3313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SI YA ANALIZAMOS EL MODELO  </a:t>
            </a:r>
          </a:p>
          <a:p>
            <a:endParaRPr lang="es-ES" dirty="0"/>
          </a:p>
          <a:p>
            <a:r>
              <a:rPr lang="es-ES" dirty="0"/>
              <a:t>DICE que la estructura es inestable ante todas las condiciones de chequeo </a:t>
            </a:r>
          </a:p>
          <a:p>
            <a:r>
              <a:rPr lang="es-ES" dirty="0"/>
              <a:t>Para efectos de análisis, es solo  una advertencia, debido a que no hay una restricción a momento</a:t>
            </a:r>
          </a:p>
          <a:p>
            <a:r>
              <a:rPr lang="es-ES" dirty="0"/>
              <a:t>Para el análisis en 2D no es inconveniente </a:t>
            </a:r>
          </a:p>
          <a:p>
            <a:r>
              <a:rPr lang="es-ES" dirty="0"/>
              <a:t>Pero si es en 3d si se considera 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BC9C0-A1C2-D00F-3E28-2C7CB3C9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0" y="427095"/>
            <a:ext cx="2691289" cy="1839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14:cNvPr>
              <p14:cNvContentPartPr/>
              <p14:nvPr/>
            </p14:nvContentPartPr>
            <p14:xfrm>
              <a:off x="675981" y="3750282"/>
              <a:ext cx="3949560" cy="333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981" y="3660282"/>
                <a:ext cx="4039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14:cNvPr>
              <p14:cNvContentPartPr/>
              <p14:nvPr/>
            </p14:nvContentPartPr>
            <p14:xfrm>
              <a:off x="5711661" y="5910642"/>
              <a:ext cx="1973520" cy="1216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6661" y="5820642"/>
                <a:ext cx="2063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14:cNvPr>
              <p14:cNvContentPartPr/>
              <p14:nvPr/>
            </p14:nvContentPartPr>
            <p14:xfrm>
              <a:off x="6930981" y="2530962"/>
              <a:ext cx="619560" cy="957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5981" y="2440962"/>
                <a:ext cx="709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14:cNvPr>
              <p14:cNvContentPartPr/>
              <p14:nvPr/>
            </p14:nvContentPartPr>
            <p14:xfrm>
              <a:off x="1497501" y="740682"/>
              <a:ext cx="963360" cy="4654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2501" y="650682"/>
                <a:ext cx="105300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7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004F4C-FF04-EC70-76C7-F808FA41ABBC}"/>
              </a:ext>
            </a:extLst>
          </p:cNvPr>
          <p:cNvSpPr/>
          <p:nvPr/>
        </p:nvSpPr>
        <p:spPr>
          <a:xfrm>
            <a:off x="875351" y="2967335"/>
            <a:ext cx="10441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Despues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haber corrido el análisis </a:t>
            </a:r>
          </a:p>
        </p:txBody>
      </p:sp>
    </p:spTree>
    <p:extLst>
      <p:ext uri="{BB962C8B-B14F-4D97-AF65-F5344CB8AC3E}">
        <p14:creationId xmlns:p14="http://schemas.microsoft.com/office/powerpoint/2010/main" val="197435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DD80AC-A69D-FD4A-6394-D7ED4DE43358}"/>
              </a:ext>
            </a:extLst>
          </p:cNvPr>
          <p:cNvSpPr txBox="1"/>
          <p:nvPr/>
        </p:nvSpPr>
        <p:spPr>
          <a:xfrm>
            <a:off x="5380383" y="636104"/>
            <a:ext cx="5022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Resultados </a:t>
            </a:r>
            <a:r>
              <a:rPr lang="es-ES" dirty="0" err="1"/>
              <a:t>despuesd</a:t>
            </a:r>
            <a:r>
              <a:rPr lang="es-ES" dirty="0"/>
              <a:t> e haber corrido el análisis, menú </a:t>
            </a:r>
            <a:r>
              <a:rPr lang="es-ES" dirty="0" err="1"/>
              <a:t>display</a:t>
            </a:r>
            <a:r>
              <a:rPr lang="es-ES" dirty="0"/>
              <a:t>, como se encuentra la estructura deformada y diagramas de esfuerzos y soportes </a:t>
            </a:r>
          </a:p>
          <a:p>
            <a:r>
              <a:rPr lang="es-GT" dirty="0"/>
              <a:t>VEMOS DIAGRAMAS DE CARGAS, esos valores deberían de aparecer en el diagrama de carga axial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6AAF7-C95E-8227-0C39-83CBE43F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49" y="2518726"/>
            <a:ext cx="6942917" cy="34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704979-FB69-059D-6D33-ACA38A1F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4" y="1005436"/>
            <a:ext cx="9870316" cy="34654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4DD41F-9A8E-F7F2-4B2E-B99AA5479B37}"/>
              </a:ext>
            </a:extLst>
          </p:cNvPr>
          <p:cNvSpPr txBox="1"/>
          <p:nvPr/>
        </p:nvSpPr>
        <p:spPr>
          <a:xfrm>
            <a:off x="5300870" y="6361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Definiendo sección </a:t>
            </a:r>
          </a:p>
        </p:txBody>
      </p:sp>
    </p:spTree>
    <p:extLst>
      <p:ext uri="{BB962C8B-B14F-4D97-AF65-F5344CB8AC3E}">
        <p14:creationId xmlns:p14="http://schemas.microsoft.com/office/powerpoint/2010/main" val="327308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F3B81D-EC17-AB87-1352-412C374BDBFE}"/>
              </a:ext>
            </a:extLst>
          </p:cNvPr>
          <p:cNvSpPr txBox="1"/>
          <p:nvPr/>
        </p:nvSpPr>
        <p:spPr>
          <a:xfrm>
            <a:off x="5989983" y="861391"/>
            <a:ext cx="336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</a:t>
            </a:r>
            <a:r>
              <a:rPr lang="es-ES" b="1" dirty="0"/>
              <a:t>CARGAS AXIALES, O EN EL BOTONCITO DE ARRIBA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8721A-8D9A-2C9C-4508-707B5F52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9" y="1728549"/>
            <a:ext cx="6487430" cy="4268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14:cNvPr>
              <p14:cNvContentPartPr/>
              <p14:nvPr/>
            </p14:nvContentPartPr>
            <p14:xfrm>
              <a:off x="1656621" y="3564882"/>
              <a:ext cx="3392640" cy="67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621" y="3474882"/>
                <a:ext cx="3482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14:cNvPr>
              <p14:cNvContentPartPr/>
              <p14:nvPr/>
            </p14:nvContentPartPr>
            <p14:xfrm>
              <a:off x="4890141" y="4214322"/>
              <a:ext cx="2597760" cy="3146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5141" y="4124322"/>
                <a:ext cx="2687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14:cNvPr>
              <p14:cNvContentPartPr/>
              <p14:nvPr/>
            </p14:nvContentPartPr>
            <p14:xfrm>
              <a:off x="1656621" y="2088162"/>
              <a:ext cx="782280" cy="28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1621" y="1998162"/>
                <a:ext cx="871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14:cNvPr>
              <p14:cNvContentPartPr/>
              <p14:nvPr/>
            </p14:nvContentPartPr>
            <p14:xfrm>
              <a:off x="6833061" y="2158362"/>
              <a:ext cx="156240" cy="6192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8061" y="2068362"/>
                <a:ext cx="245880" cy="7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5BC5A9-E676-DED6-D39C-BD620F54DBFA}"/>
              </a:ext>
            </a:extLst>
          </p:cNvPr>
          <p:cNvSpPr txBox="1"/>
          <p:nvPr/>
        </p:nvSpPr>
        <p:spPr>
          <a:xfrm>
            <a:off x="5592416" y="980661"/>
            <a:ext cx="4333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aparece la opción del caso de carga que yo quiero analizar, solo aparece carga viva, si se hubiera hecho para las </a:t>
            </a:r>
            <a:r>
              <a:rPr lang="es-ES" dirty="0" err="1"/>
              <a:t>ddemas</a:t>
            </a:r>
            <a:r>
              <a:rPr lang="es-ES" dirty="0"/>
              <a:t> cargas si aparecerían </a:t>
            </a:r>
          </a:p>
          <a:p>
            <a:r>
              <a:rPr lang="es-ES" dirty="0"/>
              <a:t>Vamos a presionar en </a:t>
            </a:r>
            <a:r>
              <a:rPr lang="es-ES" b="1" dirty="0"/>
              <a:t>DIAGRAMA DE FUERZAS AXIALES</a:t>
            </a:r>
          </a:p>
          <a:p>
            <a:r>
              <a:rPr lang="es-ES" dirty="0"/>
              <a:t>Opciones de </a:t>
            </a:r>
            <a:r>
              <a:rPr lang="es-ES" dirty="0" err="1"/>
              <a:t>display</a:t>
            </a:r>
            <a:r>
              <a:rPr lang="es-ES" dirty="0"/>
              <a:t> los 2 se selecciona 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EA9F54-8A0C-52A9-75AC-43536897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9" y="251969"/>
            <a:ext cx="4344006" cy="6354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14:cNvPr>
              <p14:cNvContentPartPr/>
              <p14:nvPr/>
            </p14:nvContentPartPr>
            <p14:xfrm>
              <a:off x="1139661" y="1041282"/>
              <a:ext cx="2067840" cy="284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661" y="969282"/>
                <a:ext cx="2139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14:cNvPr>
              <p14:cNvContentPartPr/>
              <p14:nvPr/>
            </p14:nvContentPartPr>
            <p14:xfrm>
              <a:off x="1139661" y="1868562"/>
              <a:ext cx="1020960" cy="932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661" y="1796562"/>
                <a:ext cx="1092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14:cNvPr>
              <p14:cNvContentPartPr/>
              <p14:nvPr/>
            </p14:nvContentPartPr>
            <p14:xfrm>
              <a:off x="1086741" y="3470562"/>
              <a:ext cx="967680" cy="5205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0741" y="3398562"/>
                <a:ext cx="1039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14:cNvPr>
              <p14:cNvContentPartPr/>
              <p14:nvPr/>
            </p14:nvContentPartPr>
            <p14:xfrm>
              <a:off x="1510821" y="6053922"/>
              <a:ext cx="835200" cy="1242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821" y="5981922"/>
                <a:ext cx="906840" cy="267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F81AF294-5CAE-DC10-18B8-DF57AE637B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658" y="3429000"/>
            <a:ext cx="5668377" cy="2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770F8C-50AC-6B82-66B6-93F9B685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20" y="3561522"/>
            <a:ext cx="8915159" cy="30360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436679-B7D8-0B67-8FFE-1B64B164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33" y="366465"/>
            <a:ext cx="7253789" cy="21681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E95173-C293-8C05-8600-807ADB50C15F}"/>
              </a:ext>
            </a:extLst>
          </p:cNvPr>
          <p:cNvSpPr txBox="1"/>
          <p:nvPr/>
        </p:nvSpPr>
        <p:spPr>
          <a:xfrm>
            <a:off x="2332383" y="2822713"/>
            <a:ext cx="62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TIENEN LOS MISMOS VALORES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14:cNvPr>
              <p14:cNvContentPartPr/>
              <p14:nvPr/>
            </p14:nvContentPartPr>
            <p14:xfrm>
              <a:off x="2955141" y="1152522"/>
              <a:ext cx="793800" cy="239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141" y="1080522"/>
                <a:ext cx="865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14:cNvPr>
              <p14:cNvContentPartPr/>
              <p14:nvPr/>
            </p14:nvContentPartPr>
            <p14:xfrm>
              <a:off x="3220101" y="4969602"/>
              <a:ext cx="398160" cy="278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4101" y="4897602"/>
                <a:ext cx="469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14:cNvPr>
              <p14:cNvContentPartPr/>
              <p14:nvPr/>
            </p14:nvContentPartPr>
            <p14:xfrm>
              <a:off x="7125381" y="4531842"/>
              <a:ext cx="2045880" cy="9738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381" y="4522842"/>
                <a:ext cx="206352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14:cNvPr>
              <p14:cNvContentPartPr/>
              <p14:nvPr/>
            </p14:nvContentPartPr>
            <p14:xfrm>
              <a:off x="1668501" y="775962"/>
              <a:ext cx="3381120" cy="55767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9501" y="766962"/>
                <a:ext cx="3398760" cy="55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14:cNvPr>
              <p14:cNvContentPartPr/>
              <p14:nvPr/>
            </p14:nvContentPartPr>
            <p14:xfrm>
              <a:off x="6994341" y="5730282"/>
              <a:ext cx="838800" cy="52560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5341" y="5721282"/>
                <a:ext cx="8564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14:cNvPr>
              <p14:cNvContentPartPr/>
              <p14:nvPr/>
            </p14:nvContentPartPr>
            <p14:xfrm>
              <a:off x="4055301" y="4757562"/>
              <a:ext cx="649440" cy="27864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6301" y="4748562"/>
                <a:ext cx="667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14:cNvPr>
              <p14:cNvContentPartPr/>
              <p14:nvPr/>
            </p14:nvContentPartPr>
            <p14:xfrm>
              <a:off x="7659621" y="1033722"/>
              <a:ext cx="716040" cy="3582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3621" y="961722"/>
                <a:ext cx="787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14:cNvPr>
              <p14:cNvContentPartPr/>
              <p14:nvPr/>
            </p14:nvContentPartPr>
            <p14:xfrm>
              <a:off x="5420061" y="725562"/>
              <a:ext cx="1100520" cy="3024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4061" y="653562"/>
                <a:ext cx="1172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14:cNvPr>
              <p14:cNvContentPartPr/>
              <p14:nvPr/>
            </p14:nvContentPartPr>
            <p14:xfrm>
              <a:off x="4201101" y="2065482"/>
              <a:ext cx="1139760" cy="8172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5101" y="1993482"/>
                <a:ext cx="1211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14:cNvPr>
              <p14:cNvContentPartPr/>
              <p14:nvPr/>
            </p14:nvContentPartPr>
            <p14:xfrm>
              <a:off x="6096141" y="2041002"/>
              <a:ext cx="715680" cy="17784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0141" y="1969002"/>
                <a:ext cx="787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14:cNvPr>
              <p14:cNvContentPartPr/>
              <p14:nvPr/>
            </p14:nvContentPartPr>
            <p14:xfrm>
              <a:off x="2160261" y="1881882"/>
              <a:ext cx="729000" cy="17784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4261" y="1809882"/>
                <a:ext cx="800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14:cNvPr>
              <p14:cNvContentPartPr/>
              <p14:nvPr/>
            </p14:nvContentPartPr>
            <p14:xfrm>
              <a:off x="8203221" y="2160162"/>
              <a:ext cx="835200" cy="532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7221" y="2088162"/>
                <a:ext cx="90684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99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6E4E9E-C7FB-46A3-821D-EE5418B63A0C}"/>
              </a:ext>
            </a:extLst>
          </p:cNvPr>
          <p:cNvSpPr txBox="1"/>
          <p:nvPr/>
        </p:nvSpPr>
        <p:spPr>
          <a:xfrm>
            <a:off x="1565839" y="1026285"/>
            <a:ext cx="35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LO que nos piden </a:t>
            </a:r>
            <a:r>
              <a:rPr lang="es-ES" b="1" dirty="0"/>
              <a:t>EL DESPLAZAMIENTO DE LA JUNTA C  </a:t>
            </a:r>
            <a:r>
              <a:rPr lang="es-ES" dirty="0"/>
              <a:t>Tiene que ser </a:t>
            </a:r>
          </a:p>
          <a:p>
            <a:endParaRPr lang="es-ES" dirty="0"/>
          </a:p>
          <a:p>
            <a:r>
              <a:rPr lang="es-ES" dirty="0"/>
              <a:t>Luego en </a:t>
            </a:r>
            <a:r>
              <a:rPr lang="es-ES" dirty="0" err="1"/>
              <a:t>display</a:t>
            </a:r>
            <a:r>
              <a:rPr lang="es-ES" dirty="0"/>
              <a:t> hasta minuto 34 57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1C20A-F765-1095-B0EC-24797030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82" y="555076"/>
            <a:ext cx="3238414" cy="15785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016E1-3A8A-28C1-ADEB-45A163D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5" y="2598748"/>
            <a:ext cx="4365679" cy="22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90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0EA17-C581-2953-4C7D-ABB14942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43" y="1733228"/>
            <a:ext cx="2505425" cy="2305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6593A9-6E70-A5EB-7DAC-E5712FE6BD05}"/>
              </a:ext>
            </a:extLst>
          </p:cNvPr>
          <p:cNvSpPr txBox="1"/>
          <p:nvPr/>
        </p:nvSpPr>
        <p:spPr>
          <a:xfrm>
            <a:off x="5512905" y="728870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PARA GENERAR UNA SECCION GENERAL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45151-0758-0F44-CA2D-0DDB3E80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053"/>
          <a:stretch/>
        </p:blipFill>
        <p:spPr>
          <a:xfrm>
            <a:off x="609601" y="1483378"/>
            <a:ext cx="6230019" cy="44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AA2CC2-DF98-6BD7-2C24-49DE9BED472A}"/>
              </a:ext>
            </a:extLst>
          </p:cNvPr>
          <p:cNvSpPr txBox="1"/>
          <p:nvPr/>
        </p:nvSpPr>
        <p:spPr>
          <a:xfrm>
            <a:off x="7421217" y="742122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Aparece una sección elíptica </a:t>
            </a:r>
          </a:p>
          <a:p>
            <a:endParaRPr lang="es-GT" dirty="0"/>
          </a:p>
          <a:p>
            <a:r>
              <a:rPr lang="es-GT" dirty="0" err="1"/>
              <a:t>Elegino</a:t>
            </a:r>
            <a:r>
              <a:rPr lang="es-GT" dirty="0"/>
              <a:t> material que creamos </a:t>
            </a:r>
          </a:p>
          <a:p>
            <a:r>
              <a:rPr lang="es-GT" dirty="0"/>
              <a:t>Y las dimensiones son 1x 1, solo va servir para </a:t>
            </a:r>
            <a:r>
              <a:rPr lang="es-GT" dirty="0" err="1"/>
              <a:t>volumetria</a:t>
            </a:r>
            <a:r>
              <a:rPr lang="es-GT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62D8E-FD19-3920-2C1E-9F077EA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4" y="612974"/>
            <a:ext cx="663985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D1902-76B3-8F67-FA6E-757AC5FA2D44}"/>
              </a:ext>
            </a:extLst>
          </p:cNvPr>
          <p:cNvSpPr txBox="1"/>
          <p:nvPr/>
        </p:nvSpPr>
        <p:spPr>
          <a:xfrm>
            <a:off x="7646504" y="223961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Modificar el área de la sección, se coloca 0.5 que es lo que solicita el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43E1D-E786-AF48-D10C-C1D7499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1" y="1344243"/>
            <a:ext cx="6992326" cy="4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F0D56E-359D-5CFE-1F5E-1BB37DD4AFCC}"/>
              </a:ext>
            </a:extLst>
          </p:cNvPr>
          <p:cNvSpPr txBox="1"/>
          <p:nvPr/>
        </p:nvSpPr>
        <p:spPr>
          <a:xfrm>
            <a:off x="7792278" y="188180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modificadores se quedan igual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2D947-BD2E-EB2D-1887-FAF4B0F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56835"/>
            <a:ext cx="629690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D41011-C782-E2A7-4D1E-C04C392C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611735"/>
            <a:ext cx="6639852" cy="54776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24DCAC-52FB-6C55-9114-10D05685F448}"/>
              </a:ext>
            </a:extLst>
          </p:cNvPr>
          <p:cNvSpPr txBox="1"/>
          <p:nvPr/>
        </p:nvSpPr>
        <p:spPr>
          <a:xfrm>
            <a:off x="5117140" y="1283530"/>
            <a:ext cx="45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Cambiamos la opción como articulado o </a:t>
            </a:r>
            <a:r>
              <a:rPr lang="es-GT" dirty="0" err="1"/>
              <a:t>pined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9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83E45A-5ED6-61BE-00BF-785B5473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9" y="1952625"/>
            <a:ext cx="8065039" cy="34293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9A44B0-2BFB-E7BE-6477-D8C4E59C5F88}"/>
              </a:ext>
            </a:extLst>
          </p:cNvPr>
          <p:cNvSpPr txBox="1"/>
          <p:nvPr/>
        </p:nvSpPr>
        <p:spPr>
          <a:xfrm>
            <a:off x="3419475" y="110670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 queda por defecto se le agrego los soportes articulados 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14:cNvPr>
              <p14:cNvContentPartPr/>
              <p14:nvPr/>
            </p14:nvContentPartPr>
            <p14:xfrm>
              <a:off x="2028675" y="5047770"/>
              <a:ext cx="71532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675" y="4939770"/>
                <a:ext cx="82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14:cNvPr>
              <p14:cNvContentPartPr/>
              <p14:nvPr/>
            </p14:nvContentPartPr>
            <p14:xfrm>
              <a:off x="4428795" y="4896930"/>
              <a:ext cx="560520" cy="280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55" y="4788930"/>
                <a:ext cx="668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14:cNvPr>
              <p14:cNvContentPartPr/>
              <p14:nvPr/>
            </p14:nvContentPartPr>
            <p14:xfrm>
              <a:off x="6971835" y="5018970"/>
              <a:ext cx="505440" cy="19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7835" y="4911330"/>
                <a:ext cx="61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14:cNvPr>
              <p14:cNvContentPartPr/>
              <p14:nvPr/>
            </p14:nvContentPartPr>
            <p14:xfrm>
              <a:off x="9324435" y="5057130"/>
              <a:ext cx="973080" cy="69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0435" y="4949490"/>
                <a:ext cx="1080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14:cNvPr>
              <p14:cNvContentPartPr/>
              <p14:nvPr/>
            </p14:nvContentPartPr>
            <p14:xfrm>
              <a:off x="8981355" y="4942290"/>
              <a:ext cx="842760" cy="583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7715" y="4834650"/>
                <a:ext cx="95040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699</Words>
  <Application>Microsoft Office PowerPoint</Application>
  <PresentationFormat>Panorámica</PresentationFormat>
  <Paragraphs>70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10</cp:revision>
  <cp:lastPrinted>2025-05-31T18:50:14Z</cp:lastPrinted>
  <dcterms:created xsi:type="dcterms:W3CDTF">2025-05-30T20:21:07Z</dcterms:created>
  <dcterms:modified xsi:type="dcterms:W3CDTF">2025-05-31T23:12:31Z</dcterms:modified>
</cp:coreProperties>
</file>