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2" r:id="rId5"/>
    <p:sldId id="263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9T20:04:28.4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739 1,'26'2,"0"1,0 1,-1 1,1 2,-2 0,1 2,24 11,20 7,96 28,2-6,2-8,2-8,1-7,335 6,-441-33,-61 0,-8 0,-33-3,-623-37,-374 41,464 1,553-1,1 1,-1 0,0 2,-26 6,-10 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9T20:04:29.8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948 39,'-17'-7,"1"0,-2 1,1 1,0 1,-1 1,0 0,0 1,0 1,0 1,0 0,0 1,0 1,-32 8,-12 8,1 2,-92 44,0 0,-69 0,221-64,0 0,0 0,0 0,0 1,0-1,0 0,0 1,0-1,1 1,-1-1,0 1,0 0,0-1,1 1,-1 0,0-1,1 1,-1 0,0 1,13 6,43-1,716 1,-472-11,201 4,515-5,-887-1,-1-6,142-30,-236 35,-13 2,1 0,-1-1,26-10,-7-4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9T20:04:35.0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885 0,'10'1,"0"0,-1 1,0 0,16 5,14 4,117 24,-87-18,103 13,376-15,-408-15,2460-4,-2161-25,-805 92,-379-9,531-44,-1607 13,1200-26,583 3,1 1,-1 2,-48 10,57-1,29-12,0 0,-1 1,1-1,0 0,0 1,-1-1,1 0,0 1,0-1,-1 0,1 1,0-1,0 0,0 1,0-1,0 1,0-1,0 1,0-1,0 0,0 1,0-1,0 1,0-1,0 0,0 1,0-1,0 1,0-1,0 0,1 1,-1-1,0 1,0-1,3 3,0-1,0 1,0-1,1 0,-1 0,0 0,1 0,-1-1,1 1,0-1,4 1,62 15,127 16,79-11,-248-20,602 18,-581-25,-48 5,-1 0,0 0,0 0,0 0,0 0,1 0,-1 0,0 0,0 0,0 0,0 0,1 0,-1 0,0 0,0-1,0 1,0 0,1 0,-1 0,0 0,0 0,0 0,0 0,0-1,0 1,1 0,-1 0,0 0,0 0,0 0,0-1,0 1,0 0,0 0,0 0,0 0,0-1,0 1,0 0,0 0,0 0,0 0,0-1,0 1,0 0,0 0,0 0,0 0,0-1,0 1,0 0,0 0,0 0,-1 0,1-1,0 1,0 0,0 0,0 0,0 0,-1 0,-28-13,-103-21,-219-29,235 46,-36-7,-1001-147,1086 161,-120-12,156 20,0 1,-1 2,-56 8,86-8,0-1,-1 0,1 1,0 0,0-1,0 1,-1 0,1 0,0 0,0 0,0 1,1-1,-1 0,0 1,0 0,1-1,-3 3,4-2,-1-1,0 1,1-1,-1 1,1 0,0-1,-1 1,1 0,0-1,0 1,0 0,0 0,0-1,0 1,1 0,-1-1,1 1,0 1,3 5,0 0,0 0,1 0,0-1,0 0,0 0,13 11,76 65,4-5,113 70,-66-55,240 116,-363-198,1-1,1-1,-1-1,1-1,1-1,-1-1,1-1,0-1,49-2,-21-6,1-3,-1-1,0-4,-1-1,94-40,-40 16,-73 28,-1-2,0 0,-1-2,57-35,-84 47,-1 0,0 0,-1 0,1-1,0 1,-1 0,1-1,-1 0,0 0,0 0,0 0,0 0,0 0,-1 0,1 0,-1-1,0 1,0-1,0 1,0-1,-1 1,0-1,1 1,-1-1,0 1,-1-1,0-6,-12-21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9T20:07:16.7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1464 749,'-67'-4,"0"-3,-102-22,94 13,-116-8,-203 26,-43-4,432 2,-1-1,1 0,-1 0,1 0,0-1,-1 1,-8-6,13 7,0-1,0 1,1-1,-1 1,0-1,1 1,-1-1,0 0,1 0,-1 1,1-1,-1 0,1 0,-1 1,1-1,-1 0,1 0,0 0,0 0,-1 0,1-1,0 1,1-1,-1 1,0-1,1 1,-1-1,1 1,0-1,0 1,-1 0,1-1,0 1,0 0,0 0,0 0,0 0,1-1,1 0,14-11,1 0,0 1,1 1,0 1,22-8,112-37,-132 49,796-184,-790 185,166-30,270-13,-364 45,1 5,0 4,-1 4,155 36,26 14,-254-60,-26-1,0 1,0 0,0 0,0-1,0 1,0 0,1 0,-1 0,0-1,0 1,0 0,0 0,0-1,0 1,0 0,0 0,0-1,0 1,0 0,-1 0,1-1,0 1,0 0,0 0,0 0,0-1,0 1,0 0,-1 0,1 0,0-1,0 1,0 0,-1 0,1 0,0 0,0 0,0-1,-1 1,1 0,0 0,0 0,0 0,-1 0,1 0,0 0,-53-26,-139-35,-262-48,394 96,50 11,-146-32,-300-27,439 59,-2 2,1 0,0 1,1 1,-1 1,0 0,0 2,1 0,0 0,0 2,1 0,0 1,-23 15,12 2,26-24,1 0,-1 0,1 0,-1 0,1 0,-1 0,1 0,0 0,-1 0,1 0,0 0,0 0,0 1,0-1,0 0,0 0,0 0,0 0,1 0,-1 0,0 0,1 0,-1 0,0 0,1 0,0 0,-1 0,1 0,-1 0,1 0,0 0,0-1,1 2,5 3,0 0,0-1,0 0,1 0,-1-1,1 0,14 4,85 19,212 22,967 34,11-78,-1160-5,397-4,-2446 6,417 95,1472-94,-1 1,0 1,-43 12,66-16,1 0,-1 0,0 0,0 0,1 0,-1 1,0-1,0 0,1 0,-1 1,0-1,1 0,-1 1,0-1,1 1,-1-1,1 1,-1-1,1 1,-1-1,1 1,-1 0,1-1,-1 1,1-1,0 1,-1 0,1 1,2-1,-1 0,1 0,0 0,0 0,0 0,0-1,0 1,1-1,-1 1,0-1,0 0,4 1,214 9,-163-10,2030 1,-1999-2,307-8,-14-27,-372 34,57-12,-64 13,1 0,-1 0,1 0,-1 0,0 0,1 0,-1-1,0 1,0-1,0 1,0-1,0 0,-1 0,1 0,0 0,-1 0,1 0,-1 0,2-5,-3 6,0-1,0 1,0-1,0 0,0 1,0-1,0 0,0 1,-1-1,1 1,-1-1,1 1,-1-1,0 1,0-1,1 1,-1-1,0 1,0 0,0 0,-1-1,1 1,0 0,0 0,-1 0,1 0,-2-1,-48-23,49 24,-53-19,-1 2,-1 2,0 3,-70-6,-241-6,133 23,-295 35,488-31,31-2,1 0,0 1,-1 0,1 1,0 0,0 0,-17 7,27-8,-1-1,0 0,1 0,-1 0,1 1,-1-1,1 0,-1 1,1-1,-1 1,1-1,-1 0,1 1,0-1,-1 1,1-1,0 1,-1-1,1 1,0-1,-1 1,1 0,0-1,0 1,0-1,0 1,0 0,0-1,0 1,0-1,0 1,0 0,0-1,0 1,0-1,0 1,0 0,0-1,1 1,-1-1,0 1,1-1,-1 1,0-1,1 1,-1 0,30 23,12-3,0-2,2-2,0-1,0-2,64 10,-46-10,66 18,241 54,5-30,211-20,-11-53,-528 13,0-2,55-15,-87 17,0 0,0-1,-1-1,0-1,0 1,-1-2,0 0,0-1,-1 0,0 0,12-14,13-19,53-80,-88 120,1-1,-1 1,0-1,0 1,0-1,0 0,0 0,-1 0,1 1,-1-1,0 0,0 0,0 0,0 0,0 0,-1 1,1-1,-1 0,0 0,0 0,0 1,0-1,0 1,-1-1,1 1,-1-1,0 1,1 0,-1-1,0 1,0 0,0 1,-1-1,-2-2,-6-4,-1 0,0 0,0 1,-1 1,-26-10,-33-6,-1 2,-1 4,-143-12,-235 23,297 17,1 6,1 8,0 5,3 8,-184 72,-432 170,717-267,-2-1,-79 8,88-15,-46 3,-147-5,169-5,33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9T20:08:05.1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2036 395,'-7'-1,"0"0,1-1,-1 1,0-2,1 1,0-1,0 0,-9-5,-19-8,-25-6,-438-148,409 146,-1 4,-1 4,-163-8,-229 25,246 1,424 5,1047 90,-127-6,1216-50,-2320-41,457-18,-13-35,-380 38,78-29,-79 22,70-14,511-76,-603 98,-64 12,0 0,-35 2,10 1,-3476-1,1442 3,1945-4,-338 6,4 37,406-34,37-6,0 1,0 1,1 2,-23 7,33-5,15-2,25 3,58 0,169-2,-162-8,52 0,110 2,-245-1,0 1,0 1,0-1,-1 1,15 6,-22-8,0 0,1 1,-1 0,0-1,0 1,0-1,0 1,0 0,0 0,0 0,0 0,0 0,-1 0,1 0,0 0,-1 0,1 0,0 0,0 1,-1 0,-1-1,1 1,0-1,0 0,0 1,-1-1,1 0,-1 1,1-1,-1 0,1 0,-1 0,0 1,0-1,0 0,1 0,-1 0,0 0,0 0,-1 0,1-1,-1 2,-17 12,0-1,-1 0,-1-2,-23 10,-14 8,-141 85,165-92,2 2,1 0,-49 50,75-68,0-1,0 1,0 0,0 1,1-1,0 1,1 0,-1 0,1 0,0 0,1 1,-2 9,4-13,0 0,0 0,1 1,0-1,-1 0,1 0,1 0,-1 0,1 0,-1 0,1-1,0 1,1 0,-1-1,1 1,-1-1,1 0,0 0,0 0,0 0,1-1,-1 1,1-1,-1 0,5 2,38 20,1-2,1-2,0-2,59 13,-82-24,1234 290,-1024-247,37 7,-241-49,-26-3,-41 1,11-4,-35 6,0 4,1 1,0 3,1 3,1 2,1 3,1 2,-55 36,99-56,1 1,0 0,0 0,1 1,0 0,0 1,1 0,1 0,-11 16,18-24,-1 0,0 0,1 0,-1 0,1 1,0-1,-1 0,1 0,0 1,0-1,0 0,0 1,0-1,0 0,0 0,0 1,1-1,-1 0,0 0,1 1,-1-1,1 0,-1 0,1 0,0 0,-1 0,1 1,0-2,0 1,0 0,0 0,0 0,2 1,2 1,1 0,-1 0,1-1,0 0,0 0,8 1,55 9,1-4,0-3,96-5,-37 0,-49 5,-59 2,-21-6,0-1,1 0,-1 0,0 0,0 0,0 1,0-1,1 0,-1 0,0 1,0-1,0 0,0 0,0 0,0 1,0-1,0 0,0 0,0 1,0-1,0 0,0 0,0 1,0-1,0 0,0 0,0 1,0-1,0 0,0 0,-1 1,1-1,0 0,0 0,0 0,0 1,0-1,-1 0,1 0,-35 19,-125 41,-215 93,56 20,248-128,2 4,-83 74,142-113,0 0,0 0,-15 21,23-29,1 1,-1-1,1 0,0 1,0-1,-1 1,2 0,-1-1,0 1,0 0,1-1,0 1,-1 0,1 0,0 0,0-1,1 1,-1 0,1 0,-1-1,1 1,0 0,0-1,0 1,2 4,33 27,5 6,-39-39,-1 1,0 0,0 0,0 0,0 0,0 0,0 0,0 0,-1 0,1 0,-1 0,1 0,-1 0,0 1,0-1,0 0,0 0,0 0,-1 0,1 1,-2 2,-2 4,-1 0,-1 0,0-1,0 0,-1 0,0 0,-15 12,7-5,-100 87,76-70,1 1,2 2,2 1,-40 55,70-86,1-1,0 1,0 0,0 0,1 1,0-1,0 0,0 1,1-1,-1 1,2 0,-1-1,0 1,1 0,1 8,0-9,1 1,0-1,0 0,0 0,1 0,0 0,0 0,0-1,1 0,-1 1,1-1,0 0,0 0,0-1,9 6,29 17,-32-20,0 0,0 0,0 1,-1 1,0-1,13 15,-20-19,-1-1,1 1,-1-1,0 1,0-1,0 1,0 0,0 0,-1 0,1 0,-1-1,0 1,0 0,0 0,0 0,0 0,-1 0,1 0,-1-1,0 1,1 0,-1 0,-1-1,1 1,0-1,-1 1,1-1,-1 1,0-1,0 0,0 0,-3 3,-90 90,63-65,-41 46,47-43,-37 59,57-81,0 0,1 0,0 0,0 0,1 1,1 0,0 0,1 0,0 0,-1 19,4-27,-1 0,1 0,0 0,0 0,0 0,0 0,1 0,0 0,0 0,0 0,0-1,0 1,1-1,0 1,0-1,0 0,0 0,0-1,0 1,6 3,6 3,0-1,0-1,31 10,34 8,122 22,91-3,53 10,-339-52,58 14,-62-15,1 1,0-1,-1 1,1-1,-1 1,0 0,1 1,-1-1,0 0,0 1,-1 0,6 5,-7-5,0-1,-1 0,1 1,0-1,-1 0,0 1,1-1,-1 1,0-1,0 0,-1 1,1-1,0 1,-1-1,0 0,1 1,-1-1,0 0,0 0,0 0,0 1,-1-1,1 0,-1 0,-1 1,-45 48,46-49,-34 29,-34 32,65-58,1-1,0 2,0-1,0 0,1 1,-1 0,1-1,1 1,-1 0,-3 13,6-16,0-1,0 0,0 0,0 1,1-1,-1 0,0 0,1 1,0-1,-1 0,1 0,0 0,0 0,0 0,1 0,-1 0,0 0,1-1,-1 1,1 0,0-1,-1 1,1-1,0 0,0 1,0-1,0 0,0 0,0 0,0-1,0 1,4 0,8 4,0-2,0 0,25 1,-37-3,62 1,85-6,-139 4,0-1,0 1,0-2,-1 1,1-1,0-1,-1 0,1 0,-1-1,0 0,0 0,0-1,-1 0,1-1,-1 0,-1 0,1-1,9-10,36-62,-50 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9T21:39:28.5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9T21:40:01.5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41,'289'7,"515"80,163 102,-128-23,-644-128,174 25,-312-58,-18-2,0 2,-1 1,47 14,-55-6,-29-13,-1-1,0 0,1 0,-1 0,1 0,-1 1,1-1,-1 0,0 0,1 1,-1-1,0 0,1 1,-1-1,0 0,1 1,-1-1,0 1,0-1,1 0,-1 1,0-1,0 1,0-1,0 1,1-1,-1 1,0-1,0 1,0-1,0 0,0 1,0-1,0 1,-1-1,1 1,0-1,0 1,0-1,0 1,0-1,-1 0,1 1,0-1,0 1,-1-1,1 0,0 1,-1-1,1 0,0 1,-1-1,1 0,-1 0,1 1,0-1,-1 0,1 0,-1 0,1 1,-1-1,1 0,-1 0,1 0,-1 0,0 0,-11 3,0-1,0 0,-1-1,-17 0,-122-5,-291-46,284 27,-889-104,-14 78,1014 48,46-1,11 0,89-11,660-51,-224 22,-370 27,1006-119,-1132 127,25-2,83-26,-126 26,-20 8,0 1,0 0,0-1,0 1,0 0,0 0,-1-1,1 1,0 0,0 0,0-1,0 1,0 0,0 0,0 0,-1-1,1 1,0 0,0 0,0 0,-1-1,1 1,0 0,0 0,0 0,-1 0,1 0,0 0,0-1,-1 1,1 0,0 0,0 0,-1 0,1 0,0 0,0 0,-1 0,1 0,-48-5,-466-12,-1378-43,1876 60,23 1,38-1,709 0,-1644 0,873 1,-1 1,1 0,0 1,-1 1,1 0,1 1,-1 1,1 1,0 0,1 1,-1 1,1 0,1 1,0 1,1 0,0 1,0 0,1 1,1 1,0 0,1 0,1 1,0 0,1 0,-9 24,13-30,1 0,0 0,0 0,1 0,0 0,1 0,-1 15,2-20,0-1,1 1,-1 0,1-1,0 1,0 0,0-1,0 1,1-1,0 0,-1 1,1-1,0 0,1 0,-1 0,0-1,1 1,0 0,-1-1,1 0,7 5,21 9,1-2,1 0,0-3,1 0,49 7,-46-9,100 19,1-6,161 4,-275-27,-24 1,-1 0,1 0,0 0,0 0,0 0,0 0,0 0,0 0,0 0,-1 0,1 0,0 0,0 0,0 0,0 0,0 0,0 0,0 0,0 0,-1 0,1 0,0 0,0 0,0 0,0 0,0 0,0 0,0 0,0-1,0 1,0 0,0 0,0 0,-1 0,1 0,0 0,0 0,0 0,0 0,0-1,0 1,0 0,0 0,0 0,0 0,0 0,0 0,0 0,0-1,0 1,0 0,0 0,0 0,0 0,1 0,-1 0,0 0,0 0,0-1,0 1,0 0,0 0,0 0,0 0,0 0,0 0,-37-11,-132-12,119 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9T21:40:04.7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1188 122,'64'9,"-26"-1,941 185,-740-141,-86-21,0-6,2-7,0-7,0-6,184-19,931-191,-514 68,-509 88,-146 26,0 5,132-7,13 23,249 30,-374-18,-64-8,0 3,0 3,84 21,-140-28,1-1,-1 0,0 1,1-1,-1 1,1-1,-1 1,0-1,1 1,-1 0,0 0,0 0,0 0,0 0,1 0,0 2,-2-3,0 1,-1-1,1 1,0 0,-1-1,1 1,-1-1,1 0,0 1,-1-1,1 1,-1-1,1 1,-1-1,1 0,-1 0,0 1,1-1,-1 0,1 0,-1 1,0-1,1 0,-1 0,1 0,-2 0,-66 9,-311 4,-115 8,-692 147,15 89,-235 43,-292 15,1662-306,34-8,5-1,22-3,314-63,-192 34,331-72,650-126,205 33,-1101 179,346 17,-467 13,-1 5,138 39,-95-20,-18-4,-12-2,214 25,-111-50,63 6,-49 13,-1140-148,-476 93,2 155,513 42,397-72,330-72,-2-6,0-6,-190-10,-394-78,499 41,-250-76,448 107,0-2,0 0,1-1,0-1,-21-14,41 23,0 0,0-1,0 1,0 0,1-1,-1 1,0-1,1 0,-1 0,1 1,0-1,0 0,0 0,0 0,0 0,0 0,0-1,1 1,-1 0,1 0,-1 0,1-3,1 2,-1 0,1 0,0 0,0 1,0-1,0 1,1-1,-1 1,1-1,-1 1,1 0,0 0,0 0,0 0,3-2,7-6,1 1,0 1,0 1,0 0,22-8,18-3,-1 3,2 3,0 1,69-4,229 3,-280 11,1091 3,-407 3,-634-4,0 5,173 32,-133-8,0-8,240 2,-82-5,-116-4,-165-13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9T21:40:24.8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1 549,'246'-1,"359"-47,150-90,-116 19,1633-112,440 219,-2277 32,559 99,411 155,-899-168,-251-54,332 71,-7 42,-559-158,-1 0,-1 2,1 0,26 17,-40-21,1 0,-1 0,-1 0,1 1,-1 0,0 0,0 0,-1 1,0-1,0 1,0 0,-1 0,0 1,3 12,1 22,-1 1,-2 0,-2 1,-7 72,2-18,-1 214,-14 571,-47-3,-94 69,98-700,-163 420,-87 81,248-599,-40 107,86-206,2 0,-17 108,28-113,4-11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B89C4-8052-727B-CE91-4F419262D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AD6F33-61E3-1FFE-269B-955D3E91C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A6CD6B-4635-CFD1-7CD3-84D2CBD31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5E5C-CD2F-4C55-8AEB-19A5A9CB66FE}" type="datetimeFigureOut">
              <a:rPr lang="es-GT" smtClean="0"/>
              <a:t>9/06/2025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AD99ED-D8EC-92A5-CDAC-0652718B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817EFB-40B3-3FD5-3822-3F0D5C3F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1469-8049-4870-ADA3-B833DCFAC6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6592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D5C9B-895F-EFA8-4BC9-8E2E85BB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04429F-DA09-AA4F-F35E-CE9464F4E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78A506-C5F3-5FE1-0432-8252D8E1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5E5C-CD2F-4C55-8AEB-19A5A9CB66FE}" type="datetimeFigureOut">
              <a:rPr lang="es-GT" smtClean="0"/>
              <a:t>9/06/2025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0C73A-8806-0367-3FC7-64124434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9490F5-B97F-2793-A2D2-D8053455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1469-8049-4870-ADA3-B833DCFAC6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4609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FFEE00-5ED6-90F8-925F-646869AC0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BC3B98-B806-A26A-4621-E1535AB3D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39880D-BC4E-1B2F-53F2-6BE527E1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5E5C-CD2F-4C55-8AEB-19A5A9CB66FE}" type="datetimeFigureOut">
              <a:rPr lang="es-GT" smtClean="0"/>
              <a:t>9/06/2025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B02706-353D-9BCC-5C46-FEB39B93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13D740-8B24-7FF6-BEB2-F29E8FF0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1469-8049-4870-ADA3-B833DCFAC6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7250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A5A50-9159-A2F5-D377-7072479A2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8271AE-0A1D-FC0E-21C2-BCDBFEA4F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1188EB-E14A-B4F7-37F0-66286D87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5E5C-CD2F-4C55-8AEB-19A5A9CB66FE}" type="datetimeFigureOut">
              <a:rPr lang="es-GT" smtClean="0"/>
              <a:t>9/06/2025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047E4F-A9C6-6EE2-447D-F161862E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E0AD22-BE7E-A648-D629-6DB54149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1469-8049-4870-ADA3-B833DCFAC6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7082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CA030-0E85-935F-7860-95D07CD2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C79A72-D053-2CDC-A039-EB9EAE2F8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5CCF82-A1F0-0D58-5FF9-413836E3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5E5C-CD2F-4C55-8AEB-19A5A9CB66FE}" type="datetimeFigureOut">
              <a:rPr lang="es-GT" smtClean="0"/>
              <a:t>9/06/2025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D14520-0C71-0B49-B8CB-EA9D33F7E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C22675-78E5-E907-B10B-2EB16021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1469-8049-4870-ADA3-B833DCFAC6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9284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8EAF2-DDC6-4D53-5867-820FCDB2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EC1F87-AFC8-55B2-BCD8-4D91BE3F9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3669DB-E57C-D50C-F4AA-8DC50D631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651A19-792B-AA36-9AA9-78D59E55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5E5C-CD2F-4C55-8AEB-19A5A9CB66FE}" type="datetimeFigureOut">
              <a:rPr lang="es-GT" smtClean="0"/>
              <a:t>9/06/2025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E92316-B8A6-3DCB-E4DF-0DEB0392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3E5C0E-23B1-718C-3EE1-17B6D2A3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1469-8049-4870-ADA3-B833DCFAC6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7147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3A21F-E235-5DD1-C8C9-09E4D434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A10D47-C7BF-8807-48E7-DAFB76308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C97597-85DF-117F-6ACB-352B0CDB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4A6120-6180-0C37-AB34-48F7315D2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32B05B-F7D2-9B59-1699-B117424C2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E83189C-27BB-5BBF-D784-C9FB75C8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5E5C-CD2F-4C55-8AEB-19A5A9CB66FE}" type="datetimeFigureOut">
              <a:rPr lang="es-GT" smtClean="0"/>
              <a:t>9/06/2025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11433D-B6BC-EE60-FDD9-908B6176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071543D-1D84-2F3A-F54D-0EEE344E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1469-8049-4870-ADA3-B833DCFAC6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0042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F9287-E39C-08E5-5069-4F0D6DED2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4B731D2-01C5-0830-19D2-687FFF02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5E5C-CD2F-4C55-8AEB-19A5A9CB66FE}" type="datetimeFigureOut">
              <a:rPr lang="es-GT" smtClean="0"/>
              <a:t>9/06/2025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CEFF2CC-686D-11DC-D551-6D7CCDA31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5ADF45-D183-0771-4FF5-9E797CE5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1469-8049-4870-ADA3-B833DCFAC6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4707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8EE447F-5A74-78E3-B47E-E124CFB6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5E5C-CD2F-4C55-8AEB-19A5A9CB66FE}" type="datetimeFigureOut">
              <a:rPr lang="es-GT" smtClean="0"/>
              <a:t>9/06/2025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3031BB-A5B3-B91B-A1AB-1C10287F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F657E7-1679-A072-005A-28A3C42E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1469-8049-4870-ADA3-B833DCFAC6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3885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67021-D012-A02F-BA51-69BFDFC8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0A3B57-51D2-4B38-FC89-3EAF13211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379A8E-BE16-24CF-BD01-84C272D46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302CB3-F240-B7AE-43FE-B7E75AEB5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5E5C-CD2F-4C55-8AEB-19A5A9CB66FE}" type="datetimeFigureOut">
              <a:rPr lang="es-GT" smtClean="0"/>
              <a:t>9/06/2025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9E13B2-7F13-5575-D1AE-0D3A8C3F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9D40F2-6E2C-3A9B-4C22-35DF8FBE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1469-8049-4870-ADA3-B833DCFAC6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1425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B46DD-C04A-8EA7-E1B1-7BDF3F5A1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40E4D2B-0AC7-0F0F-B51F-3BD93EF96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E5B2B8-DCB2-4B2C-8BB0-79260DAAD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9F9651-1753-6B57-19E8-D4750C2E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5E5C-CD2F-4C55-8AEB-19A5A9CB66FE}" type="datetimeFigureOut">
              <a:rPr lang="es-GT" smtClean="0"/>
              <a:t>9/06/2025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A826F4-A4EB-F386-10E0-255492AE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CE6138-2B5B-16F2-56EB-84B8F2A7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1469-8049-4870-ADA3-B833DCFAC6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1794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44EAEE4-11B0-F819-96BC-0B178CF2F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A25369-2B3B-E62F-4956-712786D5E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CA0D24-A34B-5E6D-80FC-C8C188E0A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F5E5C-CD2F-4C55-8AEB-19A5A9CB66FE}" type="datetimeFigureOut">
              <a:rPr lang="es-GT" smtClean="0"/>
              <a:t>9/06/2025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D0689B-90F1-73CF-0EDC-7E15510CB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483518-2FC1-4B1A-B176-116B331A0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A1469-8049-4870-ADA3-B833DCFAC6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809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5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customXml" Target="../ink/ink6.xml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customXml" Target="../ink/ink9.xml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DFECFB3-5854-0E68-A187-B792400BD52D}"/>
              </a:ext>
            </a:extLst>
          </p:cNvPr>
          <p:cNvSpPr txBox="1"/>
          <p:nvPr/>
        </p:nvSpPr>
        <p:spPr>
          <a:xfrm>
            <a:off x="2278966" y="1294228"/>
            <a:ext cx="23352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Patrones de carga: se pueden ir definiendo TIENEEN QUE GENERARSE PRIMERO PARA PODER TRABAJAR LOS CASOS DE CARGA </a:t>
            </a:r>
          </a:p>
          <a:p>
            <a:endParaRPr lang="es-ES" dirty="0"/>
          </a:p>
          <a:p>
            <a:r>
              <a:rPr lang="es-ES" dirty="0"/>
              <a:t> </a:t>
            </a:r>
          </a:p>
          <a:p>
            <a:r>
              <a:rPr lang="es-ES" dirty="0"/>
              <a:t>Casos de carga: se puede establecer si es un caso de carga lineal, basado en un </a:t>
            </a:r>
            <a:r>
              <a:rPr lang="es-ES" dirty="0" err="1"/>
              <a:t>esepctro</a:t>
            </a:r>
            <a:r>
              <a:rPr lang="es-ES" dirty="0"/>
              <a:t> </a:t>
            </a:r>
          </a:p>
          <a:p>
            <a:endParaRPr lang="es-ES" dirty="0"/>
          </a:p>
          <a:p>
            <a:r>
              <a:rPr lang="es-ES" dirty="0"/>
              <a:t>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91481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824EAA0-073B-244A-3071-9862F23B6452}"/>
              </a:ext>
            </a:extLst>
          </p:cNvPr>
          <p:cNvSpPr txBox="1"/>
          <p:nvPr/>
        </p:nvSpPr>
        <p:spPr>
          <a:xfrm>
            <a:off x="1744394" y="1266092"/>
            <a:ext cx="870321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800" b="1" dirty="0"/>
              <a:t>PATRONES DE CARGA </a:t>
            </a:r>
            <a:endParaRPr lang="es-GT" sz="13800" b="1" dirty="0"/>
          </a:p>
        </p:txBody>
      </p:sp>
    </p:spTree>
    <p:extLst>
      <p:ext uri="{BB962C8B-B14F-4D97-AF65-F5344CB8AC3E}">
        <p14:creationId xmlns:p14="http://schemas.microsoft.com/office/powerpoint/2010/main" val="100187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698DDF1-488F-55EE-2D24-B2820446A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809" y="622564"/>
            <a:ext cx="7972044" cy="168588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270B01A-4203-0998-2C4B-61A9C635451B}"/>
              </a:ext>
            </a:extLst>
          </p:cNvPr>
          <p:cNvSpPr txBox="1"/>
          <p:nvPr/>
        </p:nvSpPr>
        <p:spPr>
          <a:xfrm>
            <a:off x="6096000" y="3277772"/>
            <a:ext cx="358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ESCRIBIR PRIMERO ACA LUEGO SELECCIONAMOS EL TIPO DE CARGA </a:t>
            </a:r>
            <a:endParaRPr lang="es-GT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4D9F39C-D8CA-7053-FE2D-FFB11A9D18B8}"/>
              </a:ext>
            </a:extLst>
          </p:cNvPr>
          <p:cNvGrpSpPr/>
          <p:nvPr/>
        </p:nvGrpSpPr>
        <p:grpSpPr>
          <a:xfrm>
            <a:off x="703857" y="214434"/>
            <a:ext cx="3057952" cy="4544059"/>
            <a:chOff x="1809756" y="622397"/>
            <a:chExt cx="3057952" cy="4544059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69801DFD-C047-A4A3-A92D-677AA8D9D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9756" y="622397"/>
              <a:ext cx="3057952" cy="454405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94E36D39-0EC6-D04D-B53D-A6E812522447}"/>
                    </a:ext>
                  </a:extLst>
                </p14:cNvPr>
                <p14:cNvContentPartPr/>
                <p14:nvPr/>
              </p14:nvContentPartPr>
              <p14:xfrm>
                <a:off x="1815674" y="759268"/>
                <a:ext cx="884880" cy="11592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94E36D39-0EC6-D04D-B53D-A6E81252244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61674" y="651628"/>
                  <a:ext cx="9925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38383D87-3F91-2EC7-9498-DFA307824B38}"/>
                    </a:ext>
                  </a:extLst>
                </p14:cNvPr>
                <p14:cNvContentPartPr/>
                <p14:nvPr/>
              </p14:nvContentPartPr>
              <p14:xfrm>
                <a:off x="2050034" y="4754548"/>
                <a:ext cx="1208160" cy="10008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38383D87-3F91-2EC7-9498-DFA307824B3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96394" y="4646908"/>
                  <a:ext cx="1315800" cy="31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72A28B70-EA61-CAF0-51C0-5E299BD621BE}"/>
                  </a:ext>
                </a:extLst>
              </p14:cNvPr>
              <p14:cNvContentPartPr/>
              <p14:nvPr/>
            </p14:nvContentPartPr>
            <p14:xfrm>
              <a:off x="6137834" y="3530548"/>
              <a:ext cx="1839960" cy="30132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72A28B70-EA61-CAF0-51C0-5E299BD621B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84194" y="3422548"/>
                <a:ext cx="194760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10226763-B135-AFAE-5C1A-7B39D95E28EA}"/>
                  </a:ext>
                </a:extLst>
              </p14:cNvPr>
              <p14:cNvContentPartPr/>
              <p14:nvPr/>
            </p14:nvContentPartPr>
            <p14:xfrm>
              <a:off x="3974594" y="1348228"/>
              <a:ext cx="2125440" cy="269640"/>
            </p14:xfrm>
          </p:contentPart>
        </mc:Choice>
        <mc:Fallback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10226763-B135-AFAE-5C1A-7B39D95E28E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20594" y="1240588"/>
                <a:ext cx="2233080" cy="48528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Imagen 23">
            <a:extLst>
              <a:ext uri="{FF2B5EF4-FFF2-40B4-BE49-F238E27FC236}">
                <a16:creationId xmlns:a16="http://schemas.microsoft.com/office/drawing/2014/main" id="{358220B3-ED60-246C-6BE4-A3ED473493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92517" y="4084644"/>
            <a:ext cx="5189107" cy="20216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45207D10-8B71-91F2-38C0-2F26C9859CB9}"/>
                  </a:ext>
                </a:extLst>
              </p14:cNvPr>
              <p14:cNvContentPartPr/>
              <p14:nvPr/>
            </p14:nvContentPartPr>
            <p14:xfrm>
              <a:off x="6750914" y="4148308"/>
              <a:ext cx="2527560" cy="1618200"/>
            </p14:xfrm>
          </p:contentPart>
        </mc:Choice>
        <mc:Fallback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45207D10-8B71-91F2-38C0-2F26C9859CB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96914" y="4040308"/>
                <a:ext cx="2635200" cy="183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786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B056B26-24AB-4BCD-5D8C-E9D9E1E6C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928" y="889051"/>
            <a:ext cx="2752259" cy="13195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E71E508A-C976-153F-8FC2-6053F8C95FC6}"/>
                  </a:ext>
                </a:extLst>
              </p14:cNvPr>
              <p14:cNvContentPartPr/>
              <p14:nvPr/>
            </p14:nvContentPartPr>
            <p14:xfrm>
              <a:off x="5626274" y="3558628"/>
              <a:ext cx="360" cy="3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E71E508A-C976-153F-8FC2-6053F8C95F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2634" y="345098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99EF5F48-0F07-D450-10F9-2D8402600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9827" y="3203376"/>
            <a:ext cx="5606830" cy="214234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E1CD185-5325-EF2A-6154-4072140C2187}"/>
              </a:ext>
            </a:extLst>
          </p:cNvPr>
          <p:cNvSpPr txBox="1"/>
          <p:nvPr/>
        </p:nvSpPr>
        <p:spPr>
          <a:xfrm>
            <a:off x="4977623" y="1749660"/>
            <a:ext cx="35192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Luego presionar </a:t>
            </a:r>
            <a:r>
              <a:rPr lang="es-ES" sz="3200" dirty="0" err="1"/>
              <a:t>add</a:t>
            </a:r>
            <a:r>
              <a:rPr lang="es-ES" sz="3200" dirty="0"/>
              <a:t> new load </a:t>
            </a:r>
            <a:endParaRPr lang="es-GT" sz="3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E946B8A6-B9F1-1E9C-25CE-8C4DF3F56FA4}"/>
                  </a:ext>
                </a:extLst>
              </p14:cNvPr>
              <p14:cNvContentPartPr/>
              <p14:nvPr/>
            </p14:nvContentPartPr>
            <p14:xfrm>
              <a:off x="2334794" y="1574668"/>
              <a:ext cx="1353600" cy="24336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E946B8A6-B9F1-1E9C-25CE-8C4DF3F56F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80794" y="1466668"/>
                <a:ext cx="146124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1E62A59D-EE2E-F4DC-73A2-6D0AD9A248AA}"/>
                  </a:ext>
                </a:extLst>
              </p14:cNvPr>
              <p14:cNvContentPartPr/>
              <p14:nvPr/>
            </p14:nvContentPartPr>
            <p14:xfrm>
              <a:off x="6057194" y="4021228"/>
              <a:ext cx="2708280" cy="43164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1E62A59D-EE2E-F4DC-73A2-6D0AD9A248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03554" y="3913588"/>
                <a:ext cx="2815920" cy="64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C77961A5-C63F-D34D-91EF-51E58233CCB5}"/>
                  </a:ext>
                </a:extLst>
              </p14:cNvPr>
              <p14:cNvContentPartPr/>
              <p14:nvPr/>
            </p14:nvContentPartPr>
            <p14:xfrm>
              <a:off x="3713234" y="1335628"/>
              <a:ext cx="4395600" cy="246888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C77961A5-C63F-D34D-91EF-51E58233CCB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59594" y="1227628"/>
                <a:ext cx="4503240" cy="268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079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195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67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79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940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57</Words>
  <Application>Microsoft Office PowerPoint</Application>
  <PresentationFormat>Panorámica</PresentationFormat>
  <Paragraphs>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</dc:creator>
  <cp:lastModifiedBy>Ivan</cp:lastModifiedBy>
  <cp:revision>1</cp:revision>
  <dcterms:created xsi:type="dcterms:W3CDTF">2025-06-09T19:43:23Z</dcterms:created>
  <dcterms:modified xsi:type="dcterms:W3CDTF">2025-06-09T22:03:36Z</dcterms:modified>
</cp:coreProperties>
</file>