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5F6A5-FF78-A03E-17D9-A7E59F8E8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11918-20D2-2EFA-74D6-3D1F0B595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61D749-76A8-859E-9C1D-7C760A36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37C4-0EAE-4159-9813-9D0D6F4E1584}" type="datetimeFigureOut">
              <a:rPr lang="es-GT" smtClean="0"/>
              <a:t>9/06/2025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3A9874-1B5E-F7D4-02AE-592A4279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0E9B54-E32F-1122-10A1-23F1A2F8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4189-A176-4365-B836-FBAA227051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7915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1F55E-DAE6-A8FF-FA61-E906A6C7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1715510-99FA-E566-45C2-B1AA89A8B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4F2A39-EF38-960D-2FBF-1A5AC0B6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37C4-0EAE-4159-9813-9D0D6F4E1584}" type="datetimeFigureOut">
              <a:rPr lang="es-GT" smtClean="0"/>
              <a:t>9/06/2025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60656E-2A98-681A-73B2-8D143217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30E9BA-8F0F-762B-E8F3-7A28AFE3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4189-A176-4365-B836-FBAA227051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0801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29782E-069A-56E4-D7FA-974E416DB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BBF808-8DA7-CDB0-071D-092A3A2D8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D15DF6-1C2F-107F-CB17-2AF0610F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37C4-0EAE-4159-9813-9D0D6F4E1584}" type="datetimeFigureOut">
              <a:rPr lang="es-GT" smtClean="0"/>
              <a:t>9/06/2025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5F8779-F0A1-6BD5-E9DE-D51A38C9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2489FF-F488-8380-9839-5A4F67787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4189-A176-4365-B836-FBAA227051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0241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1E93C-760C-EA0E-3509-127ED381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C1539A-894C-B340-FF9C-2E7A7C260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58BAC6-8E77-7B7B-DB62-B723CFA69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37C4-0EAE-4159-9813-9D0D6F4E1584}" type="datetimeFigureOut">
              <a:rPr lang="es-GT" smtClean="0"/>
              <a:t>9/06/2025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8B1056-52B0-405C-4AC5-F2071610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2E7B3B-D46E-6D0E-4139-B77124BA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4189-A176-4365-B836-FBAA227051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2292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F984F-2232-BE6E-6B9F-1D55E9D69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7C46E0-AEB9-1793-929D-3A9FB66E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950317-B5D7-D1C2-7827-DD1ABB24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37C4-0EAE-4159-9813-9D0D6F4E1584}" type="datetimeFigureOut">
              <a:rPr lang="es-GT" smtClean="0"/>
              <a:t>9/06/2025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EAEB99-3D27-1AEA-2A76-99A296455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26D414-CEF8-CC61-C052-E6341451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4189-A176-4365-B836-FBAA227051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9404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21063-5799-DC6B-BA12-4480B043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6C454A-C45F-D94D-2DD4-5CF9C70E2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06E3B9-155E-C001-A3C1-E3C836D7B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C41153-4F36-FB82-A150-3E20C596F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37C4-0EAE-4159-9813-9D0D6F4E1584}" type="datetimeFigureOut">
              <a:rPr lang="es-GT" smtClean="0"/>
              <a:t>9/06/2025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3C786A-A9FB-D360-9FD4-C100ABB0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D79050-9A6F-8C68-C27E-9F36C9A0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4189-A176-4365-B836-FBAA227051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9716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D98BA-6E0D-3935-6A75-B527F6D4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EDBEED-52BF-7FBC-ADCB-D403990F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C1725E-4F16-D967-D7D1-7C13C3904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A9F921D-E839-1E57-5908-642DE5C98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331C58-5A3D-DC09-7359-1F1BB287A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68E5B66-9539-178E-6049-9331BE9F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37C4-0EAE-4159-9813-9D0D6F4E1584}" type="datetimeFigureOut">
              <a:rPr lang="es-GT" smtClean="0"/>
              <a:t>9/06/2025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3498FC-A971-A63D-0797-A6DAB74CC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BC3A99-4FA0-A807-7C61-EAB91ABED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4189-A176-4365-B836-FBAA227051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6596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CA4A6-D7CC-0466-D8A4-9D6408C2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6DF8C93-6CF8-6AB3-461E-9BEC604F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37C4-0EAE-4159-9813-9D0D6F4E1584}" type="datetimeFigureOut">
              <a:rPr lang="es-GT" smtClean="0"/>
              <a:t>9/06/2025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FE10A1-EA89-EA7D-86A6-9B5FF6ECC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131F34B-360C-7519-324B-5803A9FC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4189-A176-4365-B836-FBAA227051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139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A7C1E2-F074-705F-3D09-7BAD772C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37C4-0EAE-4159-9813-9D0D6F4E1584}" type="datetimeFigureOut">
              <a:rPr lang="es-GT" smtClean="0"/>
              <a:t>9/06/2025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5CB856-2DE2-FC5F-C754-098C12C0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530A7B-0832-32C6-726C-894035D2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4189-A176-4365-B836-FBAA227051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89100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1FC8A-578E-E326-A9B1-0EBBF91F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DF671-1FA3-6A8F-9377-B7FC1CAA7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AB8796-5805-EBF2-6848-3EBCCB531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0B20DD-0305-3D20-0311-A091B3BE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37C4-0EAE-4159-9813-9D0D6F4E1584}" type="datetimeFigureOut">
              <a:rPr lang="es-GT" smtClean="0"/>
              <a:t>9/06/2025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F6B13A-F9F6-CAE7-ACF5-1879F192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5C9BFC-BE77-820A-8B77-ACD8569F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4189-A176-4365-B836-FBAA227051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61813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D1BAF-C093-B9B7-A402-34D92D7D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4148AB-E4C9-8D9D-7D0B-4DA440B73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6ABDEA-FAE0-72B9-6C65-35110F6BA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61B69F-56DB-0D65-D288-33C4A494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37C4-0EAE-4159-9813-9D0D6F4E1584}" type="datetimeFigureOut">
              <a:rPr lang="es-GT" smtClean="0"/>
              <a:t>9/06/2025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1AFE5A-5E44-4B85-432B-A8DC6294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7974F3-E9FA-B158-EECE-1ADC772E1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4189-A176-4365-B836-FBAA227051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65529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4DED8D-4A48-2486-433C-55B873F7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35AF33-2879-CEAC-5F82-988782255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4730FA-9E20-E2B9-CB0F-55FE0596E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937C4-0EAE-4159-9813-9D0D6F4E1584}" type="datetimeFigureOut">
              <a:rPr lang="es-GT" smtClean="0"/>
              <a:t>9/06/2025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25E553-7558-9E33-A9E9-C6BFE8ED2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B53693-6B3D-A940-7A74-45ABEB148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4189-A176-4365-B836-FBAA22705161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2965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0F38225-C9ED-2D6C-AAA2-97229A450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36" y="509085"/>
            <a:ext cx="7675013" cy="41613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4AF91D2-9166-66F3-5CE1-D045061343AE}"/>
              </a:ext>
            </a:extLst>
          </p:cNvPr>
          <p:cNvSpPr txBox="1"/>
          <p:nvPr/>
        </p:nvSpPr>
        <p:spPr>
          <a:xfrm>
            <a:off x="1294228" y="5106573"/>
            <a:ext cx="83140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suelo tipo D</a:t>
            </a:r>
          </a:p>
          <a:p>
            <a:r>
              <a:rPr lang="es-ES" dirty="0"/>
              <a:t>es un NIVEL DE OBRA ORDINARIA 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6819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8E56B58-34D2-3B58-535C-F2C3475336BF}"/>
              </a:ext>
            </a:extLst>
          </p:cNvPr>
          <p:cNvSpPr txBox="1"/>
          <p:nvPr/>
        </p:nvSpPr>
        <p:spPr>
          <a:xfrm>
            <a:off x="1547446" y="759655"/>
            <a:ext cx="909710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Perfil de suelo D</a:t>
            </a:r>
          </a:p>
          <a:p>
            <a:endParaRPr lang="es-ES" dirty="0"/>
          </a:p>
          <a:p>
            <a:r>
              <a:rPr lang="es-ES" dirty="0"/>
              <a:t>Sistema estructural FACHADAS RIGIDAS </a:t>
            </a:r>
          </a:p>
          <a:p>
            <a:endParaRPr lang="es-ES" dirty="0"/>
          </a:p>
          <a:p>
            <a:r>
              <a:rPr lang="es-ES" dirty="0"/>
              <a:t>Cota del techo 15.8 </a:t>
            </a:r>
            <a:r>
              <a:rPr lang="es-ES" dirty="0" err="1"/>
              <a:t>mtrs</a:t>
            </a:r>
            <a:r>
              <a:rPr lang="es-ES" dirty="0"/>
              <a:t> de altura </a:t>
            </a:r>
          </a:p>
          <a:p>
            <a:endParaRPr lang="es-ES" dirty="0"/>
          </a:p>
          <a:p>
            <a:r>
              <a:rPr lang="es-ES" dirty="0"/>
              <a:t>Selección de parámetros:</a:t>
            </a:r>
          </a:p>
          <a:p>
            <a:r>
              <a:rPr lang="es-ES" dirty="0"/>
              <a:t>Ajustes por clase de sitio </a:t>
            </a:r>
          </a:p>
          <a:p>
            <a:endParaRPr lang="es-ES" dirty="0"/>
          </a:p>
          <a:p>
            <a:r>
              <a:rPr lang="es-ES" dirty="0"/>
              <a:t>0.66 para </a:t>
            </a:r>
            <a:r>
              <a:rPr lang="es-ES" dirty="0" err="1"/>
              <a:t>estucturras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 err="1"/>
              <a:t>Probablidad</a:t>
            </a:r>
            <a:r>
              <a:rPr lang="es-ES" dirty="0"/>
              <a:t> de diseño</a:t>
            </a:r>
          </a:p>
          <a:p>
            <a:endParaRPr lang="es-ES" dirty="0"/>
          </a:p>
          <a:p>
            <a:r>
              <a:rPr lang="es-ES" dirty="0"/>
              <a:t>Espectro </a:t>
            </a:r>
            <a:r>
              <a:rPr lang="es-ES" dirty="0" err="1"/>
              <a:t>acalibrado</a:t>
            </a:r>
            <a:r>
              <a:rPr lang="es-ES" dirty="0"/>
              <a:t> al nivel de </a:t>
            </a:r>
            <a:r>
              <a:rPr lang="es-ES" dirty="0" err="1"/>
              <a:t>disño</a:t>
            </a:r>
            <a:r>
              <a:rPr lang="es-ES" dirty="0"/>
              <a:t> </a:t>
            </a:r>
            <a:r>
              <a:rPr lang="es-ES" dirty="0" err="1"/>
              <a:t>requierido</a:t>
            </a:r>
            <a:r>
              <a:rPr lang="es-ES" dirty="0"/>
              <a:t> </a:t>
            </a:r>
          </a:p>
          <a:p>
            <a:r>
              <a:rPr lang="es-ES" dirty="0" err="1"/>
              <a:t>Scd</a:t>
            </a:r>
            <a:r>
              <a:rPr lang="es-ES" dirty="0"/>
              <a:t>= 1.023</a:t>
            </a:r>
          </a:p>
          <a:p>
            <a:endParaRPr lang="es-ES" dirty="0"/>
          </a:p>
          <a:p>
            <a:r>
              <a:rPr lang="es-ES" dirty="0"/>
              <a:t>Cuando la estructura es </a:t>
            </a:r>
            <a:r>
              <a:rPr lang="es-ES" dirty="0" err="1"/>
              <a:t>rigida</a:t>
            </a:r>
            <a:r>
              <a:rPr lang="es-ES" dirty="0"/>
              <a:t> el periodo de </a:t>
            </a:r>
            <a:r>
              <a:rPr lang="es-ES" dirty="0" err="1"/>
              <a:t>vibracio</a:t>
            </a:r>
            <a:r>
              <a:rPr lang="es-ES" dirty="0"/>
              <a:t> siempre es menor </a:t>
            </a:r>
          </a:p>
          <a:p>
            <a:endParaRPr lang="es-ES" dirty="0"/>
          </a:p>
          <a:p>
            <a:r>
              <a:rPr lang="es-ES" dirty="0"/>
              <a:t>Al aumentar el periodo se reduce la fuerza inercial sobre la edificación </a:t>
            </a:r>
          </a:p>
          <a:p>
            <a:endParaRPr lang="es-ES" dirty="0"/>
          </a:p>
          <a:p>
            <a:r>
              <a:rPr lang="es-ES" dirty="0"/>
              <a:t>Estructuras mas flexibles se encuentran después a la </a:t>
            </a:r>
            <a:r>
              <a:rPr lang="es-ES" dirty="0" err="1"/>
              <a:t>mesetea</a:t>
            </a:r>
            <a:r>
              <a:rPr lang="es-ES" dirty="0"/>
              <a:t> </a:t>
            </a:r>
          </a:p>
          <a:p>
            <a:endParaRPr lang="es-ES" dirty="0"/>
          </a:p>
          <a:p>
            <a:r>
              <a:rPr lang="es-ES" dirty="0"/>
              <a:t>0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760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D16DC5-D68A-413F-47A3-3261074E3B21}"/>
              </a:ext>
            </a:extLst>
          </p:cNvPr>
          <p:cNvSpPr txBox="1"/>
          <p:nvPr/>
        </p:nvSpPr>
        <p:spPr>
          <a:xfrm>
            <a:off x="1519311" y="548640"/>
            <a:ext cx="9298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0.10 PERIODO DEL INICIO D LA MESETA</a:t>
            </a:r>
          </a:p>
          <a:p>
            <a:endParaRPr lang="es-ES" dirty="0"/>
          </a:p>
          <a:p>
            <a:r>
              <a:rPr lang="es-ES" dirty="0" err="1"/>
              <a:t>Ts</a:t>
            </a:r>
            <a:r>
              <a:rPr lang="es-ES" dirty="0"/>
              <a:t> TIENE QUE SER EL PERIODO EMPIRICO DE VIBRACIÓN  </a:t>
            </a: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41203401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Panorámica</PresentationFormat>
  <Paragraphs>28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</dc:creator>
  <cp:lastModifiedBy>Ivan</cp:lastModifiedBy>
  <cp:revision>1</cp:revision>
  <dcterms:created xsi:type="dcterms:W3CDTF">2025-06-10T14:44:42Z</dcterms:created>
  <dcterms:modified xsi:type="dcterms:W3CDTF">2025-06-10T14:45:09Z</dcterms:modified>
</cp:coreProperties>
</file>