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8" r:id="rId14"/>
    <p:sldId id="269" r:id="rId15"/>
    <p:sldId id="270" r:id="rId16"/>
    <p:sldId id="271" r:id="rId17"/>
    <p:sldId id="267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04" r:id="rId36"/>
    <p:sldId id="306" r:id="rId37"/>
    <p:sldId id="305" r:id="rId38"/>
    <p:sldId id="292" r:id="rId39"/>
    <p:sldId id="293" r:id="rId40"/>
    <p:sldId id="294" r:id="rId41"/>
    <p:sldId id="295" r:id="rId42"/>
    <p:sldId id="296" r:id="rId43"/>
    <p:sldId id="307" r:id="rId44"/>
    <p:sldId id="308" r:id="rId45"/>
    <p:sldId id="309" r:id="rId46"/>
    <p:sldId id="310" r:id="rId47"/>
    <p:sldId id="311" r:id="rId48"/>
    <p:sldId id="312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279" r:id="rId5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4:47:40.3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0,'137'48,"277"59,314 69,-684-165,-1 2,0 2,-1 1,0 3,61 37,145 114,-67-42,-124-95,-42-26,-1 1,0 1,0 0,-1 0,0 2,-1-1,17 20,-28-29,0-1,-1 1,1 0,-1-1,1 1,-1 0,0-1,1 1,-1 0,0 0,0-1,1 1,-1 0,0 0,0 0,0-1,0 1,0 0,0 0,0 0,0-1,0 1,0 0,0 0,-1 0,1-1,0 1,-1 0,1-1,0 1,-1 0,1 0,-1-1,1 1,-1-1,1 1,-1 0,0-1,1 1,-1-1,0 0,1 1,-1-1,-1 1,-37 11,34-11,-68 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4:55:00.3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1,'96'-1,"0"5,0 3,0 4,-2 5,107 31,173 71,1091 445,-793-293,-176-85,-69-48,-89-46,41-16,-332-71,-43-4,-26-4,-208-18,9-3,-402-101,-148-109,-1-33,443 152,-39-15,93 25,227 85,-70-41,114 61,0-1,1 0,-1-1,0 1,1-1,0 1,-1-1,1 0,0-1,0 1,1 0,-1-1,1 1,0-1,0 0,-3-6,5 8,0 1,0 0,0 0,1-1,-1 1,0 0,1 0,-1-1,0 1,1 0,0 0,-1 0,1 0,0 0,-1 0,1 0,0 0,0 0,1-1,37-21,6 6,0 1,2 3,0 1,56-5,211-11,-203 20,964-69,-1032 73,-31 2,-14 1,-455 2,217 2,203-3,9-1,-1 1,0 2,-46 8,47 3,27-12,0 0,1-1,-1 1,1-1,-1 1,1 0,-1 0,1-1,-1 1,1 0,0 0,-1-1,1 1,0 0,0 0,0 0,0 0,0 0,0-1,0 1,0 2,1 0,1 0,-1 0,1 0,0 0,0 0,0-1,0 1,1 0,-1-1,1 0,0 1,-1-1,1 0,0 0,5 2,17 9,0-1,0-1,45 13,97 19,-153-40,850 162,-680-133,-117-21,116 22,278 14,-416-47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38:38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0 206,'1397'24,"-483"-8,-798-16,-73-2,0-2,0-1,-1-2,80-25,158-76,-192 72,-51 17,-31 15,0 0,0 0,1 1,0-1,0 2,-1-1,2 1,-1 0,0 0,0 1,12-1,-2 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01:48.3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16,'0'-7,"0"-1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01:33.8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0 589,'82'-4,"0"-4,154-34,-125 19,792-209,-648 162,-218 63,1 1,-1 2,1 2,73 6,-58 5,-1 2,0 2,79 32,-84-26,0-3,2-2,0-2,68 8,-104-19,4 1,1-1,-1-1,31-4,-44 4,0-1,1 0,-1 0,0 0,0-1,0 0,0 1,0-1,0-1,-1 1,1 0,-1-1,1 0,-1 0,0 0,0 0,0-1,-1 1,1-1,2-5,-1 0,0-1,-1 0,0 0,0-1,-1 1,-1-1,0 1,0-1,-1-11,-2-3,-1 0,-10-42,-5-2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01:35.0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80,'230'0,"962"-23,350-30,1 49,-858 6,-634-2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01:36.6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73,'92'0,"181"23,-72 14,342 47,-456-77,-1-3,1-4,0-4,112-19,-145 12,-1-4,-1-1,0-3,-1-2,-1-2,62-39,-60 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01:38.0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620 982,'-54'-112,"46"97,0 0,-1 1,-1 0,0 0,-1 1,-1 0,-17-15,23 23,-1 1,1-1,0 2,-1-1,0 1,0 0,0 0,0 1,-1 0,1 0,-1 0,1 1,-1 1,1-1,-1 1,0 0,1 1,-16 3,10 0,-1 0,1 1,0 1,0 0,1 1,-1 0,1 1,1 0,0 1,0 0,1 1,0 0,0 1,1 0,-11 17,1 2,2 1,0 0,3 1,0 1,-9 37,20-62,-10 43,12-49,1 1,-1-1,1 0,0 0,0 0,0 0,0 1,0-1,0 0,0 0,1 0,-1 0,1 0,0 0,-1 1,1-1,2 3,-2-5,0 0,0 0,0 1,0-1,0 0,-1 0,1 0,0 0,0 0,0 0,0 0,0 0,0-1,0 1,0 0,0 0,0-1,0 1,0-1,-1 1,1-1,0 1,0-1,-1 1,1-1,0 0,0 1,-1-1,1 0,-1 0,1-1,22-23,-2 0,0-2,-2-1,26-50,9-24,52-137,22-118,-121 336,10-26,-3-1,13-72,-26 117,0 1,-1-1,0 0,0 1,0-1,0 0,0 1,0-1,-1 0,1 1,-1-1,0 1,1-1,-1 1,-2-5,2 7,0-1,0 1,0-1,1 0,-1 1,0-1,0 1,0 0,0-1,0 1,0 0,0-1,0 1,0 0,0 0,0 0,0 0,0 0,0 0,0 0,0 0,0 1,0-1,0 0,0 1,-1 0,-7 3,0 1,1 0,0 0,0 1,1 0,-14 14,-14 19,1 1,3 2,1 1,-25 48,18-21,3 2,-24 77,50-128,-19 67,26-82,0 1,0-1,0 1,0-1,1 1,0-1,1 1,0 0,0-1,3 11,-4-15,1 0,0-1,0 1,0-1,-1 1,1-1,1 0,-1 1,0-1,0 0,0 0,1 0,-1 0,1 0,-1 0,1 0,-1 0,1-1,-1 1,1 0,0-1,-1 0,1 1,0-1,-1 0,1 0,0 0,0 0,-1 0,1 0,0 0,-1-1,1 1,0 0,-1-1,1 0,-1 1,1-1,1-1,6-2,1-1,-2 0,1 0,0-1,9-9,14-15,-2-2,-2-2,-1 0,-1-2,-2 0,-2-2,-1-1,26-69,-76 298,7 43,15-126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07:17.6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1 443,'182'-5,"196"-31,172-56,-216 34,-179 32,1357-184,-1457 205,120-6,-149 12,0 0,0 2,0 0,45 14,32 19,8 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07:18.2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1575,'7'0,"8"0,22 0,18-7,20-9,50-21,96-25,125-28,142-26,128-25,98-17,55-7,-11-9,-54 6,-75 4,-83 10,-135 32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07:20.5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500 670,'27'2,"-1"1,0 1,0 1,34 12,54 10,18-13,0-7,213-15,-160-5,-1-9,-2-7,-1-9,-1-7,-3-8,-2-8,174-87,-297 125,0 1,2 3,109-23,-132 38,-30 6,-6 2,-52 21,50-22,-1917 714,671-333,1167-355,65-17,21-12,0 1,0-1,0 0,0 0,0 1,0-1,0 0,0 0,0 1,0-1,0 0,0 0,0 0,0 1,0-1,0 0,1 0,-1 1,0-1,0 0,0 0,0 0,0 0,1 1,-1-1,0 0,0 0,0 0,1 0,-1 0,0 0,0 1,0-1,1 0,-1 0,0 0,0 0,1 0,-1 0,0 0,0 0,1 0,-1 0,0 0,0 0,52 0,82-16,171-43,-141 24,2058-394,-2083 406,158-5,-280 26,-1 0,1-1,-1-1,1 0,-1-2,18-7,93-53,-49 24,-75 41,11-6,0-1,-1 0,13-10,-24 17,0-1,0 1,-1-1,1 1,-1-1,1 0,-1 1,0-1,0 0,0 0,0 0,0 0,1-3,-2 3,0 1,0 0,0 0,0 0,-1 0,1 0,0 0,-1 0,1 0,-1 0,1 0,-1 0,1 0,-1 0,0 0,1 0,-1 1,0-1,0 0,1 0,-1 1,0-1,0 0,0 1,0-1,0 1,0-1,0 1,-1-1,-14-4,-1 0,1 1,-1 1,0 0,0 1,-27 1,21 0,-467-9,-814 87,1243-70,-17 0,0 3,1 3,-108 34,184-47,-1 1,0-1,1 1,-1-1,1 1,-1 0,1 0,-1 0,1 0,-1 0,1 0,0 0,-1 0,-1 2,3-2,1-1,-1 1,0-1,0 1,0-1,0 1,1-1,-1 1,0-1,1 1,-1-1,0 0,1 1,-1-1,0 1,1-1,-1 0,1 0,-1 1,1-1,-1 0,0 0,1 1,-1-1,1 0,-1 0,1 0,-1 0,1 0,0 0,72 11,128-6,107-21,1005-153,-926 91,516-176,-824 227,122-60,-195 84,40-25,-45 27,0 0,0 0,0 1,0-1,0 0,0 0,0 0,0 0,0 0,-1 0,1-1,0 1,-1 0,1 0,0 0,-1-1,0 1,1 0,-1-1,0 1,0 0,0-1,1 1,-1 0,-1-1,1 1,0 0,0-1,0 1,-1-2,-1 2,1-1,-1 0,1 0,-1 1,0-1,0 1,1-1,-1 1,0 0,0 0,-1 0,1 0,0 0,0 0,0 1,-1-1,-1 0,-88-13,-22 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07:21.6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1623,'4'4,"-1"1,0 0,0 0,-1 0,1 0,-1 1,0-1,-1 1,1-1,-1 1,1 10,1 3,37 185,24 109,-44-248,-6-46,-14-18,1-1,-1 0,1 0,-1 1,0-1,1 0,-1 0,1 0,-1 0,1 0,-1 0,1 1,-1-1,1 0,-1 0,1-1,-1 1,1 0,-1 0,1 0,-1 0,1 0,-1 0,0-1,1 1,-1 0,1-1,2-2,0 0,0-1,-1 1,1-1,-1 1,0-1,0 0,0 0,2-7,20-64,-3-2,15-111,-35 187,56-386,13-779,-70 1060,-15-117,3 177,12 45,0 1,0 0,0 0,-1 0,1-1,0 1,0 0,0 0,-1 0,1 0,0 0,0-1,-1 1,1 0,0 0,0 0,-1 0,1 0,0 0,-1 0,1 0,0 0,0 0,-1 0,1 0,0 0,0 0,-1 0,1 0,0 0,0 1,-1-1,1 0,0 0,0 0,-1 0,1 0,0 1,0-1,0 0,-1 0,1 0,0 1,0-1,0 0,0 0,0 1,-1-1,1 0,0 0,0 1,0-1,0 0,0 0,0 1,0-1,0 0,0 1,0-1,0 0,0 1,-4 14,0 0,1 1,-2 19,-87 1805,92-1783,0-56,0 0,0 0,1 0,-1-1,0 1,0 0,0 0,0 0,0-1,0 1,-1 0,1 0,0 0,0-1,-1 1,1 0,0 0,-1-1,1 1,-1 0,1-1,-1 1,1 0,-1 0,-7-24,-6-129,9 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4:55:01.5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1,'239'58,"11"-2,123 14,1233 175,-454-74,8 38,-610-106,-349-68,-149-26,0 3,85 30,-120-35,-1 0,1 1,-2 1,1 0,-1 1,-1 1,0 0,0 1,-1 1,0 0,18 26,827 1116,-842-1136,391 505,-384-490,208 283,-195-275,2-1,1-2,3-1,90 62,195 85,-52-33,-209-111,-2 4,61 53,-60-41,2-3,75 46,-117-84,1-2,0-1,1-1,1-1,0-1,0-2,1 0,0-3,51 5,-73-10,-1 1,1-1,0 1,-1 0,1 1,-1-1,0 1,10 5,-13-5,0-1,-1 1,0 0,1 0,-1 0,0 0,0 1,0-1,0 1,-1-1,1 1,-1-1,1 1,-1 0,0 0,0 0,0 0,0-1,-1 1,1 0,-1 4,1-2,-1 1,0 0,-1-1,1 1,-1-1,-2 10,-14 28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07:22.6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540 2036,'-2'1,"-1"1,1 0,0 0,-1 0,1 0,0 0,0 0,0 0,0 1,1-1,-1 1,1 0,0-1,-1 1,1 0,0 0,0-1,0 6,-5 11,-92 329,97-347,-71 311,-111 721,99 11,82-922,21 189,-19-304,2 4,-1 0,2 0,-1 0,6 12,-8-22,0 0,0-1,1 1,-1-1,0 1,0-1,1 1,-1 0,1-1,-1 1,0-1,1 1,-1-1,1 0,-1 1,1-1,0 0,-1 1,1-1,-1 0,1 1,0-1,-1 0,1 0,-1 0,1 0,0 1,-1-1,2 0,0-1,0 0,-1 0,1-1,0 1,-1 0,1 0,-1-1,1 1,-1-1,0 0,1 1,-1-1,0 0,2-3,22-50,-1 0,-3-1,20-90,-36 128,180-888,-88-19,-81 402,-24 718,7-166,1-62,0-279,2-100,-4-463,-43 10,43 846,-2-36,-2 0,-3 0,-27-96,35 148,0 0,0 0,0 0,-1 0,1 0,-1 0,1 1,-1-1,0 0,0 1,0-1,0 1,-1 0,-3-4,5 6,1 0,-1 0,0 0,1 0,-1 0,1 0,-1 0,0 0,1 0,-1 0,1 1,-1-1,1 0,-1 0,0 0,1 1,-1-1,1 0,-1 1,1-1,-1 0,1 1,0-1,-1 1,1-1,-1 0,1 1,-15 30,2 14,3 1,-9 78,5 106,10-147,-8 600,8-192,-2-435,-1-51,-1-16,-3-17,1 0,1 0,-6-39,7 31,-124-611,127 615,-9-43,13 71,-1-1,1 1,-1-1,1 1,-1 0,-1 0,1 0,0 0,-1 0,0 0,-4-4,7 8,-1 0,1-1,0 1,0 0,-1 0,1 0,0-1,-1 1,1 0,0 0,-1 0,1 0,-1 0,1 0,0 0,-1 0,1 0,0 0,-1 0,1 0,-1 0,1 0,0 0,-1 0,1 0,0 0,-1 0,1 0,0 1,-1-1,1 0,-11 17,4 14,0 1,2 0,1 0,2 63,1-62,2 219,12 0,11 0,72 325,-77-504,41 103,-26-83,-23-53,-2 0,-2 0,4 75,0-2,13 45,6-1,85 255,-78-318,-4-23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20:26.2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1742 796,'64'-4,"1"-2,88-20,-11 1,475-27,3 44,-502 8,1306 4,-1405-4,-11 1,-1 0,1-1,0-1,0 1,0-1,0-1,0 1,8-4,-13-2,-15-3,-16-3,-1 1,0 2,-1 1,-52-10,21 6,-212-47,-88-15,-1578-249,1327 257,-747 15,1173 59,142-4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20:28.3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1568 161,'195'1,"889"-32,-1084 31,171-15,266-58,-289 37,-148 36,0 0,0 0,0 0,0-1,0 1,0 0,0 0,0 0,0 0,0 0,-1 0,1 0,0 0,0 0,0 0,0 0,0 0,0 0,0 0,0 0,0 0,0-1,0 1,0 0,0 0,0 0,0 0,0 0,0 0,0 0,0 0,0 0,0 0,0 0,0-1,0 1,0 0,0 0,0 0,0 0,0 0,0 0,0 0,-16-2,-27 1,-136 2,-302 41,40 45,323-57,-189 75,288-97,-1 0,1 2,-26 17,44-26,0-1,0 1,0-1,0 1,0 0,1-1,-1 1,0 0,0 0,1-1,-1 1,1 0,-1 0,1 0,-1 0,1 0,-1 0,1 0,0 0,-1 0,1 0,0 0,0 0,0 0,0 0,0 0,0 0,0 0,0 0,0 0,1 1,1 1,0-1,0 0,0 0,0 0,0 0,0 0,0 0,1-1,-1 1,1-1,-1 1,4 0,34 13,0-2,1-1,0-3,48 5,-82-13,561 57,5-40,-534-18,-32 1,998 1,-975-2,-17 1,-1-1,1-1,-1 1,1-2,-1 0,0 0,0-1,0-1,18-7,-30 11,0 0,1 0,-1 0,0-1,1 1,-1 0,0 0,1-1,-1 1,0 0,1-1,-1 1,0 0,0-1,1 1,-1-1,0 1,0 0,0-1,0 1,0-1,1 1,-1 0,0-1,0 1,0-1,0 1,0-1,0 1,-1 0,1-1,0 1,0-1,0 1,0-1,0 1,-1 0,1-1,0 1,0 0,0-1,-1 1,1 0,0-1,-1 1,1 0,0-1,-1 1,1 0,0 0,-1-1,1 1,-1 0,0 0,-11-7,-1 0,1 2,-1-1,-1 2,1 0,-1 0,-17-1,-3-3,-50-12,-701-136,621 143,-231 13,196 3,-1581-1,974-3,765 1,-55-6,50-3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20:32.0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5764 555,'1'-2,"-1"1,1 0,-1 0,1-1,0 1,-1 0,1 0,0 0,0 0,0 0,0 0,0 0,0 0,0 0,0 1,1-1,-1 0,0 1,0-1,1 1,-1-1,0 1,1 0,-1-1,3 1,42-8,-41 8,208-11,-56 5,-59-2,381-17,-456 29,-23-3,1-1,-1 0,0 1,0-1,0 0,1 1,-1-1,0 0,0 1,0-1,0 0,0 1,0-1,0 0,0 1,0-1,0 0,0 1,0-1,0 1,0-1,0 0,0 1,0-1,0 0,-1 1,1-1,0 0,0 1,0-1,-1 0,1 0,0 1,-1-1,-3 4,0 0,0 0,-1 0,1-1,-1 0,-7 4,-44 21,-114 40,-76 6,206-62,-156 37,-3-9,-375 27,-410-46,866-21,-80-1,-545 12,568 1,1 8,-211 51,261-45,0-5,-190 7,-254-27,307-5,-757 3,1011 1,-1 0,1 0,-1-1,1 0,-1 0,1-1,0 0,0 0,-12-6,17 7,0 0,1 0,-1-1,1 1,-1 0,1-1,0 1,0-1,-1 1,1-1,0 0,0 1,0-1,1 0,-1 0,0 1,0-3,1 0,0 1,-1-1,2 1,-1 0,0-1,1 1,-1-1,1 1,0 0,0-1,0 1,3-6,6-9,1 0,0 0,1 1,1 0,29-28,87-67,-46 50,3 3,2 4,2 4,2 3,167-58,-150 70,1 5,1 5,2 5,227-13,-272 34,1 3,-1 3,86 19,-30-3,0-5,192 1,-111-20,0-9,279-50,-435 47,-30 4,-19 9,0 1,0 0,0-1,0 1,0 0,0-1,-1 1,1 0,0-1,0 1,0 0,0-1,0 1,0 0,-1-1,1 1,0 0,0 0,0-1,-1 1,1 0,0 0,-1-1,1 1,0 0,0 0,-1 0,1 0,0-1,-1 1,1 0,0 0,-1 0,1 0,0 0,-1 0,1 0,0 0,-1 0,1 0,0 0,-1 0,1 0,0 0,-1 0,1 0,-1 1,-39-6,1 3,-81 4,99-1,-625 70,-1 49,596-110,-979 230,1011-235,14-5,-1 2,1-1,-1 0,1 1,-1 0,1 0,0 1,0-1,0 1,0 0,1 1,-1-1,-4 6,8-8,1 0,0-1,0 1,0 0,0 0,0 0,1-1,-1 1,0 0,0 0,0 0,1-1,-1 1,0 0,1 0,-1-1,1 1,-1 0,1-1,-1 1,1-1,-1 1,1 0,-1-1,1 1,0-1,-1 0,1 1,0-1,0 1,-1-1,1 0,0 0,0 1,-1-1,1 0,1 0,37 11,30-1,1-3,120-2,-98-5,1081-14,-6-110,-1065 107,-1-4,174-61,-241 68,-1-2,-1-1,0-2,47-35,-60 38,-1 0,0-1,-1-2,-1 1,-1-2,-1 0,22-39,-32 52,-1 0,0 0,0 0,0-1,-1 1,0-1,1-9,-3 14,0 1,0 0,0-1,-1 1,1 0,-1-1,1 1,-1 0,0 0,0-1,0 1,0 0,0 0,0 0,-1 0,1 0,0 0,-1 1,0-1,0 0,1 1,-1-1,0 1,0 0,0 0,0-1,0 1,-4-1,-14-4,0 1,0 0,-1 2,1 0,-1 1,-36 2,52 0,-119 3,0 7,1 4,-233 59,325-65,-75 23,94-27,1 0,0 1,0 1,0 0,1 0,-14 12,22-17,1 0,0 0,0 0,0 0,0 0,0 0,0 0,1 0,-1 0,0 1,0-1,1 0,-1 0,1 1,-1-1,1 1,0-1,-1 0,1 1,0-1,0 1,0-1,0 3,1-2,0 0,0 1,0-1,0 0,0-1,1 1,-1 0,1 0,-1 0,1-1,0 1,-1-1,1 1,4 1,10 5,0-1,0 0,1-1,0-1,0-1,1 0,-1-2,32 2,-32-2,595 28,8-49,126-76,-715 90,0 1,0 1,1 2,31 2,-43 1,0 1,0 1,-1 1,1 1,-1 0,0 2,21 10,65 31,175 53,16 7,-248-89,2-2,0-2,80 15,-119-30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20:35.1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10560 0,'-1'6,"1"-1,-1 1,0 0,0-1,-1 1,0-1,0 0,0 1,-1-1,1 0,-1 0,0 0,-1-1,1 1,-8 6,-5 4,-1 0,-32 20,39-28,-61 39,-3-3,-135 57,-175 43,133-52,-507 219,488-196,-796 390,29 59,679-366,-321 184,23 35,367-226,-8-12,-7-14,-570 219,-366 119,1230-498,-925 387,356-214,575-175,-1-1,0 0,1 0,-1 0,0 0,1-1,-1 0,0 0,0 0,1 0,-10-2,13 0,-1 1,1 0,-1-1,1 1,-1-1,1 1,-1-1,1 1,0-1,0 0,0 0,0 0,0 0,1 0,-1 0,1 0,-1 0,1 0,-1 0,1 0,0 0,0 0,0 0,0 0,1 0,-1 0,2-4,8-60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20:37.1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1603,'0'3,"1"0,0 0,-1 0,1-1,0 1,0 0,0-1,1 1,-1-1,1 1,0-1,-1 0,1 1,4 2,35 31,-25-23,24 19,2-2,0-2,2-2,86 38,205 52,-28-38,2-12,4-15,337 13,-460-56,279-23,-336 1,0-6,242-71,-163 19,240-118,178-145,-546 287,710-381,-706 391,144-39,100-6,-85 23,323-111,-430 118,262-138,-356 164,-1-2,47-39,-73 52,-1 0,-1-2,-1 1,0-2,-1 0,23-42,-36 59,-1-1,1 0,0 0,-1 0,0 0,0-1,0 1,0 0,0 0,-1-1,0 1,1-1,-1 1,0 0,-1-1,1 1,-2-6,-8-8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20:38.4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391 358,'-7'-7,"-8"-8,-16-16,-8-8,-5-12,-8 4,5 2,3 10,4 3,0 1,9 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23:19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24:29.2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1233 506,'9'-8,"-1"1,2 0,-1 1,1 0,0 0,0 1,0 1,1-1,-1 2,1-1,19-2,9 0,78-2,-50 10,109 16,27 2,344-18,-357-3,-168 1,0 0,0-2,-1 0,1-2,-1 0,1-2,-1 0,-1-1,30-15,-48 21,0 1,0-1,0-1,0 1,-1 0,1 0,-1-1,1 1,-1-1,1 1,-1-1,0 0,1 1,1-5,-3 5,0 1,0-1,0 0,0 0,0 1,0-1,-1 0,1 1,0-1,0 0,0 0,-1 1,1-1,0 0,-1 1,1-1,0 0,-1 1,1-1,-1 1,1-1,-1 1,0-1,1 1,-1-1,1 1,-2-1,-4-2,-1 0,0 0,1 1,-1 0,0 0,0 1,-10-2,-112-6,-171 10,-73-4,-461-115,402 45,-200-29,590 95,-68-16,57 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24:31.2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0,'12'2,"0"0,1 1,-2 0,1 1,0 1,-1 0,0 0,0 1,13 9,14 6,98 49,268 96,-191-103,357 58,-402-98,0-8,299-11,-374-11,0-5,0-4,-1-3,124-45,-190 56,1 2,0 0,0 1,41 0,109 7,-67 2,10-3,-65-1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4:55:36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23:02.3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0 476,'22'-1,"0"-1,39-8,-6-1,462-77,289-45,2422-97,-694 230,-1011 6,-786 7,-3 58,214 114,285 40,-1139-213,157-2,-246-10,-8-1,-16-1,-35 0,-1200 54,-141 133,1 53,327-68,-4-74,312-78,9-53,629 22,0-6,2-4,-167-57,192 45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23:05.2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2311,'11'2,"1"0,-1 0,0 1,-1 0,1 1,17 9,15 4,-8-7,0-2,0-1,72 4,113-11,-110-3,598 3,-685 0,0 1,0 1,0 2,0 0,0 1,-1 2,39 15,16 8,2-4,94 19,167 16,-183-35,-20-3,429 95,-557-115,40 16,-48-19,0 1,0-1,0 1,0-1,0 1,0 0,-1 0,1-1,0 1,0 0,-1 0,1 0,0-1,-1 1,1 0,-1 0,0 0,1 0,-1 0,1 0,-1 0,0 0,0 0,0 1,0-1,0 0,0 0,0 0,0 0,0 0,0 0,-1 0,1 0,0 0,-1 0,1 0,-1 0,0 1,-3 3,1 0,-1 0,-1 0,1-1,-1 0,1 0,-1 0,0-1,-11 6,-59 26,65-31,-438 145,-18-34,327-82,50-14,33-8,-57 20,100-25,21-3,40-5,289-51,-248 36,330-61,141-26,3741-745,-1629 128,-1977 443,-587 225,-2-5,-4-5,-2-4,108-95,-38 12,168-146,-102 68,-202 193,-29 30,1 0,-1 0,1 0,0 0,0 1,1 0,-1 0,1 1,0 0,0 0,0 1,0 0,1 0,-1 0,0 1,1 0,-1 1,1-1,0 1,-1 1,1 0,-1 0,0 0,1 1,-1 0,0 0,0 1,0 0,8 4,287 159,-111-54,109 39,5-13,7-13,524 135,-722-230,1-5,212 19,-311-43,0-1,0 0,0-1,0-1,-1 0,1-1,18-7,-30 9,0-1,0 1,0-1,0 0,-1-1,1 1,-1-1,1 1,-1-1,0 0,0 0,0 0,-1-1,1 1,-1-1,0 1,0-1,0 0,0 0,-1 0,1 0,-1 0,0 0,0 0,-1-1,1 1,-1 0,0-1,0 1,-1-5,0 2,0 0,0 0,-1 0,0 0,0 0,-1 0,1 1,-2-1,1 1,-1 0,-5-8,-5-2,-1 0,-23-20,21 21,1 0,-20-25,20 17,0-1,2 0,1-1,0-1,2 0,1 0,-11-50,12 29,3 1,1-1,3-89,5 101,-1 20,-1 0,-1-1,0 1,-3-19,3 31,-1 0,0 0,1 0,-1-1,0 1,-1 0,1 1,-1-1,1 0,-1 0,0 1,0-1,0 1,0-1,0 1,0 0,-1 0,1 0,-1 0,0 0,0 1,1-1,-1 1,0 0,-5-2,-8 0,1 0,-1 1,0 1,0 1,0 0,-21 3,-103 21,87-13,-39 6,-15 2,1 4,-145 51,247-73,-1 1,1-1,0 1,0 0,0 0,0 1,0-1,0 1,0 0,1 0,0 0,0 1,-4 4,6-6,0 1,1-1,-1 1,1 0,-1-1,1 1,0 0,0 0,0-1,0 1,1 0,-1-1,1 1,-1 0,1-1,0 1,0-1,0 1,1-1,-1 1,0-1,3 3,19 32,0-3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23:07.2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2160,'111'-3,"151"-23,103-41,-291 53,1393-299,-38-106,-37-111,-797 301,838-204,-1243 391,1 9,383-16,-327 47,0 11,0 11,-2 11,277 70,-49 31,-329-83,166 81,-256-103,-1 4,-2 1,-1 3,-1 1,-3 3,-1 2,-2 2,-1 1,-3 3,63 97,375 685,-60-95,-312-579,237 272,-301-382,2-1,2-2,83 60,-104-81,-24-21,1 0,-1 1,0-1,0 0,1 0,-1 1,0-1,0 0,0 1,0-1,1 1,-1-1,0 0,0 1,0-1,0 0,0 1,0-1,0 1,0-1,0 0,0 1,0-1,0 1,-1-1,1 0,0 1,0-1,0 0,0 1,0-1,-1 0,1 1,0-1,-1 1,-3 0,-1 1,1 0,-1-1,1 0,-1 0,1 0,-1-1,0 1,-7-1,-193-1,-16 0,220 2,-58 4,55-5,-1 1,1 0,1-1,-1 1,0 1,0-1,0 0,0 1,1 0,-7 4,12-3,12 1,37 0,53-1,-61-2,298-3,0-16,-1-14,-3-14,435-119,-756 161,8-2,0-1,-1 0,1-2,30-16,-53 24,-1 1,1-1,0 1,0-1,0 1,0-1,-1 1,1-1,0 0,0 1,-1-1,1 0,-1 0,1 0,-1 1,1-1,-1 0,1 0,-1 0,0 0,1 0,-1-1,-10-10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07:35.4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24:33.1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24:59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1494 315,'0'-1,"0"1,0-1,1 0,-1 0,0 0,1 0,-1 1,1-1,-1 0,1 0,-1 1,1-1,0 0,-1 1,1-1,0 0,0 1,-1-1,1 1,0 0,0-1,0 1,-1-1,1 1,0 0,1 0,30-7,-26 6,210-20,-17 2,467-86,149-19,-594 106,297 14,-513 6,-17 0,-38 3,-972 23,782-27,-535 3,-1106 20,1730-16,97 1,54-9,0 0,-1 0,1 1,0-1,0 0,0 0,-1 0,1 0,0 0,0 0,0 0,0 0,0 1,-1-1,1 0,0 0,0 0,0 0,0 1,0-1,0 0,0 0,0 0,0 0,-1 1,1-1,0 0,0 0,0 0,0 1,0-1,0 0,0 0,0 0,0 0,0 1,1-1,-1 0,0 0,0 0,0 1,0-1,0 0,0 0,0 0,0 0,0 1,1-1,-1 0,0 0,0 0,0 0,0 0,0 0,1 0,-1 1,0-1,30 12,230 38,-174-36,227 36,50 9,977 139,11-109,-1274-93,-1-2,124-27,-159 26,1 2,0 2,65 4,125 22,-211-20,565 84,-34-5,5-33,-545-49,20 2,1-1,-1-2,0-1,36-7,-31-1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32:54.9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0,'10'7,"0"0,0-1,1 0,-1-1,1 0,0-1,1 0,-1-1,1 0,-1-1,14 1,3 2,113 20,249 10,152-32,-317-5,904-1,-1079 5,-46 3,-15 4,-52 24,-128 46,77-36,-3 5,-449 194,455-187,1 5,-192 142,289-192,0 0,1 0,1 1,0 1,-13 17,22-27,1 0,0 1,0-1,0 0,0 1,0-1,0 0,0 1,1-1,-1 1,1-1,0 1,0-1,0 1,0 0,1 4,0-4,0-1,1 1,-1 0,1-1,0 1,-1-1,1 0,0 1,1-1,-1 0,0 0,0 0,1 0,-1-1,1 1,0-1,4 2,15 7,-1-2,1-1,0 0,44 5,100 3,-132-13,130 6,-1-7,1-8,-1-6,0-8,249-64,-404 82,19-3,-1-2,1-1,-1-1,39-22,-51 18,-14 13,0 1,0 0,0-1,0 1,0 0,-1-1,1 1,0 0,0-1,0 1,-1 0,1 0,0-1,0 1,-1 0,1 0,0-1,0 1,-1 0,1 0,0 0,-1 0,1-1,0 1,-1 0,1 0,0 0,-1 0,1 0,0 0,-1 0,-44 0,-177 33,-396 113,252-30,358-113,0-1,0 0,0 0,-1 0,1-1,-10 0,16-1,1 0,-1-1,0 1,0-1,0 1,0-1,1 1,-1-1,0 0,0 0,1 0,-1 0,1 0,-1 0,1-1,-1 1,1 0,0-1,0 1,0-1,0 1,0-1,0 0,0 1,0-1,0 0,1 0,-1 0,1 1,-1-1,1-4,-3-24,1-1,1 0,6-55,-2 53,-1 0,-2 0,-6-51,5 74,-1 0,-1 0,0 0,0 1,-1-1,0 1,0 0,-1 0,-1 1,1-1,-1 1,-1 0,0 1,0-1,-15-11,12 12,-1 1,0 0,0 0,0 1,-1 0,0 1,0 1,0 0,0 1,-19-2,-3 2,0 1,-54 7,71-3,0 1,1 1,-1 1,1 0,1 1,-1 1,1 1,0 0,-23 19,31-23,6-4,1 0,-1 0,0 0,0 0,0 0,-1 0,1 0,0 0,0-1,0 1,-1-1,1 1,0-1,-1 1,1-1,0 1,-1-1,1 0,0 0,-1 0,1 0,-1 0,1 0,0 0,-1 0,1-1,-1 1,1-1,0 1,-1-1,0 0,-12-16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32:56.0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415 1,'-11'10,"-2"-1,1 0,-1-1,-27 13,-22 14,17-4,-2-2,-85 38,130-66,-1 0,1 0,-1 0,1 0,0 0,-1 1,1-1,0 1,0-1,0 1,0 0,0 0,0 0,0 0,1 0,-1 0,-2 5,4-6,0 0,0 0,0 0,0-1,0 1,0 0,1 0,-1 0,0-1,0 1,1 0,-1 0,0-1,1 1,-1 0,1 0,-1-1,1 1,-1 0,1-1,0 1,28 16,2-9,1-1,1-1,-1-2,1-1,58-2,-45-1,408-2,-305-7,152-28,-268 31,399-88,-425 93,0-1,-1 1,1-2,-1 1,0-1,1 0,-1 0,0 0,-1-1,1 0,-1 0,0-1,0 1,8-11,-5-13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32:58.2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4963,'2932'0,"-2900"0,0 1,-1-1,58-10,-80 8,0 0,-1 0,1-1,-1 0,1-1,-1 0,0 0,-1-1,1 0,-1 0,0-1,0 0,-1 0,8-9,15-26,-1-1,-3-1,24-54,-16 31,102-193,89-179,-155 289,47-157,27-268,-134 533,33-133,120-315,131-139,-138 352,-118 220,2 1,78-84,-76 97,2 1,2 3,2 1,1 3,1 1,91-43,19 9,243-69,179-13,-578 148,1236-280,-1145 258,2 5,0 3,0 5,118 3,-49 18,-1 8,233 56,307 134,-347-81,352 181,-631-269,142 97,-181-107,-1 2,-1 1,-2 2,58 75,-42-39,-3 1,-3 3,-3 2,-4 1,-4 2,29 96,-50-115,-2 1,-2 0,-3 1,-3-1,-3 1,-15 120,-19 5,-3 29,22-123,5-66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32:59.7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1058 24,'141'4,"272"44,-162-14,0-12,257-10,-468-10,-39 0,-9 1,-72 10,-778 90,600-75,-378 34,2-55,610-9,7 2,0 0,0-2,0 0,0-1,1 0,0-2,-22-8,37 13,1 0,-1 0,1 0,0 0,-1-1,1 1,-1 0,1 0,-1-1,1 1,0 0,-1-1,1 1,0 0,-1-1,1 1,0 0,-1-1,1 1,0-1,0 1,0-1,-1 1,1-1,0 1,0 0,0-1,0 1,0-1,0 1,0-1,0 1,0-1,0 1,0-1,0 1,0-1,0 1,1-1,-1 1,0-1,0 1,0-1,1 1,-1 0,0-1,1 1,-1-1,0 1,1 0,-1-1,0 1,1 0,0-1,12-7,0 1,1 0,0 1,0 1,1 0,-1 1,28-4,-11 0,898-175,-922 182,350-56,-291 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4:59:39.0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0 288,'2969'0,"-2870"3,122 19,101 34,-70-10,1963 260,-1080-135,-517-70,291-24,10-76,-869-1,1 3,-1 1,0 3,-1 2,0 2,66 23,66 26,2-9,2-7,3-9,0-8,2-8,257-7,1652-21,-1226 12,2841-3,-3691 0,0-1,-1-1,1-1,-1-1,0-1,0-1,0-1,-1-1,0 0,0-2,-1 0,20-15,-36 22,0 0,0 0,0 0,-1-1,1 0,-1 1,0-1,0-1,-1 1,1 0,-1-1,0 1,0-1,0 1,-1-1,1 0,-1 0,0 0,0-9,-2 9,0 1,0 0,0-1,0 1,-1 0,0 0,0-1,0 1,0 1,-1-1,1 0,-1 1,0-1,0 1,-1 0,1 0,0 0,-1 0,0 1,0-1,0 1,0 0,-4-2,-28-10,-1 0,0 3,-1 1,0 2,-47-4,-478-32,118 31,-586-34,-1296-227,917-40,750 155,321 90,-3 15,-1 15,-364 7,-680 44,828 8,-216 2,-236-24,903 4,1 5,-179 34,256-33,0 1,1 2,0 1,1 1,0 2,1 0,1 2,-45 38,67-53,0 1,0 0,0 0,1 0,0 0,-1 1,1-1,1 1,-1 0,0 0,1 0,0 0,0 0,0 0,0 1,-1 6,3-9,0 0,0 0,1 0,-1-1,1 1,-1 0,1 0,-1-1,1 1,0 0,0-1,0 1,0 0,0-1,0 0,0 1,2 1,2 1,0 0,0 0,1-1,-1 0,1 0,11 5,15 4,1-2,1-1,43 5,120 8,-193-21,893 39,23-46,-239 0,-426 5,422 4,0 43,72 60,134 14,11-76,-578-34,-237-6,-59-8,-20 3,0 0,0 1,0-1,0 1,0-1,0 1,0-1,0 1,0-1,0 1,0-1,0 1,-1-1,1 1,0-1,0 1,0-1,-1 1,1-1,0 1,-1-1,1 1,0 0,-1-1,1 1,-1-1,1 1,-1 0,1 0,-1-1,1 1,-1 0,0-1,-30-18,-60-29,-84-32,-74-36,191 85,0-2,-53-42,100 68,1-1,1-1,0 0,0 0,-11-15,18 21,0 1,1-1,-1 0,1 1,-1-1,1 0,0 0,0 0,1 0,-1 0,0 0,1 0,0 0,0-1,0 1,0 0,0 0,1 0,-1 0,1 0,0 0,0 0,0 0,0 0,3-5,0 3,-1 1,1 0,-1 0,1 0,1 0,-1 0,1 1,-1 0,1 0,0 0,7-3,6-1,0 0,28-5,33-4,1 4,86-3,173 9,-231 6,1211 8,-123 73,-2 99,-688-116,-130-22,-265-24,146 42,-46 10,131 35,-336-104,0 0,0 0,0-1,1 0,-1 0,0 0,1-1,7-1,-14 1,1 1,-1 0,1 0,-1 0,1 0,-1 0,1 0,-1-1,1 1,-1 0,1 0,-1-1,0 1,1 0,-1-1,1 1,-1 0,0-1,1 1,-1-1,0 1,0-1,1 1,-1 0,0-1,0 1,0-1,0 1,1-1,-1 1,0-1,0 1,0-1,0 1,0-2,-2 0,1 0,0 0,-1 0,1 0,-1 0,0 0,0 0,0 1,0-1,0 1,0-1,-4-1,-11-6,1 0,-2 1,1 1,-31-8,-99-16,-157-6,-291 20,-17 28,424-6,-2638 36,1-37,1210-5,1506 1,0-4,0-6,-109-23,143 20,-137-8,-74 20,161 2,-4124 2,4212-1,-1 2,1 1,0 2,0 1,-35 14,66-21,-22 10,30-6,19 1,38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33:00.9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5099,'228'9,"-7"16,144 27,168 25,854 115,18-39,-827-113,-261-30,1-14,-1-13,363-68,168-111,-635 128,379-176,-500 197,160-108,-214 127,-1-2,-1-1,-1-2,-2-2,-1-1,35-53,-31 30,-3-1,49-128,24-138,-51 146,-18 65,483-1453,-425 1289,72-194,38 19,-127 311,113-220,-23 62,-136 252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33:50.5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33:51.3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34:14.8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1 440,'17'19,"-15"-16,0 0,1 0,0 0,0 0,0 0,0-1,0 1,0-1,0 0,1 0,-1 0,8 2,29 5,0-1,0-3,1-1,-1-1,56-5,-19 2,483-22,-33-1,-627 23,-493 3,267 17,-86 1,386-21,-16 1,39-2,6 1,24-2,589-86,-503 68,172-31,627-117,-876 161,16-3,89-30,-138 40,0-1,0 0,0 0,0-1,0 1,-1 0,1-1,0 1,-1-1,1 0,-1 0,0 0,0 0,0-1,0 1,0 0,0-1,0 0,1-4,-2 6,-1 0,0-1,0 1,-1 0,1 0,0 0,0 0,0 0,-1 0,1-1,-1 1,1 0,-1 0,1 0,-1 0,1 0,-1 0,0 1,-1-2,-32-20,-39-4,-11 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34:17.5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4665,'28'14,"-1"2,2-2,-1-1,2-1,0-2,0-1,33 6,82-2,183-7,-215-6,5 1,253-5,-267-1,160-30,-262 34,14-1,1-1,-2-1,1-1,0 0,-1-1,20-10,-35 16,1 0,-1 0,0 0,1 0,-1 0,1 0,-1-1,0 1,1 0,-1 0,0 0,1 0,-1-1,0 1,0 0,1 0,-1-1,0 1,0 0,1 0,-1-1,0 1,0 0,1-1,-1 1,0 0,0-1,0 1,0 0,0-1,0 1,0 0,0-1,0 1,0-1,0 1,0 0,0-1,0 1,0 0,0-1,0 1,0 0,0-1,0 1,-1 0,1-1,0 1,0 0,0-1,-1 1,1 0,0 0,0-1,-1 1,1 0,0 0,-1-1,1 1,0 0,0 0,-1 0,1 0,-1-1,1 1,0 0,-1 0,-29-4,-62 7,1 4,-135 28,120-17,-983 154,1014-159,70-10,16-1,32-3,193-26,357-89,-558 107,106-32,-128 36,0 0,0-2,-1 1,1-1,-2-1,1 0,18-18,-28 25,0-1,-1 1,1 0,-1-1,0 1,1-1,-1 0,0 1,0-1,0 0,0 0,-1 0,1 1,0-1,-1 0,1 0,-1 0,0 0,1 0,-1 0,0 0,0 0,0-1,-1-1,-1 1,1 0,-1 0,0-1,-1 1,1 0,0 1,-1-1,1 0,-6-3,-16-21,24 26,-1 1,1 0,0-1,0 1,0-1,0 1,0 0,0-1,0 1,0-1,0 1,0 0,0-1,1 1,-1-1,0 1,0 0,0-1,0 1,1 0,-1-1,0 1,0 0,1-1,-1 1,0 0,0-1,1 1,-1 0,0 0,1-1,-1 1,1 0,-1 0,0 0,1 0,-1 0,0-1,1 1,-1 0,1 0,-1 0,1 0,23-4,28 3,-1 2,101 14,-86-7,311 37,882 76,-790-109,-1-20,0-21,715-136,-197-69,-688 143,353-158,-533 196,-3-6,-3-5,169-127,-217 139,-1-3,-3-2,-3-3,-2-3,-4-2,76-123,53-140,146-231,-155 324,272-288,-325 404,207-163,157-71,68-55,-469 339,44-34,-109 93,1 0,1 1,0 1,21-6,3-3,-7 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34:18.9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3331,'181'-243,"497"-609,-420 578,303-246,-360 357,8 9,317-179,285-66,-583 306,398-104,-459 161,1 8,199-9,341 35,-642 5,1 4,126 28,-151-24,-1 3,0 1,-1 2,-1 2,59 37,245 203,-12 31,-257-224,2489 2060,-2067-1767,-358-273,255 117,203 20,-587-220,77 26,137 69,-219-95,0-1,1 0,-1 1,1-2,-1 1,1 0,0-1,0 0,0 0,0 0,0-1,0 0,6 0,-7-1,0-1,0 1,0-1,0 0,0 0,-1-1,1 1,-1-1,0 0,1 0,-1 0,0 0,-1 0,1 0,3-7,35-55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34:20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2722 671,'-1418'0,"1384"0,8 1,0-1,0-1,-29-6,49 3,20-1,284-24,-129 16,-135 10,480-59,-499 59,1 0,-1 0,0-1,17-8,-31 12,-1 0,1 0,0 0,0-1,-1 1,1 0,0-1,-1 1,1-1,0 1,-1-1,1 1,0-1,-1 1,1-1,-1 1,1-1,-1 0,0 1,1-1,-1 0,1 0,-1 1,0-1,0 0,0 0,1 1,-1-1,0 0,0 0,0 0,0 1,0-1,0 0,0 0,-1 1,1-1,0 0,0 0,0 0,-1 1,1-1,-1 0,1 1,0-1,-1 0,1 1,-1-1,1 1,-1-1,0 1,1-1,-1 1,0-1,-10-7,-1 1,0 0,0 1,0 0,-23-6,-147-45,-342-59,432 99,-1154-214,1126 209,145 30,0-1,49 6,4 0,1051 143,-1064-148,-244-8,179 0,0 0,0 0,0 0,0 0,0 0,0 0,0 0,0 0,0 0,0 0,0 1,0-1,0 0,0 0,0 0,0 0,0 0,0 0,0 0,0 0,0 0,0 0,0 0,0 0,0 0,0 0,0 1,0-1,0 0,0 0,0 0,0 0,0 0,0 0,0 0,0 0,0 0,0 0,0 0,0 0,0 0,0 0,0 0,-1 0,1 0,0 0,0 0,0 0,0 0,0 0,0 1,12 4,27 7,303 52,-243-49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34:59.6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34:59.9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35:27.5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136 0,'37'2,"-1"2,1 1,53 16,40 6,0-12,1-7,191-11,-249-4,0-4,120-34,-172 38,-21 7,0 0,0 0,0 0,0 0,0 0,0 0,-1 0,1 0,0 0,0 0,0 0,0-1,0 1,0 0,0 0,0 0,0 0,0 0,0 0,0 0,0 0,0 0,0 0,0-1,0 1,0 0,0 0,0 0,0 0,0 0,0 0,0 0,0 0,0 0,0 0,0-1,0 1,0 0,0 0,0 0,0 0,0 0,1 0,-1 0,0 0,0 0,0 0,0 0,0 0,0 0,0 0,0 0,0 0,0-1,0 1,1 0,-1 0,0 0,0 0,0 0,0 0,0 0,-43 2,-946 187,752-136,155-36,24-7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4:59:41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0 714,'193'-1,"216"-29,13-13,-302 38,191 16,1284 60,-1163-74,-426 4,0-1,0-1,0 1,1-1,-1 0,0-1,0 1,7-4,-12 5,0-1,-1 1,1 0,-1-1,1 1,-1-1,1 1,-1-1,0 1,1-1,-1 1,1-1,-1 1,0-1,1 1,-1-1,0 0,0 1,0-1,1 1,-1-1,0 0,0 1,0-1,0 0,0 1,0-1,0 0,0 1,-1-2,0-1,-1 0,1 0,-1 1,0-1,0 0,0 1,0-1,-1 1,1 0,-5-3,-8-7,-1 2,-1 0,1 0,-31-10,-82-26,120 43,-99-28,-164-26,-116 6,183 26,-476-51,-6 53,595 25,46-1,123-1,267 1,518-3,-358-29,-492 29,6 1,0-2,0 0,0-1,0-1,28-11,-45 15,-1 1,1-1,-1 1,1-1,-1 1,1-1,-1 1,0-1,1 1,-1-1,0 1,1-1,-1 0,0 1,0-1,1 0,-1 1,0-1,0 0,0 1,0-1,0 0,0 1,0-1,0 0,0 1,0-1,-1 0,1 1,0-1,0 1,-1-1,1 0,0 1,-1-1,1 1,0-1,-1 1,1-1,-1 1,1-1,-1 1,1-1,-2 0,-28-22,30 22,-34-19,-1 0,-1 2,-1 2,-1 2,0 1,-76-15,26 13,-1 4,-102 1,88 8,-114 14,176-7,0 2,1 2,-1 2,2 1,-59 26,-48 40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35:30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1092 7060,'-4'0,"0"0,0 0,0 0,0 0,0 1,1-1,-1 1,0 0,1 0,-1 1,0-1,1 1,-1 0,-3 3,7-4,0-1,0 1,0 0,1 0,-1 0,0-1,1 1,-1 0,0-1,1 1,-1 0,1-1,-1 1,1 0,0-1,-1 1,1-1,0 1,-1-1,1 1,0-1,-1 0,1 1,0-1,0 0,0 1,-1-1,1 0,0 0,0 0,1 0,7 5,-23-4,-46-7,1-3,-94-26,55 11,-33-5,-1 6,-211-11,330 33,9 1,1-1,-1 1,0 0,1 0,-1 0,0 0,1 1,-1-1,1 1,-1 0,0 0,1 1,-5 1,8-2,-1-1,1 0,0 0,0 0,0 1,0-1,0 0,0 0,0 1,0-1,-1 0,1 0,0 0,0 1,0-1,0 0,0 0,0 1,0-1,0 0,0 0,1 1,-1-1,0 0,0 0,0 1,0-1,0 0,0 0,0 1,1-1,-1 0,0 0,0 0,0 0,0 1,1-1,-1 0,0 0,0 0,0 0,1 0,-1 1,0-1,0 0,1 0,-1 0,0 0,0 0,1 0,-1 0,0 0,1 0,10 4,-1-1,2 0,-1-1,0 0,0-1,1 0,20-2,2 2,179-3,-1-8,-1-10,0-9,317-86,-477 101,-7 4,-1-2,0-2,-1-2,0-2,54-31,-93 47,1-1,-1 1,0-1,0 1,0-1,0 0,0 0,0 0,-1 0,0-1,3-3,-5 6,0 0,1 1,-1-1,0 0,0 1,0-1,0 0,0 0,0 1,0-1,0 0,0 0,0 1,0-1,-1 0,1 1,0-1,0 0,-1 1,1-1,0 0,-2 0,1-1,-1 1,1 0,-1-1,0 1,1 0,-1 0,0 0,0 1,0-1,0 0,1 1,-4-1,-36-6,0 2,-1 2,0 2,-53 5,9-1,-615 4,689-7,-35 1,46-1,-1 0,0 0,0 0,1 0,-1 1,0-1,0 1,1-1,-1 1,1 0,-1-1,0 1,1 0,-1 0,1 0,0 0,-1 1,1-1,-2 2,3-1,0 0,1 0,-1 0,1-1,0 1,-1 0,1-1,0 1,0 0,0-1,0 1,0-1,0 1,0-1,1 0,-1 0,0 1,1-1,-1 0,1 0,-1 0,1 0,2 0,-2 0,21 14,0-2,2-1,-1 0,2-2,38 10,-2-5,78 8,544 5,-574-28,1107-27,-921 5,-2-14,326-82,35-75,-12-34,547-295,-58-110,-908 493,228-185,-347 237,-3-5,-4-5,166-213,-84 45,223-439,-359 618,-5-1,38-121,-62 156,-2-1,-3-1,-2 0,-3 0,-1-85,-3 66,4 0,2 1,4-1,3 2,36-109,-45 166,0 1,0-1,1 2,1-1,0 1,16-21,1 5,36-32,-26 28,-4 0,-13 15,-1 1,34-26,-9 16,1 1,80-33,99-23,-89 34,34-15,321-106,-168 84,152-43,-8-30,312-156,-634 262,187-41,-229 67,-88 22,-2 0,0 1,0 0,0 0,0 1,10 0,-24 5,-17 1,-364 47,-334 38,114 7,423-62,159-31,8-2,0 1,0 0,0 1,0 0,1 1,0 1,0 1,1 0,-23 14,13 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9:35:33.3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3492,'37'0,"0"-2,0-1,0-2,0-2,-1-1,0-2,-1-1,48-22,573-300,-535 266,438-248,628-469,-437 190,128-93,-745 594,4 5,4 6,167-69,-202 107,2 6,2 4,1 5,1 5,147-13,-102 27,-1 8,177 19,308 87,595 270,-345-25,-39 90,-539-239,-9 14,-10 13,476 475,-252-114,-57-58,-370-438,-90-91,0 0,0 0,0 0,0 0,0 0,0 0,0 0,0 0,0 0,0 1,-1-1,1 0,-1 1,1-1,-1 1,1-1,-1 0,0 1,0-1,0 1,0-1,0 3,-1-4,1 1,-1 0,0 0,0-1,0 1,0 0,0-1,0 1,0-1,0 1,0-1,0 0,0 0,0 1,0-1,0 0,0 0,-1 0,1 0,0 0,-2 0,-12-2,0 0,-30-7,-292-90,-165-39,-167 18,590 110,-1 3,0 4,-100 8,203-5,0 1,0 0,22 6,26 1,714 18,-711-26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20:32:52.6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20:34:01.9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0 549,'166'-2,"-1"-7,0-7,240-56,-199 21,-2-9,327-144,-509 195,-1-1,-1-1,0-1,0 0,-1-1,27-26,-21 10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20:34:03.2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1,'18'1,"0"2,0 0,0 1,0 1,28 11,16 5,388 81,-311-73,246 40,3-17,2-16,469-18,-849-18,17-1,-1 0,47-8,-51-2,-22 10,0 1,0 0,1-1,-1 1,0-1,0 1,0-1,0 1,0 0,1-1,-1 1,0-1,0 1,0-1,0 1,0-1,0 1,-1-1,1 1,0-1,0 1,0-1,0 1,-1 0,1-1,0 1,-1-1,-1-2,-1 0,0 0,0 1,0-1,0 1,0 0,-1 0,-5-3,-46-17,-5 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20:34:04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1 790,'13'-1,"-1"0,1-2,0 1,-1-2,0 0,18-8,9-2,376-149,-182 68,0 2,273-102,7 44,-406 132,1 3,0 6,1 4,134 10,-65 12,310 68,-384-56,151 58,92 65,-91-38,589 223,-644-273,214 36,-206-53,217 41,-323-72,-1-5,128-3,1207-14,-801 10,-575-4,-1 3,0 2,105 21,-26 6,2-7,0-6,219-1,-188-21,172 6,-316 1,0 1,0 2,-1 1,0 1,45 20,123 75,-84-41,-103-58,2 1,-1 0,0 0,1 1,-2 0,17 15,-25-21,1 1,-1-1,1 1,-1-1,0 1,1 0,-1-1,0 1,1 0,-1-1,0 1,0 0,0-1,1 1,-1 0,0 0,0-1,0 1,0 0,0-1,0 1,-1 0,1 0,0-1,0 1,-1 0,-12 13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20:34:06.3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0,'65'2,"0"3,65 14,128 37,-209-45,422 104,662 144,-1005-228,-162-41,-16-5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20:34:07.6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5406,'16'2,"-1"0,1 1,-1 1,0 0,-1 1,1 1,-1 0,0 1,22 14,16 7,427 203,10-21,906 257,-494-281,-657-155,440-1,-513-36,-1-8,0-7,228-59,-270 44,-2-5,-1-6,-3-5,226-135,-253 125,-4-5,-3-4,152-157,-118 90,171-251,17-72,315-458,-233 351,722-983,-1037 1453,377-470,34 34,-311 347,-146 148,-2 0,-1-2,26-53,-51 90,-1-1,0 1,0-1,0 0,-1 0,0 0,0 0,0 0,0 0,-1-6,0 9,0 0,-1 0,1 0,-1 1,0-1,1 0,-1 0,0 1,0-1,0 0,0 1,-1-1,1 1,0-1,-1 1,1 0,-1 0,1-1,-1 1,1 0,-1 0,0 1,0-1,1 0,-1 0,0 1,0 0,0-1,0 1,-2 0,-48-7,0 2,-1 3,-72 6,23-1,-728 4,822-7,-21 0,-58 7,78-6,0 1,1 0,-1 1,0 0,1 1,0-1,0 2,0-1,0 1,-10 9,2-2,1 0,-2-1,-25 13,5-6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20:41:24.6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0 118,'14'1,"0"1,-1 0,0 1,1 1,-1 0,14 6,31 10,15-7,0-2,1-4,115-3,-144-4,66-1,1-5,127-24,-161 16,-2-5,0-2,139-60,-160 55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20:41:26.0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1,'262'-1,"773"6,-6 38,-139 37,555 28,365-103,-895-11,-734 5,230 3,-352 2,-2 3,102 24,111 49,-129-36,19 4,378 102,-425-125,2-6,210 10,311-38,-355-28,-26 1,383 29,-357 10,671-3,-948 0,28 0,0-1,32-5,-27-3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4:59:42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1 321,'0'1,"0"1,0-1,0 0,0 1,0-1,1 1,-1-1,0 1,1-1,0 0,-1 1,1-1,0 0,-1 1,1-1,0 0,0 0,0 0,0 0,0 0,0 0,1 0,-1 0,0 0,0-1,1 1,1 1,51 8,-39-8,605 26,-453-27,543-4,4-46,-355-15,-216 34,160-12,689 29,-661 17,-163-1,193-5,-350 1,1 1,0-2,-1 0,1 0,11-5,-22 7,0 0,0 0,0-1,0 1,0 0,0-1,0 1,0 0,0-1,0 0,-1 1,1-1,0 1,0-1,0 0,-1 0,1 1,0-1,-1 0,1 0,0 0,-1 0,1 0,-1 0,0 0,1 0,-1 0,0 0,0 0,1 0,-1 0,0 0,0 0,0 0,0 0,0 0,-1 0,1-2,-2 0,0 0,0 0,0 1,-1-1,1 1,0-1,-1 1,0 0,0 0,1 0,-7-3,-22-8,-1 2,0 0,0 2,-1 2,0 1,-34-2,55 6,-678-50,-6 48,569 5,-926 6,668-9,-446 6,783-3,-81 13,125-13,-1-1,0 2,1-1,-1 0,1 1,-1 0,1 0,0 0,-7 5,10-6,1 0,-1-1,0 1,1 0,-1-1,1 1,-1 0,1-1,0 1,-1 0,1 0,0 0,-1 0,1-1,0 1,0 0,0 0,0 0,0 0,0 0,0-1,0 1,0 0,0 0,0 0,1 0,-1 0,0-1,1 1,-1 0,1 1,5 5,1-1,-1 1,1-1,1 0,-1-1,1 0,0 0,16 7,190 76,227 60,791 157,-874-252,-260-46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20:42:05.3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20:42:38.7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0 110,'7'2,"0"-1,-1 2,1-1,-1 1,1 0,-1 0,0 1,-1-1,1 1,0 1,-1-1,0 1,7 8,36 27,-26-29,-1-2,1 0,0-1,1 0,0-2,0-1,45 4,175-5,-162-5,-16 1,920-44,-948 37,-1-1,-1-2,1-2,-2-1,48-25,18-7,-64 31,1 2,0 2,1 1,47-4,153-2,-222 15,147-14,-132 11,20-3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20:42:39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0 463,'15'7,"0"-2,0 0,0 0,1-1,31 2,87 0,-82-6,126 0,-1-8,-1-8,0-8,-1-7,-2-7,189-70,315-151,-637 242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1:11.3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613 1,'16'0,"0"1,0 1,-1 1,31 9,-33-8,1060 232,-387-178,-665-58,1 2,-1 0,0 1,0 1,-1 1,1 0,-1 2,0 1,-1 0,0 1,0 1,29 21,57 55,-81-64,1-1,1-1,0-1,41 21,-60-37,-2-1,-1 0,0 0,0 0,0 0,-1 1,1-1,4 5,-8-7,0 0,0 1,1-1,-1 0,0 0,0 1,0-1,0 0,0 1,0-1,0 0,1 1,-1-1,0 0,0 1,0-1,0 0,-1 1,1-1,0 0,0 1,0-1,0 0,0 1,0-1,0 0,-1 1,1-1,0 0,0 0,0 1,-1-1,1 0,0 0,-1 1,-24 10,-134 28,-1-7,-200 13,-470-3,-2-40,602-3,24-1,-91 0,521-9,0-10,-1-10,386-105,-553 122,1 2,79-6,-116 13,-19 5,-1-1,0 1,0 0,0-1,0 1,0-1,0 1,1 0,-1-1,0 1,0-1,0 1,0 0,0-1,-1 1,1-1,0 1,0 0,0-1,0 1,0-1,0 1,-1 0,1-1,0 1,0 0,-1-1,1 1,0 0,0 0,-1-1,1 1,0 0,-1 0,1-1,-1 1,1 0,0 0,-1 0,1 0,0-1,-1 1,1 0,-1 0,1 0,-1 0,-29-15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1:13.3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1 360,'73'12,"0"-3,126-1,-105-6,768-7,-681-7,-1-9,311-76,-223 8,-265 83,-13 0,-18-5,-121-25,-255-28,-158 26,498 36,5-1,-88 6,134 0,15 4,6-3,1 0,-1-1,1 0,0 0,10 1,272 39,-197-32,305 42,235 26,-432-62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1:15.0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0,'29'13,"1"-1,0-1,1-2,0-1,0-1,43 3,198-1,-175-9,731 46,-7 44,198 16,-997-105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1:16.0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1 171,'0'3,"0"0,0 0,1-1,0 1,-1 0,1 0,0 0,0-1,1 1,-1-1,0 1,1-1,0 1,-1-1,1 0,0 0,0 1,0-2,5 4,1 1,0-1,1 0,0-1,0 1,12 2,32 7,2-2,0-2,90 3,-143-13,1335 61,-775-66,-479-1,0-3,-1-4,-1-4,128-43,-185 52,0-1,0-1,-1-2,-1 0,0-1,0-1,-2-2,0 0,0 0,-2-2,0-1,-1 0,19-28,-20 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4:47:42.9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960 11,'7'-2,"-1"0,1 0,0 1,0 0,0 0,0 0,0 1,0 0,9 1,25 1,500 37,17 34,-422-53,17 2,286 82,42 40,-287-79,78 20,-252-78,-20-7,0 0,0 0,0 0,0 0,0 0,0 0,0 0,0 0,0 0,0 0,0 0,-1 0,1 0,0 0,0 0,0 0,0 0,0 0,0 0,0 0,0 0,0 0,0 0,0 0,0 0,0 0,0 1,0-1,0 0,0 0,0 0,0 0,0 0,0 0,0 0,-1 0,1 0,0 0,0 0,1 0,-1 1,0-1,0 0,0 0,0 0,0 0,0 0,0 0,0 0,0 0,0 0,0 0,0 0,0 1,-39-1,28 0,-272-3,-2074 32,2279-27,3 2,0-3,0-4,-113-18,73-6,2-4,1-5,2-5,-113-59,205 86,31 11,67 14,-76-10,242 52,162 63,1170 402,-604-193,-6-42,13-87,-583-157,-341-44,-57 5,1-1,0 1,-1 0,1 0,0 0,0 0,-1-1,1 1,0 0,-1 0,1-1,0 1,-1-1,1 1,-1-1,1 1,-1-1,1 1,-1-1,1 1,-1-1,1 1,-1-1,0 0,1 1,-1-1,0 0,0 0,1 1,-1-1,0 0,0 1,0-2,-1 0,0-1,0 1,0 0,0 0,-1 0,1 0,-1 0,1 0,-1 0,0 1,0-1,-4-3,-55-36,-212-93,-165-37,-316-90,112 40,375 120,239 90,1-1,0-1,-26-17,52 29,0 1,0-1,0 0,0 0,-1 0,1 0,0 0,1 0,-1-1,0 1,0 0,0 0,1-1,-1 1,1 0,-1-1,0-1,1 2,1 1,-1-1,0 0,0 0,0 1,1-1,-1 0,0 0,1 1,-1-1,1 0,-1 1,1-1,-1 0,1 1,-1-1,1 1,0-1,-1 1,1-1,0 1,-1 0,1-1,1 1,19-7,1 0,-1 2,1 1,0 1,30-1,7-2,346-63,-372 61,-20 4,0 0,1 1,-1 1,0 0,1 1,0 0,-1 1,1 1,-1 0,1 1,21 6,16 10,92 46,167 94,1137 546,-1269-618,-167-81,1 2,-1-1,0 2,19 15,-30-23,1 0,-1 1,0-1,1 0,-1 1,1-1,-1 0,0 1,1-1,-1 1,0-1,0 1,1-1,-1 0,0 1,0-1,0 1,1-1,-1 1,0-1,0 1,0 0,0-1,0 1,0-1,0 1,0-1,0 1,0-1,0 1,-1-1,1 1,0-1,0 1,0-1,-1 1,1-1,0 0,-1 1,1-1,0 1,-1-1,1 0,0 1,-1-1,1 0,-1 1,1-1,-1 0,1 0,-1 1,1-1,-1 0,1 0,-1 0,1 0,-1 0,-8 3,1-2,-1 1,1-1,-1 0,0-1,0 0,-16-2,-72-16,44 8,-260-54,248 46,1-3,-117-55,-16-26,-333-155,257 144,183 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5:47.4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45,'5'10,"1"-1,0-1,0 1,1-1,0 0,0-1,1 1,0-2,0 1,1-1,0 0,0-1,0 0,0 0,1-1,17 5,9 1,0-2,0-2,63 4,318 0,-167-9,1358 80,-932-40,289-10,-837-37,0-5,190-43,2 0,277 8,-83 10,533 5,-468 28,-544 1,-1-1,1-3,-1 0,0-3,-1 0,54-24,-52 20,0 3,1 0,1 3,-1 1,43-2,188 8,-149 3,2228 2,-1272-8,-533 24,14 0,-371-23,189 3,-339 3,-1 1,1 1,38 13,-33-8,61 9,120-5,248-13,-212-6,-124 3,235 31,-151 7,204 31,-292-54,176-3,119-16,-360 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5:48.9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0,'12'10,"1"-1,0 0,0-1,0-1,1 0,0-1,0 0,17 3,-1 2,23 7,1-3,1-2,0-2,78 5,226-8,-287-9,3408-4,-3427 8,0 2,0 3,65 18,19 2,-95-21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5:49.9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1 474,'55'-2,"1"-3,55-11,-14 1,1339-167,-217 30,-1141 142,647-71,-35 71,-484 12,-133-1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5:51.6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1 160,'57'-2,"75"-12,-2-1,722-22,-5 0,-809 33,1-2,46-13,-54 11,16 0,-1 3,1 1,84 4,-57 1,697 2,-715-3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5:53.0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1 473,'15'1,"0"0,0 2,0 0,27 8,40 9,-14-13,0-3,0-3,97-11,215-45,-223 29,21-2,703-127,-851 149,14-3,0-1,-1-2,0-2,80-39,-118 51,26-20,-30 22,-1-1,0 1,1 0,-1-1,0 1,0 0,0-1,1 1,-1 0,0-1,0 1,0 0,0-1,0 1,0-1,0 1,0 0,0-1,0 1,0-1,0 1,0-1,0 1,0 0,0-1,0 1,-1 0,1-1,0 1,0 0,-1-1,-22-10,-38 1,-122-4,109 11,-396-18,-314-20,202 32,341 11,196-2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5:54.4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41,'5'-4,"0"1,1 1,-1-1,1 1,0 0,-1 0,1 1,0-1,0 1,0 1,1-1,-1 1,8 1,11-3,301-8,-217 9,2255-4,-1309 6,-998-1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5:55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16,'0'-7,"40"-2,126 28,101 16,32 2,11-4,-33-2,-57-6,-60-7,-44-1,-40-2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6:00.7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7:06.8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1 551,'0'-1,"1"0,-1 0,1 0,-1 0,1 0,-1 1,1-1,0 0,0 0,-1 1,1-1,0 0,0 1,0-1,0 1,0-1,0 1,0-1,-1 1,1 0,1-1,-1 1,0 0,0 0,0 0,0 0,0 0,0 0,0 0,2 0,-1 0,51-7,87 0,-80 6,1197-8,678-28,-1008-32,-1-49,114-8,-509 99,265-18,1768-44,-112 93,-1743-4,-485 0,0 10,278 48,-153 24,-255-48,-75-20,-19-13,0-1,0 0,0 1,0-1,0 0,0 1,1-1,-1 0,0 1,0-1,0 0,0 1,0-1,0 0,0 1,0-1,-1 1,1-1,0 0,0 1,0-1,0 0,0 0,0 1,-1-1,1 0,0 1,0-1,-1 0,1 0,0 1,0-1,-1 0,1 0,0 0,0 1,-1-1,1 0,-1 0,-10 4,0-1,0 0,-1 0,1-1,-21 0,-393 12,373-14,-372 5,-481 39,-9 32,220-16,-270 38,87-69,55-6,592 3,-677 41,668-69,188 8,42 1,20 2,10-1,1-1,40 8,198 33,179 21,143 2,1631 70,29-128,2393-22,-2757 11,-1001-2,-861 0,45 1,0-3,64-11,-75-2,-48 14,-1 0,1 0,-1 1,1-1,-1 0,0 0,0 0,1-1,-1 1,0 0,0 0,0-1,0 1,0-1,-1 1,1 0,1-4,-2 4,0-1,0 1,0 0,0-1,0 1,-1-1,1 1,0-1,-1 1,1 0,-1-1,1 1,-1 0,0-1,1 1,-1 0,0 0,0 0,0 0,-2-2,-3-2,0 0,0 0,0 1,-1-1,-12-4,-53-22,0 4,-3 3,-114-21,-205-25,-145-2,-112 9,-2495-80,2796 139,-849 14,1091-7,77 5,31-8,-1 1,1-1,0 0,-1 1,1-1,0 0,-1 1,1-1,0 0,-1 1,1-1,0 1,0-1,0 1,-1-1,1 1,0-1,0 0,0 1,0-1,0 1,0-1,0 1,0-1,0 1,0-1,0 1,0-1,0 1,1-1,-1 1,0-1,0 1,0-1,1 0,-1 1,0-1,0 1,1-1,-1 0,0 1,1-1,14 13,1-1,0-1,1-1,0 0,0-1,20 7,322 123,197 14,51-13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7:07.7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0,'5'0,"0"0,-1 1,1 0,-1-1,1 2,-1-1,1 0,-1 1,0 0,1 0,-1 0,0 0,5 5,106 57,180 73,154 33,1947 564,-1901-615,-83-40,126-9,-493-66,-29-2,0 0,-1-1,1 0,0-2,0 0,0 0,-1-1,22-7,-37 9,1 0,-1 0,0 0,1 0,-1 0,1 0,-1 0,0 0,1 0,-1 0,0 0,1 0,-1-1,0 1,0 0,1 0,-1 0,0-1,1 1,-1 0,0 0,0-1,1 1,-1 0,0 0,0-1,0 1,0 0,1-1,-1 1,0 0,0-1,0 1,0 0,0-1,0 1,0 0,0-1,0 1,0 0,0-1,0 1,0-1,0 1,0 0,0-1,-1 1,1 0,0-1,0 1,0 0,0 0,-1-1,1 1,0 0,0 0,-1-1,1 1,0 0,0 0,-1-1,-4-1,0-1,1 1,-1 0,0 0,0 1,0-1,-10 0,-67-9,-120-1,165 11,-597-9,291 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4:48:17.1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7:08.7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1 211,'1354'3,"1437"-7,-2739 4,506-12,-9-42,-405 27,219-71,-310 80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7:10.6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0,'6'1,"-1"-1,1 1,0 1,0-1,0 1,7 3,24 7,39-2,1-4,99-5,-73-1,1677 0,-788-1,-964 2,-1 1,0 1,0 1,0 2,0 1,40 16,-7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7:12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192 168,'0'1,"1"1,0 0,0 0,0-1,0 1,0-1,0 1,1-1,-1 1,1-1,-1 0,1 1,-1-1,1 0,0 0,-1 0,1 0,0-1,0 1,0 0,-1-1,4 1,-4 0,57 19,0-2,87 14,156 22,124 18,713 98,10-59,-1071-106,172 6,-197-12,-1-2,87-16,-126 17,0 0,0-1,0 0,0-1,-1 0,0-1,0 0,0-1,18-13,-29 18,1 0,0 1,0-1,0 0,-1 0,1 0,0 0,-1 0,1 0,-1 0,1 0,-1 0,1 0,-1-1,0 1,0 0,1 0,-1 0,0 0,0-1,0 1,0 0,-1 0,1 0,0 0,0-1,-1 1,1 0,-1 0,0-1,-1-1,1 1,-2-1,1 0,0 1,0 0,-1 0,1 0,-1 0,0 0,-5-3,-10-3,0 0,-1 1,0 1,0 0,-34-4,-106-5,115 12,-847-9,605 15,272-2,1-1,-1 0,0 0,0-2,-23-4,35 6,-1-1,1 0,0 1,0-1,0 0,0 0,-1 0,1 0,1-1,-1 1,0-1,0 1,0-1,1 1,-1-1,1 0,-1 0,1 0,0 0,0 0,0 0,0 0,0 0,0-1,0 1,1 0,-1 0,1-1,0 1,0 0,0-1,0 1,0 0,1-4,1-3,0 0,1 0,0 0,0 0,1 1,0 0,1 0,0 0,0 0,8-9,10-8,36-34,-24 31,1 2,1 1,56-29,-55 33,8-10,-45 31,-1 0,1 0,-1-1,1 1,-1 0,1-1,-1 1,0 0,1-1,-1 1,0 0,1-1,-1 1,0-1,1 1,-1-1,0 1,0-1,0 1,1-1,-1 1,0-1,0 1,0-1,0 0,0 1,0-1,0 1,0-1,0 1,0-1,0 1,-1-1,1 1,0-1,0 1,0-1,-1 1,1-1,0 1,-1-1,1 1,0-1,-1 1,1 0,0-1,-1 1,1 0,-1-1,1 1,-1 0,1-1,-1 1,1 0,-1 0,1 0,-1 0,1 0,-1-1,0 1,-44-7,43 7,-419-8,276 10,-4-1,-1242 31,1031-20,101-6,250-6,0 0,-1 1,1 0,-1 0,1 1,0 0,0 1,0 0,0 0,0 1,1 0,-12 8,19-12,0 1,1 0,-1 0,0-1,0 1,0 0,1 0,-1 0,0 0,1 0,-1 0,1 0,-1 0,1 0,0 0,-1 1,1-1,0 0,0 0,0 0,0 0,0 0,0 1,0-1,0 0,0 0,1 0,-1 0,0 0,1 0,-1 0,1 0,-1 0,1 0,-1 0,1 0,0 0,-1 0,2 1,6 4,0 1,0-2,1 1,-1-1,1 0,0-1,1 0,-1-1,11 3,51 14,79 11,177 16,1446 46,-1594-93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7:15.8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1 185,'13'0,"18"0,4-7,-5-8,-7-23,-20-24,-12-1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7:16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1020,'30'2,"0"1,0 1,0 2,47 15,-13-4,23 2,-1-4,102 5,185-8,-303-11,55 2,150 0,-211-5,0-3,75-17,-125 20,-1-1,-1 0,1-1,0-1,-1 0,0 0,0-1,21-15,-32 20,0 1,-1-1,1 1,0-1,-1 1,1-1,-1 1,1-1,0 0,-1 1,0-1,1 0,-1 1,1-1,-1 0,0 0,1 0,-1 1,0-1,0 0,0 0,0 0,1 1,-1-1,0 0,0 0,-1 0,1 0,0 1,0-1,0 0,-1 0,1 0,0 1,-1-1,1 0,0 0,-1 1,1-1,-1 0,1 1,-1-1,0 1,1-1,-1 0,1 1,-1 0,0-1,0 1,1-1,-1 1,-1-1,-50-15,-25 3,-2 3,-82 2,-45-5,88-1,0-5,2-5,1-6,-162-63,258 85,-62-28,77 34,-1-1,1 0,0 1,-1-1,1-1,0 1,1-1,-1 1,1-1,0 0,-1 0,-2-7,5 9,1 0,-1 1,1-1,0 0,0 1,0-1,0 0,0 0,0 1,0-1,1 0,-1 1,1-1,-1 0,1 1,0-1,-1 1,1-1,0 1,0-1,0 1,0-1,0 1,0 0,1 0,-1-1,0 1,1 0,-1 0,1 1,1-2,11-7,2 1,-1 0,1 1,32-9,68-13,1 4,165-13,2109-112,-2280 147,426-28,-458 22,-1-4,0-4,-1-3,127-51,-25-22,-23-5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7:18.0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1377 374,'0'1,"0"0,0 0,0 0,0-1,0 1,1 0,-1 0,0-1,0 1,1 0,-1 0,1-1,-1 1,1-1,-1 1,1 0,-1-1,1 1,-1-1,1 1,0-1,-1 1,1-1,0 0,-1 1,1-1,0 0,1 1,30 5,-26-5,377 13,-259-13,189 0,2045-2,-2309 1,-92 0,-444 1,-547-3,174-54,15-63,289 30,256 56,144 8,-167-50,272 59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7:19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16,'1005'0,"-967"-1,-39 1,1 0,0 0,0 0,0-1,0 1,0 0,0 0,0 0,0 0,0 0,-1-1,1 1,0 0,0 0,0 0,0 0,0 0,0-1,0 1,0 0,0 0,0 0,0 0,0 0,0-1,0 1,0 0,0 0,1 0,-1 0,0-1,0 1,0 0,0 0,0 0,0 0,0 0,0 0,0-1,1 1,-1 0,0 0,0 0,0 0,0 0,0 0,0 0,1 0,-1 0,0 0,0 0,0 0,0 0,1 0,-1 0,0 0,0 0,0 0,0 0,0 0,1 0,-1 0,0 0,0 0,0 0,0 0,0 0,1 0,-17-8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9:04.0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1807 433,'893'-60,"-122"2,229 58,-338 59,47 2,435-59,-562-6,2414 4,-2951 1,61-9,-100 5,-23 0,-51-1,-144 12,-124 26,-1581 154,602-65,318-35,675-78,-338-35,-217-93,5-49,373 68,428 86,-1 3,0 4,-113 4,113 1,1-4,-128-23,197 27,-1100-233,727 146,113 31,248 53,-1 1,1 1,-1 0,1 1,-1 1,0 0,-16 3,30-3,1 0,-1 0,1 1,-1-1,0 0,1 0,-1 1,1-1,-1 0,1 1,-1-1,1 1,-1-1,1 1,-1-1,1 1,-1-1,1 1,0-1,0 1,-1-1,1 1,0 0,0-1,-1 1,1-1,0 1,0 0,0-1,0 1,0 0,0-1,0 1,0 0,0-1,1 2,0 2,1-1,0 1,-1-1,2 0,-1 0,0 1,1-1,5 5,18 16,1-1,51 33,82 43,-93-59,56 35,407 236,-357-219,214 79,-262-129,2-5,2-6,1-6,141 10,522-2,-640-31,743 4,-2-44,-819 32,103-23,-170 28,38-12,-44 12,0 0,1 1,-1-1,0 0,0 0,0 0,-1-1,1 1,0 0,0-1,-1 1,1-1,-1 0,1 1,1-4,-3 5,0-1,0 0,0 1,0-1,0 0,0 1,0-1,-1 1,1-1,0 0,0 1,0-1,-1 1,1-1,0 0,-1 1,1-1,-1 1,1-1,0 1,-1 0,1-1,-1 1,1-1,-1 1,1 0,-1-1,0 1,1 0,-1 0,1-1,-2 1,-19-10,0 0,0 2,-1 0,0 2,0 0,-29-3,-152-10,166 16,-814-14,815 19,1 2,0 1,0 1,-54 18,52-14,0-1,-1-2,-53 3,-118-6,146-4,-655-20,715 20,-147-3,148 3,0 0,0 0,0 0,1 0,-1 0,0 1,0-1,0 1,0-1,1 1,-1 0,0 0,-2 1,4-1,0 0,0-1,0 1,0 0,0-1,0 1,0 0,0-1,0 1,1 0,-1-1,0 1,0 0,1-1,-1 1,0 0,1-1,-1 1,1-1,-1 1,1-1,-1 1,1-1,-1 1,1-1,-1 0,1 1,0-1,-1 0,1 1,1-1,37 24,75 31,207 78,159 26,144 8,1028 167,17-115,-730-158,-426-34,-219-2,83 5,570-14,-3-79,-356-55,-17-50,71-18,509-41,21 94,-501 122,-453 14,26-1,449-1,-8-32,-661 29,23-1,0-2,87-21,-129 25,-1 0,0-1,0 1,0-1,0 0,0 0,0-1,6-5,-9 8,-1 0,0-1,1 1,-1-1,0 1,0-1,1 1,-1-1,0 1,0-1,0 1,1-1,-1 1,0-1,0 0,0 1,0-1,0 1,0-1,0 1,0-1,-1 1,1-1,0 1,0-1,0 0,0 1,-1-1,-1-1,0 0,1 0,-1 0,0 0,0 1,0-1,-1 1,1-1,0 1,-4-2,-18-7,0 0,-1 1,0 2,-29-5,-129-15,168 25,-320-27,-89 19,-820 43,7 82,1215-112,-185 24,-294 78,474-99,1 2,0 1,1 1,0 1,-39 23,50-17,14-16,0-1,0 1,1 0,-1 0,0-1,0 1,1 0,-1-1,0 1,1 0,-1-1,1 1,-1-1,1 1,-1-1,1 1,-1-1,1 1,-1-1,1 1,0-1,-1 0,1 1,-1-1,1 0,0 0,0 1,0-1,25 7,-1-2,1 0,33 1,186 9,112-7,825-28,-1152 19,0-2,47-11,-77 14,0 0,-1-1,1 1,0 0,-1 0,1 0,0 0,0-1,-1 1,1 0,0 0,-1 0,1-1,0 1,0 0,0 0,-1-1,1 1,0 0,0-1,0 1,0 0,-1-1,1 1,0 0,0-1,0 1,0 0,0-1,0 1,0 0,0-1,0 1,0 0,0-1,0 1,0-1,0 1,1 0,-1 0,0-1,0 1,0 0,0-1,1 1,-1 0,0-1,0 1,1 0,-1 0,0-1,0 1,1 0,-1 0,0 0,1 0,-1-1,0 1,1 0,-1 0,0 0,1 0,-1 0,-17-6,0 1,0 1,-22-2,-331-33,-268 6,-237 3,-923-42,-173-7,1392 60,182 8,237 10,-42-3,212 5,103 3,-101-4,-1-1,1 0,-1 0,1-1,-1-1,0 0,20-8,-31 10,1 1,0 0,0 0,0-1,-1 1,1-1,0 1,0-1,-1 1,1-1,-1 1,1-1,0 0,-1 1,1-1,-1 0,1 1,-1-1,0 0,1 0,-1 0,0 1,1-1,-1 0,0 0,0 0,0 0,0 1,0-1,0 0,0 0,0 0,0 0,0 0,0 1,0-1,-1 0,1 0,0 0,-1 1,1-1,-1 0,1 0,-1 1,1-1,-1 0,-1 0,-3-5,-1 0,0 1,-1 0,-11-7,-26-13,-1 1,-2 3,0 2,-54-15,-200-41,202 59,84 16,43 12,217 66,236 75,2438 522,-2722-645,-168-31,-30 0,1 1,0-1,-1 0,1 1,0-1,-1 1,1-1,-1 0,1 1,-1-1,1 1,-1-1,1 1,-1 0,1-1,-1 1,0 0,1-1,-1 1,0 0,1-1,-1 1,0 0,1 0,-3 0,-41-16,-58-12,-176-27,-1021-87,1070 122,138 11,72 4,18 5,1 0,0 0,0 0,0 0,0 0,0 0,0-1,0 1,0 0,0 0,0 0,0 0,0 0,0 0,-1-1,1 1,0 0,0 0,0 0,0 0,0 0,0-1,0 1,1 0,-1 0,0 0,0 0,0 0,0-1,0 1,0 0,0 0,0 0,0 0,0 0,0 0,0 0,1-1,-1 1,0 0,0 0,0 0,0 0,0 0,0 0,1 0,-1 0,0 0,0 0,0 0,0 0,0 0,0 0,1 0,-1 0,0 0,0 0,0 0,0 0,0 0,1 0,-1 0,0 0,0 0,0 0,0 0,0 0,1 0,49-6,1 2,0 2,81 7,525 64,-640-67,952 111,1046 64,14-174,-1468-59,-213-10,-324 60,0-1,0-1,-1-2,0 0,36-22,-56 31,0-1,0 0,0 0,-1 0,1 0,0-1,-1 1,1-1,-1 0,0 1,0-1,0 0,0 0,-1 0,1 0,-1-1,0 1,0 0,0-1,0 1,0-1,-1 1,1-1,-1 1,0-1,-1-6,-2 3,0 0,0 0,-1 0,0 0,0 1,-1 0,1 0,-1 0,-1 0,1 1,-8-6,-46-35,-2 3,-2 3,-70-34,112 62,-225-115,-5 11,-311-99,473 187,-2-1,-140-63,185 63,45 28,0 1,-1-1,1 0,0 0,0-1,0 1,0 0,0 0,0 0,0-1,1 1,-1 0,0-1,1 1,-1-1,1 1,-1-3,1 3,0 0,1 0,-1 0,0 0,1 0,-1 0,1 0,-1 0,1 0,0 0,-1 0,1 0,0 1,0-1,0 0,-1 0,1 1,0-1,0 0,0 1,0-1,0 1,2-1,53-16,30 4,125-5,107 14,-251 3,30 2,160-6,-244 5,-1-1,1-1,-1 0,19-6,-30 8,0 0,0 0,-1 0,1-1,0 1,-1 0,1 0,0-1,-1 1,1 0,0-1,-1 1,1 0,0-1,-1 1,1-1,-1 1,1-1,-1 1,1-1,-1 0,0 1,1-1,-1 1,0-1,1 0,-1 1,0-1,0 0,0 0,1 1,-1-1,0 0,0 1,0-1,0 0,0 0,0 1,-1-1,1 0,0 1,0-1,0 0,-1 0,1 1,0-1,-1 1,1-2,-5-2,0 0,0 0,-1 1,1-1,-1 1,0 0,0 1,1 0,-2 0,-6-2,-58-14,0 2,-1 4,-1 3,-137 1,-298 42,422-24,-267 32,258-26,-146 43,234-57,1 0,0 0,0 1,0 0,0 0,0 0,1 1,-10 7,12-8,0 1,1-1,-1 1,1 0,0 0,0 0,0 0,0 0,1 1,0-1,0 0,0 1,0-1,0 6,1-2,-1 0,1 0,1 1,0-1,0 0,0 0,1 0,0 0,1 0,0 0,0-1,0 1,1-1,8 12,17 17,1-2,1-1,2-1,69 52,402 264,259 71,463 134,30-82,-725-301,-433-142,138 20,-221-47,-1 1,0-2,0 0,24-3,-36 3,-1 0,1 0,-1 0,0 0,1-1,-1 1,1 0,-1-1,0 1,1-1,-1 0,0 1,0-1,0 0,1 0,-1 0,0 0,0 0,0 0,0 0,0 0,-1 0,1 0,0 0,0-1,-1 1,1 0,-1-1,1-1,-1 0,-1 0,0 0,0 0,0 0,0 1,0-1,-1 0,1 0,-1 1,0-1,0 1,0-1,0 1,0 0,0 0,-4-2,-12-11,0 0,-36-20,-75-33,-174-65,-452-127,-398-37,-450-58,-2658-475,2920 576,-131-22,382 79,397 73,389 57,282 57,22 10,0 0,0 0,0 0,-1 0,1 0,0 0,0 0,0 0,0-1,-1 1,1 0,0 0,0 0,0 0,0 0,0 0,0-1,-1 1,1 0,0 0,0 0,0 0,0-1,0 1,0 0,0 0,0 0,0-1,0 1,0 0,0 0,0 0,0 0,0-1,0 1,0 0,0 0,0 0,0-1,0 1,0 0,0 0,0 0,1 0,-1-1,0 1,4-2,1 1,0 0,-1 0,1 0,0 0,-1 1,1-1,6 2,254 12,1240 183,-1454-188,62 17,-110-24,1 0,-1 1,1-1,-1 1,0-1,0 1,1 0,-1 0,4 5,-6-7,-1 1,1-1,-1 1,1 0,-1-1,0 1,1 0,-1-1,0 1,0 0,1 0,-1-1,0 1,0 0,0 0,0-1,0 1,0 0,0 0,0-1,0 1,-1 0,1-1,0 1,0 0,-1 0,1-1,-1 2,-2 2,-1 0,-1 0,1 0,0 0,-1-1,0 0,0 0,0 0,-7 3,-66 28,-157 45,146-53,-137 60,220-83,-1 0,0 1,1 0,0 0,0 0,0 0,1 1,-1 0,1 0,0 1,0 0,1-1,-5 10,7-11,0 1,1 0,0 0,0 0,0 0,0 0,1 1,0-1,0 0,1 0,-1 0,1 0,0 0,0 0,1 0,-1 0,1 0,0 0,5 6,3 8,1-1,1 0,1-1,0 0,17 15,86 73,126 70,41 36,-272-201,-1 0,0 0,-1 1,15 22,-10-12,13 16,2-2,1-2,1 0,2-2,49 35,266 172,1292 618,-1231-677,-388-171,61 28,1-4,173 41,-253-72,1 0,-1 0,0-1,1 1,-1-1,1 1,-1-1,1 0,0-1,-1 1,0-1,1 1,-1-1,1 0,3-2,-7 3,0-1,0 1,0-1,0 1,0-1,1 1,-1-1,0 1,0-1,0 1,0-1,-1 1,1-1,0 1,0-1,0 1,0-1,0 1,-1-1,1 1,0-1,-1 1,1-1,0 1,-1 0,1-1,0 1,-1-1,-27-23,-227-140,198 129,-816-436,-56 63,438 203,356 146,-617-233,-318 12,370 104,495 121,-819-200,987 247,-310-80,301 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9:05.4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1,'252'1,"4"9,148 27,150 29,1073 92,6-98,-1251-68,-348 6,26 2,-1-4,1-2,-1-2,66-19,-122 26,1 0,-1 0,1 0,-1 0,0 0,0-1,1 1,-1-1,0 0,0 0,-1 0,1 0,0-1,-1 1,1-1,-1 1,0-1,0 0,0 0,2-5,-3 7,-1 0,0 0,0 0,0-1,0 1,-1 0,1 0,0 0,0 0,-1 0,1 0,-1-1,1 1,-1 0,1 0,-1 0,1 0,-1 0,0 1,-1-2,0-1,-1 1,0-1,0 1,-1 0,1 0,0 0,-1 1,-4-2,-1 0,1 1,-1 0,0 0,0 1,0 0,-1 1,1 0,-13 2,-79 17,7-1,-1091 121,100-11,857-104,-731 89,28 66,834-153,-145 56,163-43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09:06.7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1459 736,'32'0,"315"-14,875-188,-1131 181,-1-4,91-39,-174 61,0 1,0-1,0-1,0 1,0-1,-1 0,12-10,-18 14,1-1,-1 1,1-1,-1 0,1 1,-1-1,0 0,1 1,-1-1,0 0,0 1,0-1,1 0,-1 0,0 0,0 1,0-1,0 0,0 0,0 1,0-1,-1 0,1 0,0 1,0-1,-1 0,1 0,-2-2,0 1,0-1,0 1,-1 0,1 0,0 0,-1 0,0 0,1 1,-6-3,-26-12,0 2,-59-17,-105-16,-150-23,-752-57,-8 105,991 24,-205 30,305-29,0 1,0 0,-19 9,18 0,18-12,0-1,0 0,0 1,0-1,0 0,0 1,0-1,0 1,0-1,0 0,0 1,0-1,0 0,0 1,0-1,1 0,-1 1,0-1,0 0,0 1,0-1,1 0,-1 1,0-1,0 0,1 0,-1 1,0-1,1 0,-1 0,1 1,34 11,-1-5,0-3,58 2,316-17,96 1,157 94,-11 52,-465-95,157 34,-262-57,245 45,-235-55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4:52:15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0 239,'1099'-2,"1240"5,389 152,-2389-111,361 94,-259-40,4-20,3-19,2-20,504-21,1005-26,-1149 11,-417-1,497-7,51-67,-907 68,256-28,-1-14,-3-12,327-111,-508 127,-73 27,1 2,1 1,38-8,186-11,-81 15,383-71,211-23,-364 43,-342 54,65-9,226-9,136 31,-412 1,124 14,-79-4,630 108,-349-42,-289-65,0-4,154-10,-113-1,-95 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11:25.0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13:34.1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959 418,'27'-7,"43"0,0 4,72 5,-86-1,364 18,223 33,219 27,1535 195,-1 54,-1833-244,-166-22,21 0,-150-7,-55-8,-87-26,-122-24,-19-7,-51-27,-2 3,-100-36,151 63,-306-107,-90 3,56 41,-412-28,-369 50,55 80,741 0,-389 86,712-114,-28 5,0 2,1 1,0 3,-58 27,101-40,0-1,1 0,-1 1,0 0,1 0,0-1,-1 1,1 1,0-1,0 0,0 0,0 1,-2 4,4-6,-1 0,1 0,0 1,0-1,0 0,0 0,0 0,0 0,1 0,-1 0,0 0,0 0,1 0,-1 0,1 0,-1 0,1 0,-1-1,1 1,-1 0,1 0,0 0,0-1,-1 1,1 0,0 0,1 0,10 6,1 0,0-1,1 0,-1-1,24 5,228 49,439 33,11-38,-504-39,-203-13,-32-1,-67 0,-151-3,-78-2,-604 6,671 10,-414 75,619-77,0-3,0-1,0-3,0-2,-1-2,-89-13,-156-52,0 0,-494-21,-12 61,792 26,1 1,-1-2,0 1,1-1,-1 0,0-1,1 0,-1 0,1-1,0 0,0 0,0 0,0-1,1 0,-1 0,1-1,0 0,1 0,-1 0,1-1,0 0,0 0,-6-11,-6-9,2-2,1 0,1 0,-9-32,-29-123,44 154,-33-167,-25-329,64 516,1 1,-1 0,0-1,-1 1,0 0,-1 0,1 0,-1 0,-1 1,0-1,0 1,-6-8,6 10,0 1,-1 0,0 1,1-1,-1 1,-1 0,1 0,0 1,-1-1,1 1,-1 0,0 1,0-1,0 1,0 1,-11-1,0 0,1 1,0 0,-27 5,43-5,0 0,-1 0,1 0,0 0,0 0,-1 0,1 0,0 1,0-1,-1 0,1 0,0 0,0 0,-1 0,1 1,0-1,0 0,0 0,-1 0,1 1,0-1,0 0,0 0,0 1,0-1,-1 0,1 0,0 1,0-1,0 0,0 0,0 1,0-1,0 0,0 0,0 1,0-1,0 0,0 1,0-1,0 0,0 0,0 1,0-1,1 0,-1 0,0 1,0-1,0 0,0 0,0 0,1 1,-1-1,0 0,0 0,0 0,1 1,-1-1,0 0,0 0,1 0,-1 0,0 0,0 0,1 1,26 19,-4-4,-20-13,-1 0,1 0,0 1,-1-1,1 1,-1 0,0-1,-1 1,1 0,-1 0,1 0,-1 1,0-1,-1 0,1 0,0 6,-2 2,-1-1,0 0,0 1,-7 17,-5 20,10-30,2 1,0 0,1-1,1 1,1 0,0 0,2-1,0 1,1-1,1 0,1 0,14 31,1-2,2-1,1-2,3 0,37 45,14 7,4-5,95 84,360 263,907 490,-795-562,-125-98,-145-98,-138-86,-221-79,0-1,0-1,0-1,31 1,-48-4,0 0,0 0,-1 0,1 0,0-1,-1 1,1-1,0 1,-1-1,1 0,-1 0,1 0,-1 0,0-1,1 1,-1-1,0 0,4-3,-5 4,-1-1,1 0,-1 0,1 0,-1 1,0-1,0 0,0 0,1 0,-2 0,1 0,0 1,0-1,-1 0,1 0,-1 0,1 1,-1-1,0 0,0 1,0-1,0 0,0 1,0-1,-2-1,-13-15,-1 0,-1 2,0 0,-1 1,-1 1,-1 1,-25-13,-87-46,-215-83,-163-28,322 119,-1065-417,1242 476,-186-85,158 70,2-2,-58-42,90 59,0 1,0-1,0 0,0 0,1-1,0 0,0 0,0 0,1 0,0-1,0 0,1 0,0 0,0 0,0 0,1-1,0 1,1-1,-1-11,3 11,0 0,1 0,0 0,0 1,1-1,0 1,0 0,1-1,0 1,0 1,1-1,0 1,0 0,0 0,1 0,0 1,0-1,8-4,36-25,1 3,2 2,98-41,2-1,-146 69,0-1,0 0,-1 0,1 0,-1-1,0 0,0 0,8-10,-13 14,-1-1,1 1,0 0,-1-1,1 1,-1-1,1 1,-1 0,1-1,-1 1,0-1,0 1,0-1,0 1,0-1,0 1,0-1,-1-2,0 1,-1 1,1-1,-1 0,1 1,-1-1,0 1,0 0,0 0,0-1,-1 1,1 1,-4-4,-16-7,0 1,0 1,-1 1,0 1,-1 1,-37-6,56 12,-5-2,10 1,26-2,102 7,324 45,363 79,3276 632,-3869-715,-160-31,-60-12,-13-2,-85-21,-96-56,65 23,-207-75,-160-33,-130-8,-1970-326,2198 443,-35 11,399 41,20 1,0 0,0 0,0 1,0 1,0 0,-19 5,30-6,0 0,0 0,0 1,1-1,-1 1,0-1,0 1,0-1,1 1,-1-1,0 1,1 0,-1-1,0 1,1 0,-1-1,1 1,-1 0,1 0,0 0,-1 0,1-1,0 1,-1 0,1 0,0 0,0 0,0 0,0 0,0 0,0 1,9 32,-4-18,3 18,2-1,1-1,1 0,2 0,1-1,2-1,0-1,2 0,2-1,41 43,-37-48,-12-13,-1 1,-1 0,0 1,9 12,-17-21,-2 0,1 0,0-1,0 1,-1 1,0-1,1 0,-1 0,-1 0,1 1,0-1,-1 0,1 1,-1-1,0 0,0 1,-1-1,1 1,-1-1,1 0,-1 1,0-1,0 0,-3 5,-1 0,-1 1,-1-1,1 0,-1-1,0 0,-1 0,0 0,0-1,0 0,-1 0,-17 7,-20 8,-62 20,104-40,-287 84,-85-3,-1521 201,1799-272,83-8,52-3,264-21,-222 20,96 10,214 56,361 145,-459-122,239 63,-85-26,-117-39,-117-47,-199-38,0 0,0 0,0-1,0 0,0-1,22-5,-33 6,0 0,0 0,0 0,0-1,0 1,0 0,0-1,0 1,0-1,0 1,-1-1,1 1,0-1,0 0,0 1,-1-1,1 0,0 0,-1 1,1-1,-1 0,1 0,-1 0,1 0,-1 0,0 0,1 0,-1 0,0 0,0 0,0 0,0 0,0 0,0 0,0 0,0 0,0 0,0 0,0 0,-1 0,1 0,0 0,-1 0,1 1,-2-3,-3-6,0 1,-1-1,0 1,-1 0,0 1,0 0,-14-11,-73-51,68 51,-20-14,-313-211,-17 31,338 195,-72-21,94 31,17 1,32-6,-15 6,876-204,-47 14,-841 194,249-86,-221 73,1-1,-2-2,0-1,57-46,-82 59,0-1,-1 0,0-1,0 1,-1-1,0-1,0 1,-1-1,0 0,-1-1,5-11,-5 10,1 1,0-1,1 1,0 1,1-1,0 1,0 0,1 1,0 0,0 0,1 0,15-9,-1 1,0 0,1 2,1 1,0 1,40-14,145-28,-175 46,360-62,349 21,4 67,-323 18,-98 9,-247-32,-1 2,110 38,-141-37,-43-16,-11-4,-71-34,-8 5,-157-39,-102 0,328 68,-60-10,0 2,-1 4,0 3,-1 4,-125 13,169-7,1 2,0 1,0 2,1 1,0 1,0 2,2 1,0 1,-43 32,72-47,-1-1,1 1,0 0,-1 0,1 0,0 0,0 0,0 0,0 0,0 0,0 1,0-1,0 0,1 1,-1-1,0 0,1 1,-1-1,1 1,0-1,-1 1,1-1,0 1,0-1,0 4,2-3,0 0,-1 0,1 0,0-1,1 1,-1 0,0-1,0 1,1-1,-1 0,1 0,-1 0,1 0,-1 0,1-1,4 1,46 10,1-3,0-2,0-3,1-2,-1-2,69-11,-76 6,90-23,-117 23,1-1,-2 0,1-2,-1-1,-1 0,30-22,-43 28,0 0,-1 0,1 0,-1 0,0-1,0 0,0 0,-1 0,1 0,-1-1,-1 1,1-1,1-6,-3 8,0 0,-1 0,0 0,0 0,0 0,0 1,-1-1,1 0,-1 0,0 0,0 1,0-1,-1 0,1 1,-1-1,0 1,0 0,0-1,-1 1,1 0,-5-3,-5-7,-2 2,0 0,0 0,-1 1,0 1,-1 1,0 0,0 1,-21-6,-167-39,150 41,-563-154,517 131,-142-53,203 66,39 21,0 0,-1 0,1 0,0-1,0 1,0 0,-1 0,1 0,0-1,0 1,0 0,-1-1,1 1,0 0,0 0,0-1,0 1,0 0,0-1,0 1,0 0,0-1,0 1,0 0,0 0,0-1,0 1,0 0,0-1,0 1,0 0,0-1,0 1,0 0,1 0,-1-1,0 1,23-10,21 3,55-2,-13 2,81-12,253-63,-412 80,52-18,-58 19,0 0,0 0,1 0,-1-1,0 1,0 0,0-1,-1 0,1 1,0-1,0 0,-1 0,1 0,-1 0,0 0,0 0,0 0,0-1,0 1,1-3,-2 4,0-1,0 0,0 0,0 1,-1-1,1 0,-1 1,1-1,-1 0,1 1,-1-1,0 0,0 1,1-1,-1 1,0 0,0-1,-1 1,1 0,0 0,0-1,-1 1,1 0,-3-1,-43-20,15 12,0 2,-1 1,0 2,-34-2,-142 2,134 5,72 0,-482 4,465-4,0 1,-38 8,56-8,0-1,0 1,0-1,0 1,0 0,0 0,0 0,1 0,-1 0,0 1,1-1,-2 2,2-3,1 1,0-1,-1 1,1 0,0-1,0 1,-1 0,1-1,0 1,0-1,0 1,0 0,0-1,0 1,0 0,0-1,0 1,0 0,0-1,0 1,0 0,0-1,1 1,-1 0,2 2,1 0,-1 0,0 0,1 0,0-1,-1 1,1-1,0 0,0 0,7 3,10 5,0-2,39 11,-42-14,-1 0,1 1,0 0,-1 2,26 15,-41-22,-1-1,0 0,1 0,-1 0,1 0,-1 0,0 1,1-1,-1 0,0 0,1 0,-1 1,0-1,1 0,-1 1,0-1,1 0,-1 1,0-1,0 0,0 1,1-1,-1 0,0 1,0-1,0 1,0-1,0 0,0 1,0-1,0 1,0-1,0 1,0-1,0 0,0 1,0-1,0 1,0-1,0 0,0 1,-1-1,1 1,0-1,0 0,0 1,-1-1,1 0,0 1,0-1,-1 0,1 1,0-1,-1 0,1 0,-1 1,1-1,0 0,-1 0,1 0,0 0,-1 0,1 1,-1-1,1 0,-1 0,1 0,-1 0,-19 4,1-1,-1 0,-24-1,-199 4,-128-9,-104-6,-2261-102,2423 94,113 13,184 5,1 0,-1 0,1 1,0 1,-16 5,30-8,-1 1,0-1,1 1,-1-1,1 1,-1 0,1-1,0 1,-1 0,1 0,0 0,-1 0,1 0,0 0,0 1,0-1,0 0,0 1,0-1,0 0,1 1,-1-1,0 1,1-1,-1 1,1-1,0 1,-1 0,1-1,0 1,0-1,0 1,0 0,1 2,1 2,0 0,1 0,0 0,0-1,0 1,1-1,6 7,18 21,3-1,0-1,2-2,53 36,160 90,-205-131,118 68,-156-90,1 0,-1 0,0 0,-1 0,1 1,0-1,-1 1,1-1,-1 1,3 4,-5-6,1 0,-1 0,1 0,-1 0,0 1,1-1,-1 0,0 0,0 0,0 0,0 1,0-1,0 0,0 0,-1 0,1 1,0-1,0 0,-1 0,1 0,-1 0,0 1,-3 3,0 0,-1-1,0 0,0 0,0 0,0 0,0-1,-1 0,0 0,0 0,-7 2,-63 22,-2-2,-102 17,72-18,13-1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13:45.1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15:46.1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1045 0,'4125'0,"-4548"0,-5 0,-124 0,-3215 0,4114 0,43 6,151 27,2369 380,-2803-391,761 115,-809-129,0 2,81 25,-93-21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15:51.8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2305 480,'2815'0,"-2508"-20,-41 0,414 18,-395 4,-516-2,-38-3,-159-8,-2678-242,2139 115,465 103,4 40,140 0,60-5,472 47,546 148,260 65,14-70,-837-174,0-7,214-15,263-3,-481 10,-112-1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18:35.2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21:12.6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1 243,'135'-4,"0"-6,167-34,254-86,-475 112,1 4,153-9,166 25,-300 1,1018 79,-894-60,-142-13,114 4,-394-12,-215 9,-43 30,-559 122,990-160,24-2,0 0,0 0,-1 0,1 0,0 0,0 0,0 0,0 0,0 0,-1-1,1 1,0 0,0 0,0 0,0 0,0 0,0-1,0 1,0 0,0 0,0 0,0 0,0-1,-1 1,1 0,0 0,0 0,0 0,0-1,0 1,1 0,-1 0,0 0,0 0,0-1,0 1,0 0,0 0,0 0,0 0,0 0,0-1,0 1,0 0,1 0,-1 0,0 0,0 0,0 0,0-1,0 1,1 0,-1 0,35-28,-16 15,29-28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21:15.4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83 517,'44'2,"-1"2,1 3,63 16,14 4,71 0,256 5,205-32,-289-4,-303 6,-43 0,0-1,1-1,-1 0,0-1,0-1,32-9,0-15,-39 25,-13 2,-35-6,-120-22,-191-8,-165 19,471 15,-33 0,-475 0,399 8,-236 40,305-33,79-14,1 1,0-1,-1 1,1-1,-1 0,1 0,0-1,-1 1,1 0,0-1,-1 1,-3-2,11-6,19-5,519-174,-106 44,-249 66,150-53,-324 125,41-10,-52 15,-1-1,1 1,0-1,0 1,0 0,0 0,0 1,0-1,-1 1,1-1,0 1,0 0,5 2,-8-3,1 1,-1-1,0 0,1 1,-1-1,1 1,-1-1,0 0,1 1,-1-1,0 1,0-1,1 1,-1-1,0 1,0 0,0-1,0 1,1-1,-1 1,0-1,0 1,0-1,0 1,0 0,0-1,-1 1,1-1,0 1,0-1,0 1,0-1,-1 1,1-1,0 1,-1-1,1 1,0-1,-1 1,1-1,0 0,-1 1,1-1,-2 1,-22 18,-1-5,-1-2,-1-1,0-1,-54 12,11-3,-905 219,722-207,243-31,-1 1,1 1,-1-1,1 2,0-1,0 1,-17 8,26-10,0-1,0 1,0-1,0 1,0-1,0 1,0-1,0 1,0 0,1 0,-1-1,0 1,1 0,-1 0,0 0,1 0,-1 0,1 0,-1 0,1 0,0 0,-1 0,1 0,0 0,0 0,0 0,0 0,0 0,0 0,0 0,0 0,0 0,0 0,1 1,-1-1,0 0,1 0,-1 0,1-1,0 2,2 2,1 0,0 0,-1 0,1-1,0 0,1 0,-1 0,1 0,4 2,15 6,1-1,0-1,0-1,28 5,123 17,-166-29,289 33,737 20,20-45,-900-14,-135 4,-18 1,-6 0,-76 3,-738 94,498-49,142-25,-318 54,475-73,11-3,0 0,1 1,-1 0,1 0,0 1,0 0,0 0,0 1,-14 9,22-6,15-1,21 0,1-2,0-1,43-2,-11-1,1068 38,525 3,-1613-42,-33-1,0 1,-1 1,1 1,-1 0,1 1,21 5,-37-7,1 0,0 0,0 0,-1 0,1 1,0-1,0 0,-1 1,1-1,0 0,-1 1,1-1,0 1,-1-1,1 1,-1-1,1 1,0-1,-1 1,0 0,1-1,-1 1,1 0,-1-1,0 1,1 0,-1 0,0-1,0 1,0 0,1 0,-1-1,0 1,0 1,-1 1,0-1,0 0,0 0,-1 0,1-1,0 1,-1 0,1 0,-1-1,1 1,-1-1,-2 2,-10 7,-1-1,1-1,-1 0,-1-1,1-1,-1 0,-21 4,-127 22,116-25,-250 35,289-41,0 0,0-1,0 0,0-1,0 0,0 0,0-1,1 0,-10-3,16 4,-1 0,1-1,0 1,-1 0,1-1,0 0,0 1,0-1,0 0,1 0,-1 0,0 0,1-1,-1 1,1 0,0-1,0 1,0-1,0 1,0-1,1 1,-1-1,1 1,-1-1,1 0,0 1,0-1,0 0,0 1,1-1,1-5,11-40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21:18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1034 276,'-1017'0,"1001"-2,17-2,29-8,-18 7,438-159,-445 162,1 0,0 1,-1 0,1 0,0 0,0 0,0 1,10 0,-15 0,-1 1,1-1,0 0,0 0,-1 0,1 0,0 1,0-1,-1 0,1 1,-1-1,1 0,0 1,-1-1,1 1,-1-1,1 1,-1-1,1 1,-1 0,1-1,-1 1,1 0,-1-1,0 1,1 1,-1 0,0-1,-1 1,1 0,0 0,-1 0,1 0,-1-1,0 1,1 0,-1-1,0 1,0 0,0-1,0 1,0-1,-2 2,-20 23,-1-1,-46 37,-6 6,48-41,2 0,0 3,-29 43,53-70,0-1,1 1,-1 0,1 0,-1 0,1 0,0 0,0 0,0 0,1 0,-1 0,1 0,-1 0,1 1,0-1,1 0,-1 0,0 0,1 1,0-1,-1 0,1 0,1 0,-1 0,3 4,0-1,1-1,1 1,-1-1,1-1,0 1,0-1,0 0,0 0,1-1,0 0,11 4,43 15,1-3,84 15,133 7,-246-37,375 39,710-17,-805-48,69-1,-316 22,525 1,-430 8,260 45,-267-18,97 14,-227-47,0-1,-1-2,1 0,24-6,23 0,233-1,-7 1,-266 3,0-2,-1 0,46-17,-15 5,-60 18,1-1,-1 1,1 0,0-1,-1 1,1-1,-1 0,1 1,-1-1,0 0,1 0,-1 0,0 0,1 0,-1 0,2-2,-4 2,1-1,0 1,0 0,-1 0,1 0,-1-1,1 1,-1 0,0 0,1 0,-1 0,0 0,0 0,0 0,0 0,0 1,0-1,0 0,0 0,0 1,0-1,0 1,0-1,-2 0,-16-8,-1 0,0 1,-1 1,1 1,-2 1,1 1,-36-3,56 7,-599-47,-14 44,516 3,-615 6,869-6,338-5,-2-36,-362 16,-124 24,0 0,-1-1,0 0,1 0,-1 0,0 0,0-1,0 0,5-4,-10 6,1 1,-1-1,0 1,1-1,-1 1,0-1,1 1,-1-1,0 1,0-1,0 1,1-1,-1 0,0 1,0-1,0 1,0-1,0 1,0-1,0 0,0 1,-1-1,1 1,0-1,0 1,0-1,-1 0,1 1,0-1,-1 1,1-1,0 1,-1-1,1 1,0 0,-1-1,1 1,-1 0,1-1,-1 1,1 0,-1-1,1 1,-1 0,1 0,-1-1,0 1,1 0,-1 0,1 0,-2 0,-19-7,0 1,-1 1,1 1,-1 1,0 1,-27 1,9-1,32 2,-126-7,0-6,-152-34,-124-62,136 33,-293-42,44 72,-2 33,66 2,410 10,0-2,1-3,-62-13,97 11,25 0,25 0,0 2,0 2,63 1,-43 1,1109-6,-1070 14,-84-1,-21 0,-37 7,-54 6,-1 0,-558 134,490-101,162-48,-1 0,1 0,0 0,0 1,0 0,0 0,1 1,0 0,0 0,-9 10,14-14,1 0,-1 1,0-1,0 1,1-1,-1 1,1-1,0 1,-1-1,1 1,0-1,0 1,0-1,0 1,0-1,0 1,0 0,1-1,-1 1,0-1,1 1,0 1,2 1,-1 0,1 0,0-1,0 1,1 0,-1-1,1 0,-1 0,1 0,8 4,16 8,0-2,2 0,-1-2,48 10,247 43,926 84,-988-128,366-17,-572-6,0-4,0-1,56-17,-86 17,1-1,-1-1,-1-1,0-1,0-2,-1 0,39-32,-58 42,0 0,0-1,-1 1,0-1,0 0,0 0,-1 0,4-7,-6 10,0 0,-1 1,1-1,-1 0,0 0,1 0,-1 0,0 0,0 0,0 0,-1 0,1 1,0-1,-1 0,1 0,-1 0,1 0,-1 0,0 1,0-1,0 0,0 1,0-1,0 1,-1-1,1 1,0-1,-1 1,1 0,-3-2,-5-4,-1 1,0 0,-1 0,0 1,1 0,-2 0,1 2,-17-5,-101-11,110 17,-299-16,281 18,70 2,335-16,81 3,-424 13,-1 0,28 7,-24 3,-28-12,0 1,1-1,-1 0,0 1,0-1,1 0,-1 1,0-1,0 0,1 1,-1-1,0 1,0-1,0 0,0 1,0-1,0 1,0-1,1 1,-1-1,0 0,-1 1,1-1,0 1,0-1,0 1,0-1,0 0,0 1,0-1,-1 1,1-1,-3 4,-1 0,1-1,-1 0,0 0,0 0,0-1,0 1,-6 2,-84 41,-17 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21:21.7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270 669,'296'-2,"305"6,-585-4,-11-1,1 1,0 0,0 0,0 1,-1-1,1 1,0 1,0-1,-1 1,1 0,7 4,-13-6,0 1,-1-1,1 1,0-1,0 1,-1-1,1 1,0-1,-1 1,1-1,-1 1,1-1,-1 1,1-1,-1 0,1 1,-1-1,1 0,-1 1,1-1,-1 0,1 0,-1 0,0 1,1-1,-1 0,1 0,-2 0,-30 14,-67 32,91-42,1 1,0-1,0 1,1 1,-1-1,1 1,0 0,1 1,-1-1,-4 10,8-14,1 0,0 0,1-1,-1 1,0 0,0 0,1 0,-1 0,1 1,0-1,0 0,-1 0,1 0,1 0,-1 0,0 0,0 0,1 0,-1 0,1 0,0 0,0 0,-1 0,1 0,0 0,1 0,-1-1,0 1,0 0,1-1,-1 1,3 1,5 4,0-2,0 1,1-1,-1 0,1-1,17 5,27 7,99 15,171 8,91 4,209 28,904 82,-1449-147,-52-3,-1 0,1-2,0-2,48-6,-75 7,0 0,0 0,0 0,0 0,0 0,0 0,0 0,0 0,0 0,0 0,0 0,0-1,0 1,0 0,0 0,0 0,0 0,0 0,0 0,0 0,0 0,0 0,0 0,0 0,0-1,0 1,0 0,0 0,0 0,0 0,0 0,0 0,0 0,0 0,0 0,0 0,0 0,0 0,0 0,1-1,-1 1,0 0,0 0,-20-3,-623-25,526 28,9 1,-100-4,201 2,0 0,1 0,-1-1,1 0,0 0,-1 0,1-1,0 0,0 0,-10-8,14 10,0-1,0 0,0 0,0 0,0 0,1-1,-1 1,1 0,-1-1,1 1,0-1,0 0,0 1,0-1,1 0,-1 1,1-1,-1 0,1 0,0 1,0-1,0 0,1 0,-1 0,1 1,-1-1,2-3,19-34,-17 34,0 1,-1-2,0 1,0 0,0 0,2-10,-5 14,1 0,-1-1,0 1,0 0,-1 0,1 0,0 0,-1-1,1 1,-1 0,1 0,-1 0,0 0,0 0,0 0,0 0,0 1,-1-1,1 0,-1 0,1 1,-1-1,1 1,-1 0,-2-2,-9-5,0 1,0 1,-1 0,0 1,0 0,0 1,-1 1,-27-4,0 0,-682-101,628 96,80 8,23 2,34 0,548-45,-17-49,-518 86,117-21,210-67,-375 96,1 0,-1 0,0-1,0 0,-1 0,1 0,7-6,-13 9,0 0,1-1,-1 1,0-1,1 1,-1 0,0-1,0 1,1 0,-1-1,0 1,0-1,0 1,0-1,1 1,-1-1,0 1,0 0,0-1,0 1,0-1,0 1,0-1,-1 1,1-1,0 1,0-1,0 1,0 0,0-1,-1 1,1-1,0 1,0 0,-1-1,1 1,0-1,-1 1,1 0,0 0,-1-1,1 1,0 0,-1 0,1-1,-1 1,1 0,-1 0,0-1,-11-3,-1 0,0 1,0 1,0-1,-21 1,-713-4,375 12,232-5,-1033-23,388-39,317 23,349 39,97 1,0-1,-1-1,1 0,0-2,0-1,0 0,-25-8,43 9,-1 1,1-1,0 0,0 0,0-1,0 1,1-1,-6-4,8 6,1 0,-1 0,0-1,0 1,1 0,-1 0,1-1,-1 1,1 0,-1 0,1-1,0 1,0-1,0 1,0 0,0-1,0 1,0 0,0-1,0 1,1 0,-1-1,0 1,1 0,-1-1,1 1,0 0,-1 0,1 0,0-1,0 1,0 0,0 0,0 0,2-1,16-14,1 0,0 2,2 1,0 0,0 1,32-11,-42 18,123-48,-76 31,66-34,-124 56,0-1,0 1,0-1,1 1,-1-1,0 0,0 1,0-1,0 0,0 0,0 0,0 0,0 1,-1-1,1 0,0-1,-1 1,1 0,0-2,-1 3,0-1,-1 0,1 1,-1-1,1 1,-1-1,1 1,-1 0,1-1,-1 1,0-1,1 1,-1 0,0 0,1-1,-1 1,0 0,1 0,-1 0,0 0,1-1,-1 1,-1 1,-48-2,14 10,36-9,-1 0,1 1,-1-1,1 0,0 0,-1 0,1 0,0 1,-1-1,1 0,0 0,-1 1,1-1,0 0,-1 1,1-1,0 0,0 1,-1-1,1 0,0 1,0-1,0 1,0-1,0 0,0 1,-1-1,1 1,0-1,0 0,0 1,0-1,0 1,0-1,1 1,-1-1,0 0,0 1,0-1,0 0,0 1,1-1,-1 1,0-1,0 0,1 1,-1-1,0 0,0 1,1-1,-1 0,0 0,1 1,-1-1,0 0,1 0,26 19,-19-15,-7-3,0-1,0 1,0-1,1 1,-1 0,0 0,0-1,0 1,0 0,0 0,0 0,0 0,-1 0,1 0,0 0,0 1,-1-1,1 0,-1 0,1 1,-1-1,1 0,-1 0,0 1,0-1,0 0,0 1,0-1,0 1,0-1,0 0,0 1,0-1,-1 0,0 3,-3 0,0 0,0 1,0-1,-1-1,1 1,-1-1,-7 5,8-6,-329 217,319-210,1 1,0 0,1 1,-13 14,22-22,1 0,-1 0,1 0,0 0,0 0,0 0,1 0,-1 0,1 1,0-1,0 1,0-1,0 1,1-1,-1 1,1 0,0-1,0 1,0 0,1-1,-1 1,1-1,0 1,0-1,1 4,2 0,0 0,1 0,0-1,0 0,0 0,0 0,1-1,0 0,12 8,69 38,-65-39,42 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4:52:18.0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1 764,'3660'0,"-3641"0,0-1,0 0,0-2,0 0,-1-1,1-1,-1-1,25-10,-23 7,1 2,-1 0,2 2,-1 0,1 1,0 2,29-1,-49 3,-1 1,1-1,-1 0,1 0,-1 0,1 0,-1-1,1 1,-1 0,1-1,-1 1,1-1,-1 1,0-1,1 1,-1-1,0 0,1 0,-1 0,0 0,0 0,0 0,2-2,-3 0,0 0,0 1,0-1,-1 0,1 0,-1 0,0 1,0-1,0 0,0 1,0-1,-1 1,1-1,-1 1,1 0,-4-4,-154-203,133 177,-115-120,-1-3,140 153,0 0,0 0,0 0,0 0,1-1,-1 1,1-1,0 1,0-1,0 1,0-1,0 0,0 0,1 1,-1-1,1 0,0 0,0 0,0 1,0-5,2 6,-1-1,0 1,1 0,-1-1,1 1,-1 0,1 0,-1 0,1 0,0 0,0 0,-1 1,1-1,0 1,0-1,0 1,0 0,0-1,0 1,0 0,0 0,-1 0,1 1,0-1,0 0,0 1,3 0,22 5,0 0,-1 1,0 2,30 14,100 57,-79-39,22 11,32 18,2-6,173 57,-289-116,37 12,-53-17,1 1,0-1,-1 1,1 0,0 0,-1-1,1 1,-1 0,1 0,-1 0,0 1,1-1,-1 0,0 0,0 1,0-1,0 1,0-1,0 1,0-1,-1 1,2 3,-3-4,1 1,-1-1,0 1,0-1,1 1,-1-1,0 1,0-1,-1 0,1 0,0 0,0 1,-1-1,1 0,0 0,-1-1,1 1,-1 0,1 0,-1-1,1 1,-1-1,-2 1,-36 11,0-3,-1 0,-1-3,1-1,-58-2,54-1,-816 0,743-12,-151-33,-114-50,354 85,-7-2,-41-7,69 16,0 0,0 0,0 1,0 0,0 0,0 1,0 0,0 0,0 1,0 0,-8 4,14-6,1 1,-1 0,1 0,-1 0,1 0,-1 0,1 0,0 0,0 0,-1 0,1 1,0-1,0 0,0 1,1-1,-1 1,0-1,0 1,1-1,-1 1,1 0,-1-1,1 1,0 0,0-1,0 1,0 0,0-1,0 1,0 0,0-1,1 1,0 2,2 3,-1 0,2 0,-1-1,1 1,0-1,0 0,10 10,10 9,2-1,0-1,54 35,107 53,-17-21,4-8,4-8,3-7,268 62,-364-105,-387-67,140 15,-55-6,-199-28,340 55,10 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24:44.8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0 316,'518'33,"-208"-7,1522 34,-2-59,-802-4,733 64,-1610-48,-1 6,-1 7,197 61,-155-26,369 67,-260-88,547 2,-818-43,-34 0,-64-1,-1120-2,-46 0,59-81,12-79,612 81,198 34,-517-83,10-59,819 179,-1 2,0 2,-1 1,0 3,-48 1,-19 5,-216 9,250-5,1 4,-93 24,139-25,1 1,1 1,0 2,-43 26,-93 76,85-57,70-51,2-3,1 0,0 1,0 0,0 0,1 0,-7 9,11-13,0 1,0-1,0 1,1 0,-1-1,0 1,1 0,0 0,-1-1,1 1,0 0,0 0,0 0,0 0,0-1,0 1,0 0,1 0,-1-1,1 1,-1 0,1 0,0-1,-1 1,1-1,0 1,0 0,0-1,0 0,1 1,-1-1,0 0,1 0,1 2,9 6,1 0,1-1,0 0,0-1,0 0,28 7,52 16,1-5,112 15,211 9,-299-37,1996 135,-1660-138,607 20,1340 13,-2045-40,484-13,-373-37,-222 19,1399-83,-1393 99,301-52,184-35,421 3,-1 95,-1107 2,108 2,-153-4,-19-1,-196-11,159 12,-219-8,-123-13,-1614-175,1327 122,-1496-120,911 173,839 26,260-3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24:46.5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46 115,'129'6,"174"29,-150-14,377 52,568 60,-519-125,-729-33,-946-118,252 37,216 0,555 95,26 12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24:47.6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5:24:48.0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24:15.0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1 157,'414'3,"484"-8,-157-59,-476 35,-202 23,664-50,552 63,-993 14,285 58,3-24,-557-55,0 1,0 1,0 0,-1 1,1 1,16 6,-33-10,1 0,-1 0,0 0,0 0,1 0,-1 0,0 0,0 0,0 0,1 0,-1 1,0-1,0 0,0 0,0 0,1 0,-1 1,0-1,0 0,0 0,0 0,0 1,0-1,1 0,-1 0,0 1,0-1,0 0,0 0,0 0,0 1,0-1,0 0,0 0,0 1,0-1,0 0,0 0,0 1,0-1,-1 0,1 0,-18 8,-43 2,0-3,-75-1,81-4,-1351 12,1283-14,-33-2,0-6,-172-31,193 14,-383-56,461 79,-1 3,1 2,-103 21,-58 22,-86 12,-485-32,769-26,25-1,41 0,1465 15,0 96,-1181-67,308 29,-613-71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24:15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1,'75'2,"-1"3,141 28,134 61,-41-6,230 30,1964 280,-2025-347,-95-21,-373-29,643 17,-628-19,0 0,-1-2,1 0,-1-2,42-14,-57 16,-1 0,1-1,-1-1,0 1,0-1,0 0,-1-1,0 1,0-1,0 0,-1-1,0 0,0 0,0 0,-1 0,0 0,-1-1,0 0,5-15,13-68,14-138,-34 214,17-140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24:17.5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16,'34'0,"50"0,64 0,53 0,13 0,3 0,5 0,-16 0,-30 0,-31 0,-33 0,-30 0,-29-7,-22-2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24:18.5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0,'4'6,"0"0,1-1,0 1,0-1,0 0,1-1,-1 0,1 1,10 4,63 22,-70-28,148 43,1-7,2-6,210 15,504-27,-518-24,-399 3,-5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24:19.4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0,'4'6,"0"-1,0 0,1 0,0 0,0 0,0-1,1 0,0 0,-1-1,1 1,1-1,-1-1,0 1,1-1,6 2,-11-3,54 16,94 18,-11-4,96 40,128 29,-265-84,170 6,100-26,-336 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24:20.4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0,'43'2,"0"2,0 2,-1 2,0 2,0 1,40 18,-12-6,0-4,1-3,1-2,0-4,142 1,411-18,-602 8,1-2,32-5,-24-3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4:52:19.7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6830 829,'-134'1,"27"2,0-5,0-4,-134-26,-73-48,87 14,-720-199,-11 46,125 81,685 122,0 7,-176 12,148 0,-313 0,457-1,32-2,0 0,0 0,0 0,0 0,0 0,-1 0,1 0,0 0,0 0,0 0,0 0,0 0,-1 0,1 0,0 0,0 0,0 0,0 0,0 0,0 0,-1 0,1 0,0 0,0 0,0 0,0 0,0 1,0-1,-1 0,1 0,0 0,0 0,0 0,0 0,0 0,0 1,0-1,0 0,0 0,0 0,0 0,0 0,-1 0,1 1,0-1,0 0,0 0,0 0,0 0,0 0,0 1,1-1,-1 0,0 0,0 0,0 0,0 0,0 1,0-1,0 0,0 0,0 0,0 0,0 0,0 0,1 1,50 20,-44-18,484 144,-445-135,1761 380,-1330-311,-462-79,49 10,-58-10,-7 0,-32 1,-434-7,192-1,-1005-34,812 21,43 10,20 35,368-19,37-8,-1 0,1 0,0 0,0 0,-1 0,1 0,0 1,-1-1,1 0,0 0,0 0,-1 0,1 0,0 0,0 1,0-1,-1 0,1 0,0 0,0 1,0-1,-1 0,1 0,0 1,0-1,0 0,0 0,0 1,0-1,-1 0,1 0,0 1,0-1,0 0,0 1,0-1,0 0,0 0,0 1,0-1,0 0,1 0,-1 1,0-1,0 0,0 1,0-1,0 0,1 1,6 3,1 1,1-1,-1 0,1-1,-1 1,14 1,184 47,1063 171,-858-159,-293-43,220 70,-257-62,-2 4,-1 3,99 63,-167-93,59 41,-64-43,0-1,-1 1,0 0,0 0,0 1,-1-1,1 1,-1-1,0 1,4 8,-7-11,0-1,0 0,1 1,-1-1,0 0,0 1,0-1,0 0,-1 1,1-1,0 1,0-1,-1 0,1 0,-1 1,1-1,-1 0,0 0,0 1,1-1,-1 0,0 0,0 0,0 0,0 0,0 0,0-1,0 1,0 0,-1 0,1-1,0 1,0-1,-2 1,-13 5,1-1,-1 0,0-2,0 0,0 0,-17-1,-282 11,-174-27,-854-124,1-74,1263 199,-213-45,288 57,1 1,-1-1,0 0,1 0,-1-1,0 1,1-1,0 0,-1 0,1 0,-4-3,16-2,24 2,367-4,-256 11,51-2,593 14,-540 2,298 57,-36 32,233 42,-416-99,-268-37,-475-22,301 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30:22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47,'-7'-20,"-2"-7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25:39.4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352 622,'13'-1,"-1"2,1 0,-1 0,1 1,12 4,8 2,487 79,-409-72,503 68,-540-73,1711 223,20-82,-1436-142,-61-29,-303 21,-1-1,1 0,0-1,0 1,0-1,0 0,-1 0,1 0,0-1,-1 0,1 0,4-3,-8 4,-1 1,1-1,0 0,-1 0,1 1,-1-1,1 0,-1 0,1 0,-1 0,0 0,1 0,-1 0,0 0,0 0,0 0,0 0,0 0,0 0,0 0,0 0,0 0,0 0,-1-1,0-2,-1-1,0 1,0 0,-1 0,1 0,-1 0,0 0,-4-4,-10-10,-1 1,-1 0,0 1,-28-16,-104-54,-508-234,292 147,261 121,-118-54,175 85,-2 3,-77-18,89 31,0 2,1 1,-1 2,0 1,-46 9,-46 1,-458-7,341-6,-492-46,415 18,-413-14,-282-26,883 53,102 9,26 2,15 4,0 1,0 0,0 0,1 0,-1 0,0 1,7 1,179 2,226 34,-278-22,233 24,984 100,-927-96,362 30,-790-73,48 4,-92-3,-1143-8,1398 7,110 0,336 2,806-5,-1431 3,47 0,0-4,87-14,-162 17,1 0,0 0,-1 0,0-1,1 0,-1 0,0 0,0-1,0 0,0 0,0-1,-1 1,1-1,-1-1,0 1,7-8,-1-18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25:41.7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1 871,'30'-17,"43"-31,17-10,136-56,288-101,-421 182,1 5,1 3,2 5,0 4,162-6,503 29,-6 34,-557-30,-182-10,0 0,-1-1,1-1,20-4,-36 5,-1 0,0 0,0 0,1 0,-1 0,0 0,0 0,0 0,1-1,-1 1,0 0,0 0,0 0,1 0,-1 0,0-1,0 1,0 0,0 0,1 0,-1-1,0 1,0 0,0 0,0-1,0 1,0 0,0 0,0 0,0-1,0 1,0 0,0 0,0-1,0 1,0 0,0 0,0-1,0 1,0 0,0 0,0-1,0 1,0 0,-1 0,1 0,0-1,0 1,0 0,0 0,0 0,-1 0,1-1,0 1,0 0,0 0,-1 0,1 0,0 0,0 0,-1 0,1-1,0 1,-39-16,-153-30,-125-15,-1074-115,1248 162,126 10,36 2,722 5,-465 2,-200-3,-103-1,-88 3,-73 10,1 8,1 8,2 8,1 8,-195 78,225-58,131-55,0 1,1 1,1 0,-26 23,43-34,0 1,0-1,0 1,0 0,0-1,1 1,0 0,-1 1,1-1,0 0,0 1,1-1,-1 1,1-1,0 1,0 0,0 0,0-1,1 1,-1 0,1 0,0 0,0 0,1 0,-1 0,1-1,1 7,4 0,-1-1,1 0,1 0,0 0,0-1,1 0,-1-1,2 0,-1 0,17 10,32 19,1-3,108 45,281 80,741 118,23-138,-815-125,-94 11,172 33,1211 116,-1314-154,-322-17,1-2,95-13,-138 12,0 0,0-1,0 0,0 0,0 0,0-1,-1 0,1 0,-1-1,0 0,0 0,0 0,-1-1,1 0,-1 0,6-8,-9 10,-1 0,0 0,0 0,0 0,0 1,0-2,-1 1,1 0,-1 0,0 0,0 0,0 0,0 0,0 0,-2-5,0 1,-1 0,0 0,0 1,0-1,-1 1,0-1,0 1,-8-8,-11-10,-1 2,-1 0,-1 2,-1 0,-36-18,-286-140,-126-17,-712-156,-38 112,1195 234,-249-52,238 43,-54-24,60 23,-58-18,-38 4,-1 6,-137-6,261 28,-33-4,0 3,-1 1,1 2,-42 6,78-7,0 1,0 0,0 0,0 0,0 1,1 0,-1 0,0 0,1 0,0 1,-1 0,1 0,0 0,0 0,1 0,-1 1,1 0,-1 0,1 0,1 0,-1 0,0 1,1-1,0 1,0 0,0-1,1 1,0 0,0 0,0 0,0 0,1 0,0 6,0 0,2 0,-1 0,2 0,-1-1,2 1,-1-1,1 0,1 0,0 0,0 0,1-1,0 0,1 0,11 12,32 28,3-2,1-2,75 46,-90-68,2-3,0-1,1-2,1-1,0-3,1-1,0-3,1-1,88 3,-67-10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29:43.7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1652 562,'1053'2,"1225"-6,-440-104,-1808 105,37-5,101-25,-115 15,-51 18,0 0,-1-1,1 0,0 1,-1-1,1 0,0 0,-1 0,1 0,-1 0,0 0,1 0,-1 0,0-1,1 1,-1 0,0-1,0 1,0-1,0 0,-1 1,2-3,-3 2,0 1,0 0,-1 0,1-1,0 1,0 0,-1 0,1 0,-1 0,1 0,-1 1,1-1,-1 0,0 1,1-1,-1 1,0-1,1 1,-1 0,0 0,-3 0,-63-9,0 3,-69 3,67 2,-294-3,-438-43,0-45,545 61,-1013-75,475 145,320-3,-939-22,1019-17,354 2,-55 1,90 1,0-1,-1 1,1 0,0 0,0 0,0 1,0 0,0 1,-11 5,16-8,1 1,-1-1,1 1,-1-1,0 1,1-1,-1 1,1-1,-1 1,1 0,0-1,-1 1,1 0,0 0,-1-1,1 1,0 0,0 0,0-1,0 1,-1 0,1 0,0-1,0 1,1 0,-1 0,0 0,0-1,0 2,2 1,0 0,-1 0,1 0,0 0,1 0,-1 0,0-1,1 1,0-1,4 4,46 29,108 55,326 149,261 91,1539 496,85-174,-2269-627,252 52,-267-68,-85-9,0 1,0-2,0 1,0 0,0 0,0-1,0 0,0 1,0-1,0 0,3-2,-5 2,0 0,-1 1,1-1,0 0,-1 0,1 0,0 0,-1 0,0 0,1 0,-1 0,1 0,-1 0,0 0,0 0,1 0,-1 0,0 0,0 0,0 0,0 0,-1-1,1 1,0 0,0 0,0 0,-1 0,1 0,-1 0,1 0,-1 0,0-1,-4-6,1 0,-1 0,-1 0,0 1,0-1,0 2,-1-1,0 1,0 0,-9-6,-22-13,-46-23,-176-71,-149-36,-780-221,-40 100,838 223,382 51,11 1,40 2,209 14,202 26,1857 250,-1989-253,-309-36,1-1,-1 0,1-2,-1 1,1-1,-1-1,24-6,-36 8,1 0,-1-1,1 1,0-1,-1 1,1 0,-1-1,1 1,-1-1,1 0,-1 1,1-1,-1 1,1-1,-1 0,0 1,1-1,-1 0,0 1,0-1,1 0,-1 1,0-1,0 0,0 0,0 1,0-1,0 0,0 1,0-1,0 0,-1 0,1 1,0-1,0 0,-1 1,1-1,-1 0,-2-5,-1 1,0 0,0 1,0-1,-1 1,0 0,-9-7,-35-23,-2 2,-97-45,-130-37,170 71,54 21,-246-103,283 117,1 0,-30-20,45 28,0-1,0 0,0 1,0-1,1 0,-1 1,0-1,0 0,1 0,-1 0,0 0,1 0,-1 0,1 0,-1 0,1 0,0 0,-1 0,1 0,0 0,0 0,-1 0,1 0,0 0,0 0,1-3,-1 3,1-1,0 1,0-1,0 1,1 0,-1-1,0 1,0 0,1 0,-1 0,1 0,-1 0,1 0,-1 0,3 0,10-5,0 2,0-1,17-2,-24 6,41-7,26-4,-69 11,0-1,0 1,-1-1,1 0,0 0,-1-1,1 1,-1-1,0 0,8-7,-11 9,0-1,0 0,0 1,0-1,0 0,0 0,0 1,0-1,-1 0,1 0,-1 0,1 0,-1 0,0 0,0 0,0 0,0 0,0 0,0 0,-1 0,1 0,-1-2,-1-2,-1-1,1 1,-1 0,0 0,-7-8,-4-4,-2 0,0 1,-1 0,-32-22,31 25,1 0,0-1,1-1,1 0,-16-22,30 36,0 1,0-1,0 1,0 0,0-1,1 0,-1 1,0-1,1 1,-1-1,1 0,0 1,0-1,-1 0,1 0,0 1,0-1,1 0,-1 1,0-1,0 0,1 0,-1 1,1-1,0 1,-1-1,1 0,1-1,2-1,0 0,0 0,0 1,1 0,-1-1,1 1,5-2,8-6,-17 11,-1-1,1 1,-1 0,1 0,-1 0,1-1,-1 1,1 0,-1 0,1-1,-1 1,0 0,1-1,-1 1,1-1,-1 1,0-1,1 1,-1-1,0 1,0 0,1-1,-1 0,0 1,0-1,0 1,0-1,0 1,1-1,-1 1,0-1,0 1,0-1,-1 0,1 1,0-1,0 1,0-1,0 1,0-1,-1 1,1-1,0 1,0-1,-1 1,1-1,-1 0,-8-5,0-1,-1 1,0 1,0 0,-17-6,-86-32,-171-43,-131-3,339 74,-1111-186,-17 94,1200 107,-283-3,281 2,1 2,-1-1,0 1,1 0,-1 0,0 0,1 1,-1 0,1 0,0 0,0 1,0-1,0 1,0 1,-7 6,8-6,1 1,0 1,0-1,0 0,0 1,1-1,0 1,0 0,1 0,0 0,0-1,0 1,1 0,0 11,0 4,1 0,2-1,0 1,1-1,0 0,2 0,1 0,0-1,11 20,5 3,1-2,3 0,31 36,-10-20,3-1,57 47,205 137,2-31,9-14,8-14,8-15,675 226,-621-275,-60-31,-4-32,-324-53,11 3,-1-2,0 0,0-1,0 0,1-2,16-2,-32 4,0-1,0 1,0 0,0 0,0 0,0 0,0-1,0 1,0-1,0 1,0 0,0-1,-1 0,1 1,0-1,0 1,-1-1,1 0,0 1,-1-1,1 0,0 0,-1 0,1 0,-1 1,0-1,1 0,-1 0,0 0,1 0,-1 0,0 0,0 0,0 0,0 0,0 0,0 0,0 0,0 0,0 0,-1 0,1 0,0 0,-1 0,1 0,0 0,-1 1,1-1,-1 0,1 0,-1 0,-1 0,-4-8,-1 1,0 0,-1 0,-10-7,-65-52,-98-59,-109-50,159 99,-579-312,690 379,-306-193,228 136,-156-81,216 132,0 1,0 2,-81-16,-122 1,235 28,-50-9,54 9,1 0,0-1,0 1,0 0,0-1,-1 1,1-1,0 1,0-1,0 0,0 0,0 1,0-1,1 0,-1 0,0 0,0 0,1 0,-1 0,0 0,1 0,-1 0,1 0,-1 0,1-1,0 1,-1 0,1 0,0 0,0-1,0 1,0 0,0 0,0-1,0 1,0 0,1 0,0-2,0-1,1 0,0 1,1-1,-1 1,0 0,1-1,0 1,0 1,0-1,0 0,0 1,1-1,-1 1,1 0,-1 0,1 1,5-3,72-19,-77 22,182-26,-24 5,-34 0,1 6,211 0,1536 19,-1851-3,48-7,-33-1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31:29.0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1 572,'329'13,"392"67,2 36,-400-61,420 78,624 86,-891-181,493-24,-343-18,-456 4,-165 0,1 0,0-1,0 0,0 0,-1 0,1-1,-1 0,1 0,-1 0,0-1,1 1,-1-1,-1-1,9-5,-11 6,1 0,-1 1,1-1,-1 0,0 0,0 0,0 0,-1-1,1 1,-1-1,0 1,0-1,0 1,0-1,0 1,-1-1,0 0,0 1,0-1,0 0,0 1,-1-1,0 0,0 1,-2-7,-3-2,-1-1,0 2,-1-1,-1 1,0 0,0 1,-1 0,0 0,-23-15,31 23,-67-54,-3 3,-129-73,154 101,0 3,-2 2,0 2,-2 2,1 2,-56-7,-48 7,-249 10,49 3,30-25,1-13,-535-138,795 161,0 2,-1 3,0 3,-111 0,-614 13,703-10,2-4,-1-3,-131-37,91 10,-191-85,190 64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31:29.9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1 359,'172'0,"73"-9,-1-11,-2-10,276-71,-230 36,528-52,557 100,-1111 21,-149 0,166 26,-180-12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31:31.3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5740 426,'-1'-1,"0"0,0 0,-1 0,1 0,0 0,0 0,0 0,-1 0,1 0,0 0,-1 1,1-1,-1 1,1-1,-1 1,1-1,-1 1,1 0,-1 0,1 0,-1 0,1 0,-3 0,-3-1,-230-29,-310-46,86 26,-3454-96,3899 146,-213-4,200 1,1 0,0-2,0-1,0-2,-51-20,36 2,13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31:32.4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1,'129'33,"171"34,-15-33,143-6,1064 10,22-40,-401-2,-1067 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46:43.5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1351 3266,'0'2,"1"0,-1-1,1 1,-1-1,1 1,-1-1,1 0,0 1,0-1,0 0,0 1,0-1,0 0,0 0,0 0,0 0,1 0,-1 0,0 0,1 0,-1 0,1-1,1 2,42 13,-35-12,117 25,-55-15,41 11,470 75,-146-64,463-23,-513-32,574-103,-909 114,-11 3,0-2,0-1,-1-3,70-29,-105 39,-1 0,0-1,0 0,0 0,0 0,0 0,-1 0,1-1,-1 0,0 0,4-5,-6 7,0 0,-1 0,1 0,0-1,-1 1,1 0,-1 0,1-1,-1 1,0 0,0-1,0 1,0 0,-1-1,1 1,-1 0,-1-4,-1 0,0 0,-1 0,0 1,0 0,0 0,-1 0,1 0,-1 1,-1 0,1 0,0 0,-1 0,0 1,-11-5,-53-20,0 4,-89-20,137 39,-261-63,106 25,-638-147,-12 37,746 142,-137-27,178 24,39 13,0 1,0-1,0 1,0-1,0 1,1-1,-1 0,0 1,0-1,1 0,-1 0,0 0,1 0,-1 1,0-1,1 0,0 0,-2-2,3 0,0 0,0 1,0-1,0 1,0-1,1 1,-1 0,1-1,-1 1,1 0,0 0,0 0,0 0,0 0,0 1,1-1,-1 0,5-1,19-15,-18 14,-1 0,0-1,0 0,0 0,-1 0,1-1,-1 0,-1 0,1-1,-1 0,8-13,-13 19,0 0,0-1,0 1,0 0,0 0,-1 0,1-1,0 1,-1 0,1 0,-1 0,1 0,-1 0,1 0,-1 0,0 0,1 0,-1 0,0 0,0 0,0 0,0 1,0-1,0 0,0 1,0-1,0 1,0-1,0 1,0-1,-1 1,1 0,0-1,0 1,0 0,0 0,-3 0,-53-7,51 7,-34 0,8 0,74-12,26-7,-2-2,0-3,81-43,-37 10,108-78,-142 77,-74 57,-1-1,1 1,0-1,-1 1,1-1,-1 1,1-1,-1 0,0 1,0-1,0 0,0 0,0 0,0 0,-1 0,1 0,0 0,-1-1,0 1,1-3,-3 3,1 0,-1 0,0 0,1 0,-1 0,0 0,0 0,0 0,0 1,-1-1,1 1,0 0,-1 0,1 0,-1 0,1 0,-1 0,-4 0,-99-28,-2 4,-164-15,207 32,-347-37,384 42,0 0,-37-11,63 13,1 1,-1-1,0 0,0 0,1 1,-1-1,0 0,1-1,-1 1,1 0,-1 0,-1-3,2 3,1 1,0-1,0 0,-1 0,1 1,0-1,0 0,0 1,0-1,0 0,0 0,0 1,0-1,0 0,0 0,0 1,0-1,0 0,1 1,-1-1,0 0,1 1,-1-1,0 0,1 0,4-5,0 0,1 1,-1 0,1 0,0 1,0-1,0 1,1 0,11-5,79-30,-65 28,14-7,189-80,-222 91,0 0,-1 0,0-1,0-1,0 0,15-17,-24 24,-1-1,-1 1,1-1,0 1,-1-1,1 0,-1 1,0-1,0 0,0 0,0 0,0 0,-1 0,1 0,-1 0,0 0,0 0,0 0,0 0,-1 0,1 0,-1 0,0 0,1 0,-1 0,-1 0,1 1,0-1,-1 0,1 1,-1-1,0 1,0-1,0 1,0 0,0 0,-4-3,-23-17,-1 0,-2 2,1 1,-2 2,-39-15,-6-5,-78-53,145 87,1 0,-1 0,0 1,0 0,0 1,0 0,0 1,-1 0,1 0,-21 5,30-5,-1 1,1-1,0 1,-1-1,1 1,0 0,0 0,0 0,0 0,0 0,0 0,0 1,0-1,0 1,0-1,1 1,-1 0,0 0,1-1,0 1,-1 0,1 0,0 1,0-1,0 0,0 0,1 0,-1 1,1-1,-1 0,1 4,0-1,0-1,0 1,1-1,0 0,0 1,0-1,0 0,1 0,-1 0,1 0,0 0,0 0,1 0,-1 0,1-1,0 0,0 1,4 2,14 10,1-1,1-1,1-2,0 0,37 13,-34-14,23 9,147 66,-183-79,0 0,-1 1,17 12,-30-20,1 0,0 1,-1-1,1 1,0-1,-1 0,1 1,0-1,-1 1,1 0,-1-1,1 1,-1-1,1 1,-1 0,0-1,1 1,-1 0,0 0,1-1,-1 1,0 0,0 0,0 0,0-1,0 1,0 0,0 0,0-1,0 1,0 0,0 0,0 0,0-1,-1 1,1 0,0 0,-1-1,1 1,0 0,-1-1,1 1,-1 0,1-1,-1 1,0 0,-8 4,0-1,0 1,-1-2,1 1,-1-1,-10 1,-170 44,-355 110,-831 455,1000-404,360-199,1 1,0 1,-17 17,31-28,0 1,0-1,0 0,0 1,0-1,0 1,0-1,0 1,0 0,1-1,-1 1,1 0,-1-1,1 1,-1 3,1-4,1 0,-1 0,0 0,1 0,-1 0,0 0,1 0,-1-1,1 1,-1 0,1 0,0 0,-1 0,1-1,0 1,-1 0,1-1,0 1,0-1,1 2,5 1,1 0,0 0,0-1,0 0,13 2,86 9,2-5,135-7,-228 0,1-1,0-1,0-1,-1 0,1-1,-1-1,0 0,0-1,0-1,-1-1,0 0,0-1,17-12,145-94,168-102,198-78,180-53,390-122,28 27,-448 176,-313 112,-166 51,-207 99,0 0,0-1,0 0,-1 0,0 0,0-1,0 1,-1-2,6-7,-10 13,-1 0,1 0,-1 0,1 0,-1 0,0 0,1-1,-1 1,0 0,0 0,0 0,0-1,0 1,0 0,0 0,0 0,-1-1,1 1,0 0,-1 0,1 0,-1-1,-1-1,0 1,0 0,0 0,0 0,0 0,0 1,-1-1,1 1,-1-1,1 1,-1 0,-4-2,-13-4,-1 2,1 0,-1 1,-42-2,-98 7,54 7,1 4,-1 6,2 4,1 4,1 6,-183 81,112-28,4 8,-300 217,396-256,2 4,-90 94,148-138,1 2,1 0,0 0,1 1,1 0,-8 21,13-27,1 1,1 0,0 0,1 1,0-1,0 0,2 1,0 0,0-1,3 19,-2-28,3 20,0-1,-2 0,0 1,-2 0,0-1,-1 1,-2-1,0 1,-10 32,1-21,-3-1,0 0,-2-1,-2-1,-1 0,-1-2,-28 31,-191 175,37-41,195-186,0 1,1 0,0 0,1 0,0 1,0 0,1 0,-7 20,12-27,-1-1,1 0,-1 0,1 0,0 1,0-1,0 0,0 0,1 1,-1-1,1 0,-1 0,1 0,0 0,0 0,0 0,0 0,0 0,2 3,0-2,0 0,1-1,-1 1,0-1,1 0,0 0,-1 0,1-1,0 1,0-1,0 0,0 0,0 0,7 0,12 0,0 0,-1-2,1 0,0-2,0 0,-1-1,34-12,-18 3,-1-1,-1-2,58-34,-79 41,0-2,0 1,-1-2,-1 0,1 0,13-18,-25 27,0 1,0-1,0 1,-1-1,1 0,0 1,-1-1,0 0,0 0,0 0,0-1,0 1,0 0,-1 0,0 0,1 0,-1-1,-1 1,1 0,0 0,-1 0,1-1,-1 1,0 0,0 0,0 0,-1 0,1 0,-1 0,1 1,-1-1,0 1,0-1,0 1,-1-1,1 1,0 0,-1 0,0 0,1 0,-1 1,-3-2,-9-5,0 0,0 1,0 1,-1 0,0 2,-23-5,-107-8,44 14,-104 13,-16-1,211-9,0 0,0 0,-1-1,1-1,0 0,0-1,1 0,-1 0,1-1,-1 0,1-1,-11-7,14 6,0 0,1 0,-1-1,1 0,1 0,-1-1,1 1,1-1,-1 0,1-1,1 1,-1-1,1 1,-3-18,-3-29,2-1,3 0,2 1,7-75,-1 52,-9-98,0 147,4 25,-1-1,1 1,1-1,-1 1,1-1,-1 1,1-1,1 1,-1-1,1 1,-1-1,1 1,0 0,1-1,-1 1,1 0,3-5,8-8,0 0,2 1,22-19,9-8,19-24,222-221,-283 283,1 0,0 1,0-1,1 1,-1 0,1 0,0 1,0 0,0 0,10-3,-15 6,0 0,-1 0,1 0,0 0,0 0,0 0,0 0,0 0,0 1,0-1,-1 0,1 1,0-1,0 0,0 1,-1-1,1 1,0 0,-1-1,1 1,0-1,-1 1,1 0,-1 0,1-1,-1 1,1 0,0 1,0 3,1-1,-1 1,0 0,0 0,-1 0,1 0,-1 0,-1 8,-5 33,-2-1,-2-1,-2 0,-2 0,-23 51,-92 223,-185 533,304-815,2-11,1 0,1 1,1-1,-3 53,8-72,0 1,1-1,0 1,0-1,1 0,-1 1,1-1,0 0,1 0,0 0,0 0,0-1,1 1,-1-1,1 0,1 0,-1 0,1-1,0 1,0-1,0 0,0 0,1-1,10 5,1 0,1-1,0-1,0 0,1-2,-1 0,1-1,30 1,-7-4,0-1,71-12,-25-4,-1-4,-1-4,-1-3,-2-4,117-63,-136 61,-2-4,-1-3,-3-1,-1-4,-2-2,-3-2,56-69,-90 98,0-2,-2 0,-1-1,-1 0,0-1,-2-1,15-48,-25 71,-1-1,0 0,0 0,-1 0,1 0,-1 0,0 0,0 0,0 0,0 0,-1 0,1 0,-1 0,0 0,-1 0,1 0,-1 1,1-1,-1 1,0-1,0 1,-1-1,1 1,-1 0,1 0,-1 0,0 1,0-1,-1 1,1-1,0 1,-1 0,1 0,-1 1,0-1,-6-1,-7-3,-1 1,0 1,0 1,0 0,-1 2,-35 0,7 5,-86 16,28 4,2 6,1 3,-135 65,111-36,3 6,-135 99,228-146,1 1,0 2,-38 41,63-61,1 1,0-1,-1 1,1 0,1-1,-1 1,1 1,0-1,0 0,0 0,-1 10,3-13,0 0,0 0,0 1,0-1,0 0,1 0,-1 0,1 0,0 0,-1 0,1 0,0 0,0 0,1 0,-1-1,0 1,0 0,1-1,-1 1,1-1,3 3,5 2,1-1,0-1,0 0,1 0,-1-1,1-1,0 0,-1-1,1 0,0 0,15-2,69-5,180-35,272-85,262-113,-22-75,-489 151,-271 145,-1-1,0-1,-2-1,27-29,-47 45,-2 1,1-1,-1 0,1 0,-1 0,-1-1,1 1,2-8,-5 11,1 0,-1 0,0 0,1-1,-1 1,0 0,0 0,0 0,-1 0,1 0,-1 0,1 0,-1 0,1 0,-1 0,0 0,-2-3,-1 0,-1 1,0-1,0 1,0 0,-1 1,0-1,1 1,-1 0,0 0,0 1,-1 0,1 0,-13-2,-21-4,0 2,0 1,-53 1,-11 6,-129 19,63 7,-315 95,-146 117,271-64,91-12,235-142,2 2,0 1,-37 39,66-60,-1-1,1 1,0 0,0 0,1 0,-1 1,1-1,0 1,0-1,0 1,0-1,1 1,-1 9,2-12,0 0,0 0,1 0,-1 0,1 0,-1 0,1 0,0 0,0 0,0 0,0 0,0 0,0 0,1-1,-1 1,1 0,-1-1,1 1,-1-1,1 0,0 1,3 1,12 3,-1 0,1 0,0-2,1 0,-1-1,1-1,30 1,395-19,270-58,743-133,-14-113,-1128 217,-301 98,0 0,0 0,-1-1,1-1,-1 0,-1-1,1 0,16-16,-27 23,-1 0,1 0,-1 1,1-1,-1 0,1 0,-1 0,0 0,1 1,-1-1,0 0,0 0,0 0,0 0,1 0,-1 0,0 0,-1 0,1 0,0 0,0 1,0-1,0 0,-1 0,1 0,0 0,-1 0,1 1,-2-2,0-1,0 1,-1 0,0 0,1 0,-1 0,0 1,0-1,0 1,0 0,-6-2,-20-4,1 1,-2 2,1 0,-30 2,-28 2,-133 17,-258 68,-635 231,32 105,732-257,280-130,1 3,3 2,-78 62,120-81,19-15,-1-1,0 1,0-1,0-1,0 1,0-1,-1 0,0 0,1 0,-1-1,0 0,0 0,0 0,-1-1,-7 1,-34 0,0-2,-51-7,12 0,-515-20,199 18,-307-13,585 8,75 8,-52-1,100 7,0 0,0 0,0 0,-1 0,1 0,0 0,0 1,0-1,0 1,1-1,-1 1,0 0,0 0,0 0,-3 2,9 7,19 4,17-1,0-1,1-2,0-2,54 4,-48-7,-1 2,0 2,63 20,-95-22,0 1,0 0,-1 0,0 2,0 0,-1 0,17 19,-15-15,1 0,0-1,27 17,-33-24,1-1,0 0,0 0,0-1,1-1,-1 1,19 2,-22-6,-1 0,1 0,-1 0,1 0,-1-1,1 0,-1-1,1 0,-1 0,0 0,0 0,0-1,0 0,9-7,0-1,-1-1,0-1,-1 0,0 0,-1-2,16-24,54-102,-79 135,91-183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46:46.0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908 269,'457'-32,"-10"-36,-17 2,9 32,12 38,161-4,-601-1,1 2,-1-2,1 1,0-2,-1 1,1-2,20-6,-29 2,-14 0,-6 1,0 1,0 0,0 2,-1 0,1 1,-35 0,1 0,-230-12,-1 13,1 13,-490 83,-865 136,1324-195,303-34,-55 7,58-7,8 0,33 1,852-44,-693 25,1486-55,-1634 71,81-10,-109 7,1-1,-1-1,0 0,-1-2,1 0,-1 0,20-14,-28 15,0 1,-1 0,2 0,-1 1,0 0,1 0,0 1,0 1,0 0,0 0,0 1,12 0,-12 2,0 1,0 0,0 1,0 0,-1 0,0 1,0 0,0 1,0 0,0 1,-1 0,0 0,10 10,24 23,-3 2,-1 2,-2 1,40 63,108 213,-88-146,-90-163,0 1,1-1,0 0,15 18,-20-27,0 0,0 0,0 0,1 0,-1 0,1-1,-1 1,1-1,-1 0,1 1,0-1,0-1,-1 1,1 0,0 0,0-1,0 0,0 0,0 0,0 0,5-1,14-4,0-2,0-1,36-18,31-11,-6 15,-57 16,0-1,40-17,-56 20,-1-1,0-1,0 1,-1-2,0 1,0-1,0 0,-1-1,0 1,8-13,5-11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4:54:12.9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46:48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270 858,'78'0,"118"-15,29-7,-12 3,108-14,-161 19,46 4,-42 3,-159 7,0-1,0 0,0 0,0 0,0-1,8-3,-12 5,0-1,-1 1,1 0,0-1,-1 1,1-1,-1 1,1-1,0 1,-1-1,1 1,-1-1,1 1,-1-1,0 0,1 1,-1-1,0 0,1 1,-1-1,0 0,0 0,1 1,-1-1,0 0,0 0,0 0,0 1,0-1,0 0,0 0,0 1,-1-1,1 0,0 0,0 1,-1-1,1 0,0 1,-1-1,1 0,-1 1,1-1,-1 0,1 1,-1-1,1 1,-1-1,0 1,1-1,-1 1,1 0,-2-1,-5-4,0 0,0 0,0 1,-1 0,0 0,0 1,0 0,0 0,-12-1,-86-12,89 14,-669-16,529 19,-36 1,-239-4,402 2,-60-5,82 4,0 0,0-1,0 0,1 0,-1 0,0-1,-10-6,14 1,18-1,26-4,59-11,-31 9,61-16,129-31,265-102,-505 157,2 0,0-1,23-15,-39 21,0 0,-1 0,1-1,-1 1,1-1,-1 0,0 0,-1 0,1-1,0 1,-1 0,0-1,0 0,0 0,0 1,0-1,1-6,-3 8,0 0,0 0,0 1,0-1,0 0,0 0,0 0,-1 1,1-1,-1 0,1 1,-1-1,0 0,0 1,1-1,-1 1,0-1,0 1,-1-1,1 1,0 0,-3-3,-36-20,37 22,-49-21,-60-18,22 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46:49.3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1201 217,'237'0,"35"0,-160 0,887-7,6-45,-786 23,-130 15,125-4,-120 16,-78-4,-17-1,-39-7,-36 2,-131-3,166 13,-257-7,-155 2,-81-2,-1604-5,2126 14,-453 19,433-17,20-2,1 1,-1 0,1 1,0 0,0 0,0 1,0 1,0 0,-14 7,22-9,0 0,1 0,-1 0,1 0,0 1,0-1,0 1,0-1,0 1,0 0,1-1,-1 1,1 0,0 0,0 0,0 0,0 0,1 1,-1 4,0 5,1-1,1 1,3 20,-2-16,5 33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49:07.4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2979 311,'-354'20,"65"-1,274-19,-216 12,182-7,0 2,-79 23,80-19,-1-3,0-1,0-3,-1-2,-69-6,24 2,-251 3,-231-4,509 0,-110-17,159 17,1-1,-1-1,1 0,0-2,1 0,0 0,0-2,0 0,1-1,-26-22,40 31,1 0,0 0,-1 0,1-1,0 1,0 0,0-1,0 1,0 0,0-1,0 1,0-1,1 0,-1 1,1-1,-1 0,1 1,0-1,-1 0,1 0,0 1,0-1,0 0,0 1,0-1,1 0,-1 0,1 1,-1-1,1 0,-1 1,1-1,0 1,0-1,0 1,0-1,0 1,0 0,0-1,3-1,5-5,0 1,1 0,0 1,0 0,13-5,-17 8,59-27,0 4,2 2,1 3,0 3,2 4,0 2,78-3,42-3,-126 10,1 2,0 3,88 8,343 29,-461-33,0 2,0 1,0 2,60 18,-45-11,0-2,0-3,80 4,157-13,-124-3,-89 6,-44 0,-1-1,0-2,1 0,47-10,-41-4,-10-2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49:09.6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1221 1043,'-15'-11,"-18"-18,33 28,-1 0,0 1,1-1,-1 0,1 0,-1 0,1 0,-1 0,1 0,0 0,-1 0,1 0,0 0,0 0,0 0,-1 0,1 0,0 0,1 0,-1 0,0 0,0 0,0 0,1 0,-1 0,0 0,1 0,-1 1,1-1,-1 0,1 0,-1 0,1 0,1-1,5-3,0 0,0 0,1 0,-1 1,1 0,0 1,1 0,-1 0,15-3,11-4,184-51,272-39,484-5,-965 104,0 1,-1 0,1-1,0 0,-1 0,1-1,0 0,-1 0,0-1,0-1,8-3,-15 6,0 1,-1 0,1-1,0 1,-1-1,1 1,-1-1,1 0,-1 1,1-1,-1 1,0-1,1 0,-1 1,0-1,1 0,-1 0,0 1,0-1,0 0,0 0,0 1,0-1,0 0,0 0,0 1,0-1,0 0,0 0,0 1,-1-1,1 0,0 1,0-1,-1 0,1 1,-1-1,1 0,0 1,-1-1,1 1,-1-1,0 0,-34-22,9 13,-1 1,0 2,-45-8,1 1,-219-66,3 1,-362-49,492 100,-929-135,966 147,-127-8,247 24,0 0,0 0,0 0,0 0,0 0,0 0,0 0,0 0,0 0,0 0,0 0,0 0,0 0,0 1,0-1,0 0,1 0,-1 0,0 0,0 0,0 0,0 0,0 0,0 0,0 0,0 0,0 0,0 1,0-1,0 0,0 0,0 0,0 0,0 0,0 0,0 0,0 0,0 0,-1 0,1 0,0 0,0 0,0 1,0-1,0 0,0 0,0 0,0 0,0 0,0 0,14 8,29 9,434 120,-21-12,-352-104,1-4,154 5,-77-23,-158-1,-53 0,-27 5,0 2,1 3,0 2,-104 33,116-28,0 2,2 2,0 1,1 3,2 0,-62 51,-38 63,113-110,7-10,-41 30,-13 12,42-26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49:45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50:00.1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1 283,'11'-5,"0"1,0 1,0 0,1 1,0 0,-1 0,16 1,-5-1,200-12,1 9,350 38,-348 1,224 66,216 93,-71-18,514 59,5-80,-559-98,-369-46,188-14,-354-1,-19 5,1-1,-1 1,0 0,0-1,0 1,0 0,1 0,-1-1,0 1,0 0,0-1,0 1,0 0,0-1,0 1,0 0,0-1,0 1,0 0,0-1,0 1,0 0,0-1,-1 1,1 0,0-1,0 1,0 0,0 0,-1-1,1 1,0-1,-34-28,15 14,-109-102,-27-24,126 118,-2 0,0 2,-51-25,56 35,-1 1,-1 1,1 1,-1 2,-1 1,-34-3,-178 5,137 5,-325-14,10-1,386 15,-1 1,-57 14,-15 1,-709 21,698-38,-1964 1,1043-4,907 1,110-5,19 0,15-6,17-2,1 1,0 1,1 2,38-8,-39 10,664-131,-515 108,1360-158,-1411 179,473-28,3 45,-455 5,245 9,-392-20,0-1,-1 0,1-1,0 1,-1 0,1-1,-1 0,1 1,-1-1,1 0,4-3,-7 4,1 0,-1-1,0 1,0 0,0 0,0-1,1 1,-1 0,0 0,0-1,0 1,0 0,0-1,0 1,0 0,0-1,1 1,-1 0,0 0,0-1,-1 1,1 0,0-1,0 1,0 0,0-1,0 1,0 0,0 0,0-1,0 1,-1 0,1-1,0 1,-20-15,-12 1,-1 1,0 1,0 2,-52-9,-147-12,229 31,-498-23,-11 36,174-2,-1604 4,1895-16,2 0,-75 9,113-4,19 0,41 3,498 7,-404-13,95-2,1-10,306-53,-259 7,137-23,-321 65,216-1,-222 21,-2 5,111 23,186 73,-210-53,2-8,270 29,-433-71,-29-2,-42-1,32-1,-143-2,74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6:50:01.8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3069 160,'-22'-10,"-1"2,0 0,0 1,0 1,-1 2,0 0,-33 0,22 1,-362-20,44 5,138-2,-543-24,636 44,-29-1,-219 28,272-17,-166-4,221-7,-1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14:14.8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34:10.5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0,'21'9,"0"0,1-2,0 0,35 5,-13-3,63 12,183 11,114-20,-332-11,1442-1,-54-1,-1058 17,612 104,-734-72,339 52,10-37,-357-53,2-11,-2-13,294-52,-521 58,26-5,2 2,95-1,-139 12,0 1,35 6,-22 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34:11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1 316,'22'-8,"0"1,0 1,0 1,1 1,0 1,38 0,30-6,340-78,-153 26,185-21,7 41,-285 43,-1 8,316 58,17 25,-453-85,-25-7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4:56:25.1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2718 2144,'0'-2,"1"1,-1-1,1 1,-1-1,1 1,0-1,-1 1,1-1,0 1,0 0,0-1,0 1,0 0,0 0,0 0,1 0,-1 0,0 0,1 0,1-1,36-16,16 1,1 3,1 2,97-8,-52 7,1648-103,-732 116,-514 3,482 59,-305-8,-665-53,19 1,0-1,65-7,-97 6,1-1,-1 1,1-1,-1 0,0 0,0 0,0 0,1-1,-1 0,-1 1,4-3,-5 3,-1 1,1-1,-1 1,0-1,1 0,-1 1,1-1,-1 0,0 1,0-1,1 0,-1 0,0 1,0-1,0 0,0 0,0 1,0-1,0 0,0 1,0-3,-16-22,4 14,0 1,-1 0,0 1,0 0,-1 1,-17-7,-63-28,-102-31,-311-81,-203-50,-1161-339,-60-16,1534 445,-39-12,396 114,-1 2,0 2,-1 1,-80-3,27 2,78 6,1 0,-1 1,0 1,-1 0,1 2,0 0,0 0,0 2,1 0,-23 7,-22 14,-2-4,-118 23,146-35,-310 53,-21 5,259-42,-137 50,236-72,0 1,1 0,-1 0,1 1,-1 0,1 0,0 1,1 0,-1 0,1 1,0-1,0 1,1 1,-8 10,12-14,0-1,0 1,0 0,0 0,1-1,-1 1,1 0,0 0,0 0,0 0,0 0,0-1,1 1,-1 0,1 0,0 0,2 5,0-2,1 1,0-1,0 0,1 0,0-1,0 1,0-1,1 0,9 7,24 14,1-2,73 32,230 84,160 33,2204 525,-2463-652,-199-37,46 15,-60-8,-30-16,0 0,-1 1,1-1,-1 1,1-1,-1 1,1-1,-1 1,0-1,1 1,-1 0,0-1,1 1,-1 0,0-1,0 1,1 0,-1-1,0 1,0 0,0-1,0 1,0 1,-1 0,-1 0,1 0,-1-1,1 1,-1 0,1-1,-1 1,0 0,0-1,0 0,0 0,0 1,0-1,0 0,-1-1,1 1,0 0,-3 0,-28 9,-1-2,0-1,-53 3,-106-2,134-6,53-1,10 1,26 6,83 14,211 35,209 47,684 225,-1151-304,-53-17,-27-5,-82-9,-100-21,186 26,1-1,-1 0,1 0,0-1,0-1,-16-7,24 10,0 1,0-1,1 0,-1 1,0-1,0 0,1 1,-1-1,1 0,-1 0,0 0,1 1,-1-1,1 0,0 0,-1 0,1 0,0 0,-1 0,1 0,0 0,0 0,0 0,0 0,0 0,0 0,0 0,0 0,1 0,-1 0,0 0,1 0,-1 0,0 0,1 0,-1 0,1 1,0-1,-1 0,1 0,-1 0,1 1,0-1,0 0,-1 1,1-1,0 1,0-1,0 1,0-1,1 0,14-7,0 0,1 1,0 1,0 0,1 1,17-2,252-40,483-18,11 35,-636 26,-72 1,18 2,0-4,114-22,-199 26,-1 0,1 0,0 0,0-1,-1 0,0-1,1 1,-1-1,0 0,8-6,-12 8,0 0,-1 0,1 0,-1 1,1-1,-1 0,1 0,-1 0,1 0,-1-1,0 1,0 0,0 0,1 0,-1 0,0 0,0 0,0 0,-1 0,1-2,-1 0,0-1,-1 1,1 0,-1 0,0 0,0 0,0 0,-4-5,-11-9,0 1,-26-18,-54-36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35:06.6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25:47.7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0 827,'36'16,"0"-2,1-1,1-3,70 12,161 4,-253-25,1112 18,-842-20,283 2,1062-14,-1231-6,446-78,-594 50,-2-11,450-167,-612 190,355-135,-296 121,163-31,366-16,4 51,-578 40,49-4,192 14,-335-4,0 0,0 0,0 1,0 0,-1 1,1 0,-1 0,1 0,-1 1,0 0,-1 1,1-1,9 10,-7-5,-1 0,0 1,-1 0,0 0,0 1,-1 0,-1 0,5 13,1 9,-2 0,-1 1,-1 0,-2 1,0 49,-4-61,-2 0,0-1,-2 1,0 0,-2-1,0 0,-2 0,0 0,-2-1,0 0,-1-1,-1 0,-1 0,0-1,-2-1,0 0,-1-1,-1-1,-21 18,-11 3,-1-1,-2-3,-2-1,0-3,-87 32,-301 79,135-66,-561 62,675-126,-193-15,271 1,-241-11,-109-3,-3165-35,3606 53,-204 9,219-9,-1 1,1 1,-1-1,1 1,0 1,0-1,0 1,0 1,0 0,0 0,1 0,0 1,0 0,0 0,1 1,0 0,0 0,0 1,0-1,1 1,1 0,-1 1,1-1,-4 10,-12 28,3 2,1 1,-14 73,27-100,0 1,2 0,1-1,0 1,2 0,0 0,2-1,0 0,1 1,1-1,10 20,1-6,1-1,2 0,1-2,2 0,1-2,1 0,2-2,37 32,13 6,129 84,256 116,199 35,217 33,1230 297,-1672-530,-167-48,-204-40,-31-7,-105-13,47 4,-290-31,-235-14,-221-3,-170 8,-2925 27,3599 30,244-13,1 1,0 1,-31 8,51-11,1 0,0 0,-1 0,1 0,0 1,0-1,-1 0,1 0,0 0,0 0,-1 0,1 0,0 0,0 0,-1 1,1-1,0 0,0 0,0 0,-1 0,1 1,0-1,0 0,0 0,0 0,-1 1,1-1,0 0,0 0,0 1,0-1,0 0,0 1,0-1,0 0,0 0,0 1,0-1,0 0,0 0,0 1,0-1,0 0,0 0,0 1,0-1,0 0,0 1,0-1,1 0,-1 0,0 0,0 1,0-1,28 13,67 11,151 19,-191-35,906 116,-575-76,-349-44,-18-3,-1 1,0 1,-1 1,1 1,18 6,-35-10,0-1,0 0,0 1,0-1,0 1,0 0,0-1,0 1,0 0,0-1,-1 1,1 0,0 0,0 0,-1-1,1 1,-1 0,1 0,-1 0,1 0,-1 0,1 1,-1-1,0 0,0 0,1 0,-1 0,0 0,0 0,0 0,-1 2,3 14,0-13,-1-1,1 1,0 0,0-1,0 1,1-1,-1 0,1 0,0 0,0 0,0 0,6 3,18 13,0-1,2-1,43 18,334 128,335 78,332 50,240-3,78-47,-112-54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25:48.8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5,'73'2,"-1"4,95 20,-49-6,1067 121,9-118,-838-56,-284 21,0-4,123-44,-133 38,1 2,1 3,1 3,0 2,0 4,67-1,-85 10,0 1,0 2,0 2,-1 2,0 2,-1 3,0 1,-1 2,50 26,10 17,-3 4,171 141,137 115,-393-307,-1 1,-1 1,22 26,-16-9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25:51.8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0 518,'4'-3,"1"0,-1 0,1 1,-1-1,1 1,0 0,0 0,0 0,0 1,9-2,57-4,-52 6,57-1,0 4,0 4,86 16,35 4,44-10,425-27,233-108,-133-35,-26 5,3 32,-728 114,-17 2,-28 3,-62 9,-1 5,2 3,-121 43,-268 123,338-126,-179 69,-407 173,650-271,-1-3,-2-4,-151 23,191-38,-123 20,0-6,-1-8,-1-7,-261-22,-396-11,778 26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25:53.4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1,'10'1,"0"0,0 0,0 1,15 6,18 2,315 63,-204-37,168 16,429-39,-728-14,-1 0,-35 1,-48 0,55 0,-284 2,-569 81,837-80,8-1,1 0,0 1,0 0,0 1,-24 11,36-15,1 0,-1 0,1 0,-1 1,1-1,0 0,-1 0,1 0,-1 1,1-1,0 0,-1 0,1 1,0-1,-1 0,1 1,0-1,-1 1,1-1,0 0,0 1,0-1,-1 1,1-1,0 1,0-1,0 0,0 1,0-1,0 1,0-1,0 1,0-1,0 1,0-1,0 1,0-1,0 0,0 1,1-1,-1 1,0-1,0 1,0-1,1 0,-1 1,0-1,0 0,1 1,-1-1,0 0,1 1,-1-1,1 0,-1 1,0-1,1 0,-1 0,1 0,0 1,33 12,15-3,1-2,86 3,-125-11,1262 21,-957-22,55-1,345 2,-676 0,-29-1,1 1,-1 0,0 0,1 1,-1 0,0 1,0 1,18 6,-29-9,0 0,1 0,-1 1,0-1,0 0,0 1,1-1,-1 0,0 1,0-1,0 0,0 1,0-1,0 1,0-1,0 0,0 1,0-1,0 0,0 1,0-1,0 0,0 1,0-1,-1 0,1 1,0-1,0 0,0 1,0-1,-1 0,1 1,0-1,0 0,-1 0,1 1,0-1,-1 0,1 0,0 0,0 1,-1-1,1 0,0 0,-1 0,1 0,-1 0,1 0,0 0,-1 0,1 0,0 0,-1 0,0 0,-37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25:54.4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0 769,'9'0,"0"1,0 0,-1 1,1 0,13 5,10 2,228 48,31 3,166 34,211 38,214 31,701 89,17-64,-695-129,-179-57,-181-45,-450 28,0-3,94-32,-150 37,-1-1,0-2,-2-2,0-1,0-1,46-38,-62 41,0-1,-1-1,-1-1,-1 0,-1-1,-1-1,-1-1,0 0,-2 0,12-35,-11 21,-2-1,-2 0,-2 0,-1-1,1-57,-7 9,-16-118,0 96,-5 1,-45-137,-6 36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25:56.7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0 236,'224'0,"849"2,1219-5,-1569-17,-1 0,-706 19,-21-1,-37-2,-412-34,-316-30,559 45,-408-33,616 55,0 1,-1-1,1 1,-1 0,1 0,-1 0,1 0,-1 1,1-1,-1 1,1 0,-4 1,15 2,1 0,-1 0,1-1,0-1,17 4,187 42,60 11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25:58.2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1028,'14'1,"0"0,0 1,22 7,19 2,24-4,0-3,0-3,105-14,231-50,-351 51,534-108,-434 85,-41 3,200-81,-319 111,192-57,-192 58,17-6,-19 3,-43-2,-641 2,406 7,-520-1,773-1,18 0,-1 0,1-1,-1 0,1 0,-1 0,1-1,-1 0,1 0,0 0,-1 0,-5-3,12-1,13 1,44-5,98-2,-36 3,155-23,-84 8,200 0,-309 25,0-4,161-25,-47-12,381-96,-354 76,-139 40,124-46,-202 63,39-15,-2-2,0-2,53-34,-72 36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26:58.6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0 555,'54'-2,"0"-3,97-21,-78 12,1551-273,-636 99,-911 175,149-6,73 21,-144 1,357 36,-480-34,0 1,-1 2,55 22,82 48,-93-41,-41-18,0 1,44 36,32 20,-95-64,-23-6,-41-8,-163-24,-329-31,-793 28,1241 34,0 3,1 4,-164 45,185-40,-122 15,73-15,238-9,178-1,79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26:59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0,'20'7,"33"8,74 16,102 15,138 14,140 9,96 0,26-12,-35-16,-78-14,-100-12,-115-9,-114-5,-90-3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4:54:58.3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653 1,'367'-1,"443"3,-411 16,756 134,-735-84,-537-68,-1951-7,1346 8,697-1,-6-1,-1 2,-42 6,64-2,17 1,22 6,-1-2,2-1,-1-1,41 4,3 2,262 47,2-15,470 5,-794-51,17 2,0-2,0-2,0 0,0-2,40-11,-69 15,0 0,1-1,-1 1,0 0,1-1,-1 1,0-1,0 1,1-1,-1 0,0 0,0 1,0-1,0 0,0 0,0 0,0 0,0 0,0 0,-1 0,1-1,0 1,-1 0,1 0,-1-1,2-1,-3 1,0 0,0 1,0-1,0 1,0-1,0 1,0-1,0 1,-1 0,1 0,0-1,-1 1,1 0,-1 0,0 1,1-1,-1 0,0 0,1 1,-4-1,-30-9,0 1,-1 2,0 2,-39-1,65 5,-1049-19,782 23,226-3,-692-22,673 17,34 3,0-2,1 0,-66-19,36-2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27:29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27:37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950 395,'26'0,"0"2,0 1,-1 1,1 1,24 9,5 6,57 28,-66-29,0-2,1-2,0-2,1-3,77 8,247-4,-292-14,515-7,-580 6,0 0,0-2,0 1,0-2,0 0,14-7,87-42,-51 20,82-39,-84 39,1 2,1 3,102-28,190-4,-140 19,-86 13,-120 26,0 0,0-1,0 0,0 0,0-1,18-10,-29 14,1 0,-1-1,1 1,-1 0,1 0,-1-1,1 1,-1 0,0 0,1-1,-1 1,0 0,1-1,-1 1,0-1,1 1,-1 0,0-1,0 1,1-1,-1 1,0-1,0 1,0-1,0 1,0-1,0 1,0-1,0 1,0-1,0 1,0-1,0 1,0-1,0 1,0-1,0 1,0-1,-1 1,1 0,0-1,0 1,-1-1,1 1,0-1,-1 1,1 0,0-1,-1 1,1 0,0-1,-1 1,1 0,-1 0,1-1,-1 1,1 0,-1 0,1 0,-1 0,-41-12,-36 3,-91 1,89 6,-3726-41,3775 43,20-1,1 0,-1 2,0-1,1 1,-17 4,26-5,-1 0,1 1,0-1,0 1,0 0,0-1,0 1,0 0,0-1,0 1,0 0,0 0,0 0,0 0,1 0,-1 0,0 0,1 0,-1 0,0 2,1-1,0 0,-1 0,1 1,0-1,1 0,-1 0,0 1,0-1,1 0,0 0,-1 0,1 0,0 0,2 4,34 54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27:38.7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 0,'-7'0,"-8"0,-16 0,-2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27:39.4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0 197,'969'0,"-917"-1,0-3,0-1,0-3,0-3,-1-1,83-33,-53 22,-51 16,-10-2,-20 8,0 1,1 0,-1-1,0 1,0 0,0-1,1 1,-1-1,0 1,0 0,0-1,0 1,0-1,0 1,0 0,0-1,0 1,0-1,0 1,0 0,0-1,0 1,0-1,-1 1,1 0,0-1,0 1,0 0,-1-1,-1-1,0-1,-1 1,1 0,-1 0,1 1,-1-1,0 0,0 1,0 0,0 0,-5-2,-25-6,-1 2,1 1,-45-2,-110 2,116 5,14 0,-243 1,246 8,54-8,1 0,-1 0,1 0,-1 0,1 0,-1 0,1 0,-1 0,1 0,-1 0,1 0,-1 1,1-1,-1 0,1 0,-1 1,1-1,0 0,-1 0,1 1,0-1,-1 1,1-1,0 0,-1 1,1-1,0 1,0-1,-1 0,1 1,0-1,0 1,0-1,0 1,-1-1,1 1,0-1,0 1,0-1,0 1,0-1,0 1,0-1,1 1,-1-1,0 1,0-1,0 1,0-1,1 1,23 14,15-4,0-2,0-2,1-1,-1-2,48-1,-56-2,50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38:29.8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1,'70'2,"88"16,-3 0,1087 20,-1060-37,2524 0,-2394-2,-265 1,3 1,0-2,90-15,-136 16,0-1,0 0,0 0,0 0,0 0,0 0,0-1,0 0,-1 0,1 0,-1 0,4-3,2-9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38:31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1291,'4'3,"1"0,-1 0,1 0,0 0,0-1,0 1,0-1,0 0,0-1,1 0,10 2,66 1,-65-4,45-2,1-2,63-13,128-37,-146 30,151-30,283-66,-374 75,190-79,-285 92,-48 20,1 0,-1 2,2 1,-1 1,1 1,42-5,114 6,230 22,-308-5,-1 5,112 31,195 78,-89-25,-277-87,0-2,1-2,0-2,49 1,-75-7,0-2,1-1,-1 0,0-1,0-1,-1-1,1-1,-1-1,0-1,-1 0,30-19,-16 4,-1-1,-2-2,0-1,-2-1,-1-2,-2 0,0-2,-2-1,31-62,-7-2,-5-2,38-134,1-52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38:31.7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1,'7'0,"8"0,9 6,0 10,2 14,-2 16,0 27,4 27,-4 17,-6 8,2 10,-4-5,3 2,-2-9,-5-11,-3-25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38:33.0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0 392,'6'-1,"-1"0,0-1,0 0,0 0,0-1,-1 1,1-1,-1 0,1 0,5-6,2 0,131-108,4-3,-124 103,2 2,-1 1,2 0,46-16,-56 25,0 0,1 1,-1 0,1 1,0 1,0 1,0 0,0 2,21 2,-24 0,1 0,-2 1,1 1,0 0,-1 1,0 0,-1 1,1 1,-1 0,-1 1,17 14,20 24,-2 3,-2 1,70 107,-46-46,57 130,-64-106,-6 3,52 205,-82-234,-3 1,-6 0,3 208,-21-255,-2 0,-3-1,-3 0,-3-1,-31 91,32-118,-2 0,-1-1,-2-1,-1-1,-2 0,-1-2,-1 0,-2-1,-1-1,-49 42,58-58,-1-1,-1 0,0-1,-27 11,26-12,42-15,147-45,-2-8,-3-8,-2-6,270-168,-372 200,-15 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38:34.6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72,'0'1,"1"0,0 0,-1 0,1 0,0 0,0 0,0-1,0 1,0 0,0 0,0-1,0 1,0-1,0 1,0-1,0 1,0-1,0 1,1-1,-1 0,0 0,0 0,0 0,1 0,-1 0,2 0,3 1,68 8,1-2,140-7,150-38,-98-10,-247 43,39-6,-57 11,1 0,0-1,-1 1,1 0,-1 1,1-1,-1 0,1 1,-1-1,1 1,-1 0,1 0,-1 0,0 0,1 0,-1 1,3 1,-5-2,1 0,0 1,0-1,0 1,-1-1,1 0,-1 1,1-1,-1 1,1-1,-1 1,0-1,0 1,0-1,0 1,0 0,0-1,0 1,0-1,-1 1,1-1,-1 1,1-1,-1 1,1-1,-1 0,0 1,-1 0,-28 42,28-41,-42 47,-2-2,-82 67,-121 72,-25 22,246-179,28-30,0 1,0-1,0 0,1 1,-1-1,0 0,0 0,0 1,0-1,0 0,0 1,0-1,0 0,1 0,-1 1,0-1,0 0,0 0,0 1,1-1,-1 0,0 0,0 0,1 0,-1 1,0-1,0 0,1 0,-1 0,0 0,1 0,-1 0,0 0,0 0,1 0,-1 0,0 0,1 0,-1 0,0 0,1 0,-1 0,0 0,0 0,1 0,-1 0,0 0,0 0,1 0,-1-1,0 1,1 0,71-24,-65 22,372-157,-110 44,-258 110,7-3,1 1,0 0,0 1,1 1,20-2,-35 6,0 1,1 0,-1 0,0 1,0 0,1-1,-1 2,0-1,0 1,0-1,0 1,0 1,0-1,-1 1,1 0,-1 0,0 0,0 0,0 1,0 0,0-1,-1 2,6 7,3 8,0 2,-2-1,0 2,-1-1,-1 1,-1 0,-2 1,6 40,-4 23,-2 93,-5-169,-1 79,-4 0,-4 0,-3-1,-5 0,-3-1,-4-1,-4-1,-4-2,-56 108,72-163,-1 0,-2-1,0-1,-2 0,-1-2,-30 26,40-39,-2-2,1 0,-1 0,-1-1,0-1,0-1,0 0,-1-1,0 0,-1-1,1-1,-1-1,1 0,-22 0,-178-16,161 6,-1 3,1 3,-88 7,138-4,0-1,0 0,0-1,0 1,-1-1,1 0,0-1,0 1,-1-1,1 0,0 0,0 0,0-1,0 0,0 0,1 0,-1 0,0-1,1 0,0 0,0 0,-1-1,2 1,-1-1,0 0,1 0,0 0,0 0,0-1,1 1,-1-1,1 0,-2-6,-28-69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0T18:38:35.8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51,'15'1,"0"0,0 1,21 6,24 3,557 6,-486-17,-79-1,1-2,-1-3,0-2,-1-2,0-2,59-22,-105 32,3-1,0 0,0 1,0 0,0 0,11 0,-18 1,1 1,0 0,-1 1,1-1,-1 0,1 0,0 1,-1-1,1 1,-1-1,1 1,-1-1,0 1,1 0,-1 0,0 0,1 0,-1 0,0 0,0 0,0 0,0 1,0-1,0 0,0 1,0-1,0 0,-1 1,1-1,-1 1,1-1,-1 1,1 0,-1 2,1 10,-1 1,-1-1,0 0,-1 1,-1-1,0 0,-1 0,-7 18,1 0,-210 559,-52-14,-66 160,306-654,13-24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4C62B-663A-D17D-107B-2C177A39D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05CF62-B3C9-1114-D1EA-27085B097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E4981E-4D9B-6670-2973-1C3570B6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E48-35EC-4DA5-AA0C-C59469AABC3B}" type="datetimeFigureOut">
              <a:rPr lang="es-GT" smtClean="0"/>
              <a:t>10/06/2025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4A8AC-B2FA-C933-34C1-EA91B6D0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D3C43-FBA8-619D-8238-41C2F6D0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429-6733-44C2-8271-54203A7A97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3023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3F934-4EEF-5C16-7178-B4F34B09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F089B6-5A75-5985-6973-632668F76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9C6C34-97CA-0F18-A0BA-89582B31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E48-35EC-4DA5-AA0C-C59469AABC3B}" type="datetimeFigureOut">
              <a:rPr lang="es-GT" smtClean="0"/>
              <a:t>10/06/2025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321C8-ADEB-B297-AD8B-2A34BD09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7DB82-9BD7-817A-2222-787D050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429-6733-44C2-8271-54203A7A97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2135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13A1D2-C08E-C21D-C80F-DB9676A8F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F540D5-BD79-8621-EE31-5AC652DF4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88880-F43C-663D-5EF9-95D16474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E48-35EC-4DA5-AA0C-C59469AABC3B}" type="datetimeFigureOut">
              <a:rPr lang="es-GT" smtClean="0"/>
              <a:t>10/06/2025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70FBD-116B-446E-D2CE-AAD30F69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B4F28-0E13-6C1B-DA12-523B706E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429-6733-44C2-8271-54203A7A97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331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4702F-1239-270E-52D9-0F9A510B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EB0CF-46D4-A281-544D-41CBAB22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8424C-AE05-3B44-B228-22FCCEA9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E48-35EC-4DA5-AA0C-C59469AABC3B}" type="datetimeFigureOut">
              <a:rPr lang="es-GT" smtClean="0"/>
              <a:t>10/06/2025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60E19-3815-5FF3-3993-9EAC6387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81F9B-4C90-8E8F-5418-5E1C1B07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429-6733-44C2-8271-54203A7A97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6231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63520-4583-E5D9-0986-E4FEFE54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D0256E-74D0-9118-C59F-85258DD9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F4882D-8407-0F6E-ED79-8CDB21F6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E48-35EC-4DA5-AA0C-C59469AABC3B}" type="datetimeFigureOut">
              <a:rPr lang="es-GT" smtClean="0"/>
              <a:t>10/06/2025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C81CBB-839E-1F1A-C7EC-A043EED1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08383-0850-4FE1-1080-4249C96C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429-6733-44C2-8271-54203A7A97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6861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750ED-F235-8300-63B7-0074547F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A7ECE-F7BD-752A-4D05-BCB1CE583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425E8F-F510-1F3C-6CDB-6C888C793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7747B9-2526-C49E-C1B1-4BF674FD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E48-35EC-4DA5-AA0C-C59469AABC3B}" type="datetimeFigureOut">
              <a:rPr lang="es-GT" smtClean="0"/>
              <a:t>10/06/2025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DC54BD-58BA-EC22-15C1-0804E0B2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DC1697-1FD0-0834-9464-6C1A3344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429-6733-44C2-8271-54203A7A97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9026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5D47C-2FDB-F760-A172-7101EA43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BD5F8A-01E7-F360-946A-05FDBA7B3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F1A362-81F4-2E0F-D147-66568CC65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632CA7-43E1-2F28-534B-4303EE94E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76C905-48FF-4466-4FDF-D81C0EDB6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A811F0-C752-B8B2-A361-C7992A96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E48-35EC-4DA5-AA0C-C59469AABC3B}" type="datetimeFigureOut">
              <a:rPr lang="es-GT" smtClean="0"/>
              <a:t>10/06/2025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F67B1E-F05A-00AF-9CC2-2584F1F3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B0554E-A7CC-BC80-8215-3E42C0AB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429-6733-44C2-8271-54203A7A97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382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7105A-CAC8-0D6C-C1E7-0245877F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1FB945-E9E5-62B8-D45E-4E8FCD0E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E48-35EC-4DA5-AA0C-C59469AABC3B}" type="datetimeFigureOut">
              <a:rPr lang="es-GT" smtClean="0"/>
              <a:t>10/06/2025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94C416-C46B-60A7-5DCE-88E6533E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2E7A9-E057-249E-5585-88EFD78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429-6733-44C2-8271-54203A7A97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627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D345B5-5E83-A007-F073-7A99839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E48-35EC-4DA5-AA0C-C59469AABC3B}" type="datetimeFigureOut">
              <a:rPr lang="es-GT" smtClean="0"/>
              <a:t>10/06/2025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B636BD-2D04-B6D2-99C7-57108457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737ACF-C50D-B86F-F19F-C7324716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429-6733-44C2-8271-54203A7A97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7423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CCDB-23F9-CB41-7AFB-3F139A88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A0550-1973-7AEE-0A03-76396F6C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63121B-6A81-1030-644A-6BF98FEDE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64874A-72F8-1D4C-E82F-19E91F6C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E48-35EC-4DA5-AA0C-C59469AABC3B}" type="datetimeFigureOut">
              <a:rPr lang="es-GT" smtClean="0"/>
              <a:t>10/06/2025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5EF1AF-A662-5D47-A815-CA00AB88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F8566F-75DC-2B4B-CDA4-66C965E6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429-6733-44C2-8271-54203A7A97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7730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E4F55-6AD7-59FE-03E7-7CB75698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824423-240C-6D93-E117-5937C43E7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846928-13A3-B073-30FE-29977C47B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66671-DBE4-1D05-025C-BF46A78B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E48-35EC-4DA5-AA0C-C59469AABC3B}" type="datetimeFigureOut">
              <a:rPr lang="es-GT" smtClean="0"/>
              <a:t>10/06/2025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C129B7-87BB-8202-ED1B-04E2C136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1AD6B-598D-E9EA-2F88-6A12AE35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7429-6733-44C2-8271-54203A7A97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376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559B2B-CAC5-ADE2-4A34-878E872C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2C6BA4-ED87-16C4-3CC2-7D447E9D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34D7DD-B116-B51D-D568-473A3545B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0E48-35EC-4DA5-AA0C-C59469AABC3B}" type="datetimeFigureOut">
              <a:rPr lang="es-GT" smtClean="0"/>
              <a:t>10/06/2025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D4A53-7F6C-560F-9ADC-4FDC4407D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F40EC2-B696-9FBE-4010-3EF2865DB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37429-6733-44C2-8271-54203A7A97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2536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.xml"/><Relationship Id="rId5" Type="http://schemas.openxmlformats.org/officeDocument/2006/relationships/image" Target="../media/image53.png"/><Relationship Id="rId4" Type="http://schemas.openxmlformats.org/officeDocument/2006/relationships/customXml" Target="../ink/ink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18" Type="http://schemas.openxmlformats.org/officeDocument/2006/relationships/customXml" Target="../ink/ink52.xml"/><Relationship Id="rId3" Type="http://schemas.openxmlformats.org/officeDocument/2006/relationships/image" Target="../media/image4.png"/><Relationship Id="rId7" Type="http://schemas.openxmlformats.org/officeDocument/2006/relationships/customXml" Target="../ink/ink47.xml"/><Relationship Id="rId12" Type="http://schemas.openxmlformats.org/officeDocument/2006/relationships/image" Target="../media/image59.png"/><Relationship Id="rId17" Type="http://schemas.openxmlformats.org/officeDocument/2006/relationships/image" Target="../media/image62.png"/><Relationship Id="rId2" Type="http://schemas.openxmlformats.org/officeDocument/2006/relationships/customXml" Target="../ink/ink45.xml"/><Relationship Id="rId16" Type="http://schemas.openxmlformats.org/officeDocument/2006/relationships/customXml" Target="../ink/ink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5" Type="http://schemas.openxmlformats.org/officeDocument/2006/relationships/image" Target="../media/image61.png"/><Relationship Id="rId10" Type="http://schemas.openxmlformats.org/officeDocument/2006/relationships/image" Target="../media/image58.png"/><Relationship Id="rId19" Type="http://schemas.openxmlformats.org/officeDocument/2006/relationships/customXml" Target="../ink/ink53.xml"/><Relationship Id="rId4" Type="http://schemas.openxmlformats.org/officeDocument/2006/relationships/image" Target="../media/image55.png"/><Relationship Id="rId9" Type="http://schemas.openxmlformats.org/officeDocument/2006/relationships/customXml" Target="../ink/ink48.xml"/><Relationship Id="rId14" Type="http://schemas.openxmlformats.org/officeDocument/2006/relationships/customXml" Target="../ink/ink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59.xml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12" Type="http://schemas.openxmlformats.org/officeDocument/2006/relationships/image" Target="../media/image69.png"/><Relationship Id="rId2" Type="http://schemas.openxmlformats.org/officeDocument/2006/relationships/image" Target="../media/image6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customXml" Target="../ink/ink58.xml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customXml" Target="../ink/ink57.xml"/><Relationship Id="rId1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2.xml"/><Relationship Id="rId5" Type="http://schemas.openxmlformats.org/officeDocument/2006/relationships/image" Target="../media/image74.png"/><Relationship Id="rId4" Type="http://schemas.openxmlformats.org/officeDocument/2006/relationships/customXml" Target="../ink/ink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5.xml"/><Relationship Id="rId11" Type="http://schemas.openxmlformats.org/officeDocument/2006/relationships/image" Target="../media/image84.png"/><Relationship Id="rId5" Type="http://schemas.openxmlformats.org/officeDocument/2006/relationships/image" Target="../media/image81.png"/><Relationship Id="rId10" Type="http://schemas.openxmlformats.org/officeDocument/2006/relationships/customXml" Target="../ink/ink67.xml"/><Relationship Id="rId4" Type="http://schemas.openxmlformats.org/officeDocument/2006/relationships/customXml" Target="../ink/ink64.xml"/><Relationship Id="rId9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3" Type="http://schemas.openxmlformats.org/officeDocument/2006/relationships/image" Target="../media/image86.png"/><Relationship Id="rId7" Type="http://schemas.openxmlformats.org/officeDocument/2006/relationships/image" Target="../media/image8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11" Type="http://schemas.openxmlformats.org/officeDocument/2006/relationships/image" Target="../media/image90.png"/><Relationship Id="rId5" Type="http://schemas.openxmlformats.org/officeDocument/2006/relationships/image" Target="../media/image87.png"/><Relationship Id="rId10" Type="http://schemas.openxmlformats.org/officeDocument/2006/relationships/customXml" Target="../ink/ink71.xml"/><Relationship Id="rId4" Type="http://schemas.openxmlformats.org/officeDocument/2006/relationships/customXml" Target="../ink/ink68.xml"/><Relationship Id="rId9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7.png"/><Relationship Id="rId3" Type="http://schemas.openxmlformats.org/officeDocument/2006/relationships/customXml" Target="../ink/ink72.xml"/><Relationship Id="rId7" Type="http://schemas.openxmlformats.org/officeDocument/2006/relationships/customXml" Target="../ink/ink74.xml"/><Relationship Id="rId12" Type="http://schemas.openxmlformats.org/officeDocument/2006/relationships/customXml" Target="../ink/ink76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6.png"/><Relationship Id="rId5" Type="http://schemas.openxmlformats.org/officeDocument/2006/relationships/customXml" Target="../ink/ink73.xml"/><Relationship Id="rId10" Type="http://schemas.openxmlformats.org/officeDocument/2006/relationships/customXml" Target="../ink/ink75.xml"/><Relationship Id="rId4" Type="http://schemas.openxmlformats.org/officeDocument/2006/relationships/image" Target="../media/image93.png"/><Relationship Id="rId9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3" Type="http://schemas.openxmlformats.org/officeDocument/2006/relationships/image" Target="../media/image4.png"/><Relationship Id="rId7" Type="http://schemas.openxmlformats.org/officeDocument/2006/relationships/image" Target="../media/image101.png"/><Relationship Id="rId12" Type="http://schemas.openxmlformats.org/officeDocument/2006/relationships/customXml" Target="../ink/ink80.xml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3.png"/><Relationship Id="rId5" Type="http://schemas.openxmlformats.org/officeDocument/2006/relationships/image" Target="../media/image99.png"/><Relationship Id="rId10" Type="http://schemas.openxmlformats.org/officeDocument/2006/relationships/customXml" Target="../ink/ink79.xml"/><Relationship Id="rId4" Type="http://schemas.openxmlformats.org/officeDocument/2006/relationships/image" Target="../media/image98.png"/><Relationship Id="rId9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.xml"/><Relationship Id="rId5" Type="http://schemas.openxmlformats.org/officeDocument/2006/relationships/image" Target="../media/image106.png"/><Relationship Id="rId4" Type="http://schemas.openxmlformats.org/officeDocument/2006/relationships/customXml" Target="../ink/ink8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customXml" Target="../ink/ink83.xml"/><Relationship Id="rId7" Type="http://schemas.openxmlformats.org/officeDocument/2006/relationships/customXml" Target="../ink/ink85.xml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customXml" Target="../ink/ink84.xml"/><Relationship Id="rId4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19.png"/><Relationship Id="rId3" Type="http://schemas.openxmlformats.org/officeDocument/2006/relationships/image" Target="../media/image113.png"/><Relationship Id="rId7" Type="http://schemas.openxmlformats.org/officeDocument/2006/relationships/image" Target="../media/image115.png"/><Relationship Id="rId12" Type="http://schemas.openxmlformats.org/officeDocument/2006/relationships/customXml" Target="../ink/ink89.xml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7.xml"/><Relationship Id="rId11" Type="http://schemas.openxmlformats.org/officeDocument/2006/relationships/image" Target="../media/image118.png"/><Relationship Id="rId5" Type="http://schemas.openxmlformats.org/officeDocument/2006/relationships/image" Target="../media/image114.png"/><Relationship Id="rId10" Type="http://schemas.openxmlformats.org/officeDocument/2006/relationships/customXml" Target="../ink/ink88.xml"/><Relationship Id="rId4" Type="http://schemas.openxmlformats.org/officeDocument/2006/relationships/customXml" Target="../ink/ink86.xml"/><Relationship Id="rId9" Type="http://schemas.openxmlformats.org/officeDocument/2006/relationships/image" Target="../media/image1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4.png"/><Relationship Id="rId7" Type="http://schemas.openxmlformats.org/officeDocument/2006/relationships/customXml" Target="../ink/ink92.xml"/><Relationship Id="rId2" Type="http://schemas.openxmlformats.org/officeDocument/2006/relationships/customXml" Target="../ink/ink9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customXml" Target="../ink/ink91.xml"/><Relationship Id="rId10" Type="http://schemas.openxmlformats.org/officeDocument/2006/relationships/image" Target="../media/image123.png"/><Relationship Id="rId4" Type="http://schemas.openxmlformats.org/officeDocument/2006/relationships/image" Target="../media/image120.png"/><Relationship Id="rId9" Type="http://schemas.openxmlformats.org/officeDocument/2006/relationships/customXml" Target="../ink/ink9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customXml" Target="../ink/ink99.xml"/><Relationship Id="rId3" Type="http://schemas.openxmlformats.org/officeDocument/2006/relationships/customXml" Target="../ink/ink94.xml"/><Relationship Id="rId7" Type="http://schemas.openxmlformats.org/officeDocument/2006/relationships/customXml" Target="../ink/ink96.xml"/><Relationship Id="rId12" Type="http://schemas.openxmlformats.org/officeDocument/2006/relationships/image" Target="../media/image130.png"/><Relationship Id="rId2" Type="http://schemas.openxmlformats.org/officeDocument/2006/relationships/image" Target="../media/image125.png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customXml" Target="../ink/ink98.xml"/><Relationship Id="rId5" Type="http://schemas.openxmlformats.org/officeDocument/2006/relationships/customXml" Target="../ink/ink95.xml"/><Relationship Id="rId15" Type="http://schemas.openxmlformats.org/officeDocument/2006/relationships/customXml" Target="../ink/ink100.xml"/><Relationship Id="rId10" Type="http://schemas.openxmlformats.org/officeDocument/2006/relationships/image" Target="../media/image129.png"/><Relationship Id="rId4" Type="http://schemas.openxmlformats.org/officeDocument/2006/relationships/image" Target="../media/image126.png"/><Relationship Id="rId9" Type="http://schemas.openxmlformats.org/officeDocument/2006/relationships/customXml" Target="../ink/ink97.xml"/><Relationship Id="rId14" Type="http://schemas.openxmlformats.org/officeDocument/2006/relationships/image" Target="../media/image1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8.xml"/><Relationship Id="rId3" Type="http://schemas.openxmlformats.org/officeDocument/2006/relationships/image" Target="../media/image4.png"/><Relationship Id="rId7" Type="http://schemas.openxmlformats.org/officeDocument/2006/relationships/customXml" Target="../ink/ink5.xml"/><Relationship Id="rId12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6.xml"/><Relationship Id="rId1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37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customXml" Target="../ink/ink10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3" Type="http://schemas.openxmlformats.org/officeDocument/2006/relationships/image" Target="../media/image139.png"/><Relationship Id="rId7" Type="http://schemas.openxmlformats.org/officeDocument/2006/relationships/image" Target="../media/image14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3.xml"/><Relationship Id="rId11" Type="http://schemas.openxmlformats.org/officeDocument/2006/relationships/image" Target="../media/image143.png"/><Relationship Id="rId5" Type="http://schemas.openxmlformats.org/officeDocument/2006/relationships/image" Target="../media/image140.png"/><Relationship Id="rId10" Type="http://schemas.openxmlformats.org/officeDocument/2006/relationships/customXml" Target="../ink/ink105.xml"/><Relationship Id="rId4" Type="http://schemas.openxmlformats.org/officeDocument/2006/relationships/customXml" Target="../ink/ink102.xml"/><Relationship Id="rId9" Type="http://schemas.openxmlformats.org/officeDocument/2006/relationships/image" Target="../media/image1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customXml" Target="../ink/ink110.xml"/><Relationship Id="rId3" Type="http://schemas.openxmlformats.org/officeDocument/2006/relationships/image" Target="../media/image145.png"/><Relationship Id="rId7" Type="http://schemas.openxmlformats.org/officeDocument/2006/relationships/customXml" Target="../ink/ink107.xml"/><Relationship Id="rId12" Type="http://schemas.openxmlformats.org/officeDocument/2006/relationships/image" Target="../media/image150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11" Type="http://schemas.openxmlformats.org/officeDocument/2006/relationships/customXml" Target="../ink/ink109.xml"/><Relationship Id="rId5" Type="http://schemas.openxmlformats.org/officeDocument/2006/relationships/customXml" Target="../ink/ink106.xml"/><Relationship Id="rId10" Type="http://schemas.openxmlformats.org/officeDocument/2006/relationships/image" Target="../media/image149.png"/><Relationship Id="rId4" Type="http://schemas.openxmlformats.org/officeDocument/2006/relationships/image" Target="../media/image146.png"/><Relationship Id="rId9" Type="http://schemas.openxmlformats.org/officeDocument/2006/relationships/customXml" Target="../ink/ink108.xml"/><Relationship Id="rId14" Type="http://schemas.openxmlformats.org/officeDocument/2006/relationships/image" Target="../media/image1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customXml" Target="../ink/ink115.xml"/><Relationship Id="rId3" Type="http://schemas.openxmlformats.org/officeDocument/2006/relationships/image" Target="../media/image155.png"/><Relationship Id="rId7" Type="http://schemas.openxmlformats.org/officeDocument/2006/relationships/customXml" Target="../ink/ink112.xml"/><Relationship Id="rId12" Type="http://schemas.openxmlformats.org/officeDocument/2006/relationships/image" Target="../media/image160.png"/><Relationship Id="rId2" Type="http://schemas.openxmlformats.org/officeDocument/2006/relationships/image" Target="../media/image154.png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11" Type="http://schemas.openxmlformats.org/officeDocument/2006/relationships/customXml" Target="../ink/ink114.xml"/><Relationship Id="rId5" Type="http://schemas.openxmlformats.org/officeDocument/2006/relationships/customXml" Target="../ink/ink111.xml"/><Relationship Id="rId15" Type="http://schemas.openxmlformats.org/officeDocument/2006/relationships/customXml" Target="../ink/ink116.xml"/><Relationship Id="rId10" Type="http://schemas.openxmlformats.org/officeDocument/2006/relationships/image" Target="../media/image159.png"/><Relationship Id="rId4" Type="http://schemas.openxmlformats.org/officeDocument/2006/relationships/image" Target="../media/image156.png"/><Relationship Id="rId9" Type="http://schemas.openxmlformats.org/officeDocument/2006/relationships/customXml" Target="../ink/ink113.xml"/><Relationship Id="rId14" Type="http://schemas.openxmlformats.org/officeDocument/2006/relationships/image" Target="../media/image16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4.png"/><Relationship Id="rId7" Type="http://schemas.openxmlformats.org/officeDocument/2006/relationships/customXml" Target="../ink/ink119.xml"/><Relationship Id="rId2" Type="http://schemas.openxmlformats.org/officeDocument/2006/relationships/customXml" Target="../ink/ink1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5" Type="http://schemas.openxmlformats.org/officeDocument/2006/relationships/customXml" Target="../ink/ink118.xml"/><Relationship Id="rId4" Type="http://schemas.openxmlformats.org/officeDocument/2006/relationships/image" Target="../media/image1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54.png"/><Relationship Id="rId7" Type="http://schemas.openxmlformats.org/officeDocument/2006/relationships/customXml" Target="../ink/ink121.xml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5" Type="http://schemas.openxmlformats.org/officeDocument/2006/relationships/customXml" Target="../ink/ink120.xml"/><Relationship Id="rId10" Type="http://schemas.openxmlformats.org/officeDocument/2006/relationships/image" Target="../media/image169.png"/><Relationship Id="rId4" Type="http://schemas.openxmlformats.org/officeDocument/2006/relationships/image" Target="../media/image155.png"/><Relationship Id="rId9" Type="http://schemas.openxmlformats.org/officeDocument/2006/relationships/customXml" Target="../ink/ink1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1.png"/><Relationship Id="rId2" Type="http://schemas.openxmlformats.org/officeDocument/2006/relationships/customXml" Target="../ink/ink1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5.xml"/><Relationship Id="rId5" Type="http://schemas.openxmlformats.org/officeDocument/2006/relationships/customXml" Target="../ink/ink124.xml"/><Relationship Id="rId4" Type="http://schemas.openxmlformats.org/officeDocument/2006/relationships/image" Target="../media/image1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customXml" Target="../ink/ink130.xml"/><Relationship Id="rId3" Type="http://schemas.openxmlformats.org/officeDocument/2006/relationships/image" Target="../media/image154.png"/><Relationship Id="rId7" Type="http://schemas.openxmlformats.org/officeDocument/2006/relationships/customXml" Target="../ink/ink127.xml"/><Relationship Id="rId12" Type="http://schemas.openxmlformats.org/officeDocument/2006/relationships/image" Target="../media/image177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customXml" Target="../ink/ink129.xml"/><Relationship Id="rId5" Type="http://schemas.openxmlformats.org/officeDocument/2006/relationships/customXml" Target="../ink/ink126.xml"/><Relationship Id="rId10" Type="http://schemas.openxmlformats.org/officeDocument/2006/relationships/image" Target="../media/image176.png"/><Relationship Id="rId4" Type="http://schemas.openxmlformats.org/officeDocument/2006/relationships/image" Target="../media/image173.png"/><Relationship Id="rId9" Type="http://schemas.openxmlformats.org/officeDocument/2006/relationships/customXml" Target="../ink/ink128.xml"/><Relationship Id="rId14" Type="http://schemas.openxmlformats.org/officeDocument/2006/relationships/image" Target="../media/image17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11" Type="http://schemas.openxmlformats.org/officeDocument/2006/relationships/image" Target="../media/image4.png"/><Relationship Id="rId5" Type="http://schemas.openxmlformats.org/officeDocument/2006/relationships/image" Target="../media/image13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.xml"/><Relationship Id="rId13" Type="http://schemas.openxmlformats.org/officeDocument/2006/relationships/image" Target="../media/image182.png"/><Relationship Id="rId3" Type="http://schemas.openxmlformats.org/officeDocument/2006/relationships/image" Target="../media/image4.png"/><Relationship Id="rId7" Type="http://schemas.openxmlformats.org/officeDocument/2006/relationships/image" Target="../media/image154.png"/><Relationship Id="rId12" Type="http://schemas.openxmlformats.org/officeDocument/2006/relationships/customXml" Target="../ink/ink135.xml"/><Relationship Id="rId2" Type="http://schemas.openxmlformats.org/officeDocument/2006/relationships/customXml" Target="../ink/ink1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11" Type="http://schemas.openxmlformats.org/officeDocument/2006/relationships/image" Target="../media/image181.png"/><Relationship Id="rId5" Type="http://schemas.openxmlformats.org/officeDocument/2006/relationships/image" Target="../media/image179.png"/><Relationship Id="rId15" Type="http://schemas.openxmlformats.org/officeDocument/2006/relationships/image" Target="../media/image183.png"/><Relationship Id="rId10" Type="http://schemas.openxmlformats.org/officeDocument/2006/relationships/customXml" Target="../ink/ink134.xml"/><Relationship Id="rId4" Type="http://schemas.openxmlformats.org/officeDocument/2006/relationships/customXml" Target="../ink/ink132.xml"/><Relationship Id="rId9" Type="http://schemas.openxmlformats.org/officeDocument/2006/relationships/image" Target="../media/image180.png"/><Relationship Id="rId14" Type="http://schemas.openxmlformats.org/officeDocument/2006/relationships/customXml" Target="../ink/ink13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9.xml"/><Relationship Id="rId13" Type="http://schemas.openxmlformats.org/officeDocument/2006/relationships/image" Target="../media/image187.png"/><Relationship Id="rId3" Type="http://schemas.openxmlformats.org/officeDocument/2006/relationships/image" Target="../media/image4.png"/><Relationship Id="rId7" Type="http://schemas.openxmlformats.org/officeDocument/2006/relationships/image" Target="../media/image154.png"/><Relationship Id="rId12" Type="http://schemas.openxmlformats.org/officeDocument/2006/relationships/customXml" Target="../ink/ink141.xml"/><Relationship Id="rId2" Type="http://schemas.openxmlformats.org/officeDocument/2006/relationships/customXml" Target="../ink/ink1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11" Type="http://schemas.openxmlformats.org/officeDocument/2006/relationships/image" Target="../media/image186.png"/><Relationship Id="rId5" Type="http://schemas.openxmlformats.org/officeDocument/2006/relationships/image" Target="../media/image184.png"/><Relationship Id="rId10" Type="http://schemas.openxmlformats.org/officeDocument/2006/relationships/customXml" Target="../ink/ink140.xml"/><Relationship Id="rId4" Type="http://schemas.openxmlformats.org/officeDocument/2006/relationships/customXml" Target="../ink/ink138.xml"/><Relationship Id="rId9" Type="http://schemas.openxmlformats.org/officeDocument/2006/relationships/image" Target="../media/image18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customXml" Target="../ink/ink146.xml"/><Relationship Id="rId3" Type="http://schemas.openxmlformats.org/officeDocument/2006/relationships/image" Target="../media/image4.png"/><Relationship Id="rId7" Type="http://schemas.openxmlformats.org/officeDocument/2006/relationships/customXml" Target="../ink/ink143.xml"/><Relationship Id="rId12" Type="http://schemas.openxmlformats.org/officeDocument/2006/relationships/image" Target="../media/image193.png"/><Relationship Id="rId2" Type="http://schemas.openxmlformats.org/officeDocument/2006/relationships/customXml" Target="../ink/ink142.xml"/><Relationship Id="rId16" Type="http://schemas.openxmlformats.org/officeDocument/2006/relationships/image" Target="../media/image1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customXml" Target="../ink/ink145.xml"/><Relationship Id="rId5" Type="http://schemas.openxmlformats.org/officeDocument/2006/relationships/image" Target="../media/image189.png"/><Relationship Id="rId15" Type="http://schemas.openxmlformats.org/officeDocument/2006/relationships/customXml" Target="../ink/ink147.xml"/><Relationship Id="rId10" Type="http://schemas.openxmlformats.org/officeDocument/2006/relationships/image" Target="../media/image192.png"/><Relationship Id="rId4" Type="http://schemas.openxmlformats.org/officeDocument/2006/relationships/image" Target="../media/image188.png"/><Relationship Id="rId9" Type="http://schemas.openxmlformats.org/officeDocument/2006/relationships/customXml" Target="../ink/ink144.xml"/><Relationship Id="rId14" Type="http://schemas.openxmlformats.org/officeDocument/2006/relationships/image" Target="../media/image19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0.xml"/><Relationship Id="rId13" Type="http://schemas.openxmlformats.org/officeDocument/2006/relationships/image" Target="../media/image205.png"/><Relationship Id="rId3" Type="http://schemas.openxmlformats.org/officeDocument/2006/relationships/image" Target="../media/image201.png"/><Relationship Id="rId7" Type="http://schemas.openxmlformats.org/officeDocument/2006/relationships/image" Target="../media/image203.png"/><Relationship Id="rId12" Type="http://schemas.openxmlformats.org/officeDocument/2006/relationships/customXml" Target="../ink/ink152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9.xml"/><Relationship Id="rId11" Type="http://schemas.openxmlformats.org/officeDocument/2006/relationships/image" Target="../media/image204.png"/><Relationship Id="rId5" Type="http://schemas.openxmlformats.org/officeDocument/2006/relationships/image" Target="../media/image202.png"/><Relationship Id="rId10" Type="http://schemas.openxmlformats.org/officeDocument/2006/relationships/customXml" Target="../ink/ink151.xml"/><Relationship Id="rId4" Type="http://schemas.openxmlformats.org/officeDocument/2006/relationships/customXml" Target="../ink/ink148.xml"/><Relationship Id="rId9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customXml" Target="../ink/ink17.xml"/><Relationship Id="rId17" Type="http://schemas.openxmlformats.org/officeDocument/2006/relationships/image" Target="../media/image24.png"/><Relationship Id="rId2" Type="http://schemas.openxmlformats.org/officeDocument/2006/relationships/image" Target="../media/image16.png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customXml" Target="../ink/ink14.xml"/><Relationship Id="rId15" Type="http://schemas.openxmlformats.org/officeDocument/2006/relationships/image" Target="../media/image23.png"/><Relationship Id="rId10" Type="http://schemas.openxmlformats.org/officeDocument/2006/relationships/customXml" Target="../ink/ink16.xml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customXml" Target="../ink/ink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customXml" Target="../ink/ink24.xml"/><Relationship Id="rId17" Type="http://schemas.openxmlformats.org/officeDocument/2006/relationships/image" Target="../media/image33.png"/><Relationship Id="rId2" Type="http://schemas.openxmlformats.org/officeDocument/2006/relationships/image" Target="../media/image25.png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29.png"/><Relationship Id="rId14" Type="http://schemas.openxmlformats.org/officeDocument/2006/relationships/customXml" Target="../ink/ink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9.png"/><Relationship Id="rId18" Type="http://schemas.openxmlformats.org/officeDocument/2006/relationships/customXml" Target="../ink/ink34.xml"/><Relationship Id="rId3" Type="http://schemas.openxmlformats.org/officeDocument/2006/relationships/image" Target="../media/image4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customXml" Target="../ink/ink31.xml"/><Relationship Id="rId17" Type="http://schemas.openxmlformats.org/officeDocument/2006/relationships/image" Target="../media/image41.png"/><Relationship Id="rId2" Type="http://schemas.openxmlformats.org/officeDocument/2006/relationships/customXml" Target="../ink/ink27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customXml" Target="../ink/ink30.xml"/><Relationship Id="rId19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customXml" Target="../ink/ink32.xml"/><Relationship Id="rId22" Type="http://schemas.openxmlformats.org/officeDocument/2006/relationships/customXml" Target="../ink/ink3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customXml" Target="../ink/ink38.xml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ustomXml" Target="../ink/ink42.xml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customXml" Target="../ink/ink41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BA7F2D-F2B5-2B45-2888-D412850E31C3}"/>
              </a:ext>
            </a:extLst>
          </p:cNvPr>
          <p:cNvSpPr/>
          <p:nvPr/>
        </p:nvSpPr>
        <p:spPr>
          <a:xfrm>
            <a:off x="1469580" y="2967335"/>
            <a:ext cx="9252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PATRONES DE CARGA DE SISMO </a:t>
            </a:r>
          </a:p>
        </p:txBody>
      </p:sp>
    </p:spTree>
    <p:extLst>
      <p:ext uri="{BB962C8B-B14F-4D97-AF65-F5344CB8AC3E}">
        <p14:creationId xmlns:p14="http://schemas.microsoft.com/office/powerpoint/2010/main" val="216777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33C008A-6636-A1CB-7564-B4F6FF35B7FA}"/>
              </a:ext>
            </a:extLst>
          </p:cNvPr>
          <p:cNvSpPr txBox="1"/>
          <p:nvPr/>
        </p:nvSpPr>
        <p:spPr>
          <a:xfrm>
            <a:off x="1153550" y="661182"/>
            <a:ext cx="626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es el programa nuestra procedencia de masa para la determinación del peso sísmico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F9A316-134C-2981-AB77-24112571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00" y="1590745"/>
            <a:ext cx="2943636" cy="42392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DFDAAB-316B-227B-2437-5F1FCE8A0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51" y="1868032"/>
            <a:ext cx="4829849" cy="37871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32100C81-6B4C-5144-519A-1BE7242D4525}"/>
                  </a:ext>
                </a:extLst>
              </p14:cNvPr>
              <p14:cNvContentPartPr/>
              <p14:nvPr/>
            </p14:nvContentPartPr>
            <p14:xfrm>
              <a:off x="5560394" y="2897308"/>
              <a:ext cx="1968840" cy="2444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32100C81-6B4C-5144-519A-1BE7242D45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6394" y="2789308"/>
                <a:ext cx="207648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E2E00897-386C-816F-ED2D-4102C984F8E4}"/>
                  </a:ext>
                </a:extLst>
              </p14:cNvPr>
              <p14:cNvContentPartPr/>
              <p14:nvPr/>
            </p14:nvContentPartPr>
            <p14:xfrm>
              <a:off x="7160594" y="3287908"/>
              <a:ext cx="2396880" cy="2620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E2E00897-386C-816F-ED2D-4102C984F8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6954" y="3179908"/>
                <a:ext cx="2504520" cy="4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29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E987BE7-6396-FEDD-7789-BD0DEC8566E6}"/>
              </a:ext>
            </a:extLst>
          </p:cNvPr>
          <p:cNvSpPr/>
          <p:nvPr/>
        </p:nvSpPr>
        <p:spPr>
          <a:xfrm>
            <a:off x="792437" y="2967335"/>
            <a:ext cx="10607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DETERMINACION DEL PESO SISMICO </a:t>
            </a:r>
          </a:p>
        </p:txBody>
      </p:sp>
    </p:spTree>
    <p:extLst>
      <p:ext uri="{BB962C8B-B14F-4D97-AF65-F5344CB8AC3E}">
        <p14:creationId xmlns:p14="http://schemas.microsoft.com/office/powerpoint/2010/main" val="56249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497ACFA-2463-B703-4347-2D3D1247A9B0}"/>
                  </a:ext>
                </a:extLst>
              </p14:cNvPr>
              <p14:cNvContentPartPr/>
              <p14:nvPr/>
            </p14:nvContentPartPr>
            <p14:xfrm>
              <a:off x="-506686" y="43562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497ACFA-2463-B703-4347-2D3D1247A9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60326" y="32762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46753CFB-3CE8-4D91-DE88-E8190533858C}"/>
              </a:ext>
            </a:extLst>
          </p:cNvPr>
          <p:cNvSpPr txBox="1"/>
          <p:nvPr/>
        </p:nvSpPr>
        <p:spPr>
          <a:xfrm>
            <a:off x="436097" y="590843"/>
            <a:ext cx="4614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Agregar todos los patrones de carga, porcentaje de carga viva es 25 % SE ENCUENTRA EN NSE3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FAB116-A376-93B8-69A6-E19E84B86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676" y="1528497"/>
            <a:ext cx="8707065" cy="38010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6AC8D27-28EE-3FCC-090F-7D4B25563EB6}"/>
                  </a:ext>
                </a:extLst>
              </p14:cNvPr>
              <p14:cNvContentPartPr/>
              <p14:nvPr/>
            </p14:nvContentPartPr>
            <p14:xfrm>
              <a:off x="3066314" y="2190988"/>
              <a:ext cx="1315440" cy="1249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6AC8D27-28EE-3FCC-090F-7D4B25563E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2674" y="2082988"/>
                <a:ext cx="14230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8A14EC27-142A-15D7-A873-01B5D26C7BD8}"/>
                  </a:ext>
                </a:extLst>
              </p14:cNvPr>
              <p14:cNvContentPartPr/>
              <p14:nvPr/>
            </p14:nvContentPartPr>
            <p14:xfrm>
              <a:off x="1222034" y="3077308"/>
              <a:ext cx="1528560" cy="4554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8A14EC27-142A-15D7-A873-01B5D26C7B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8394" y="2969308"/>
                <a:ext cx="163620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92D0353-7D4F-AEE1-20C2-6B8B29701CC8}"/>
                  </a:ext>
                </a:extLst>
              </p14:cNvPr>
              <p14:cNvContentPartPr/>
              <p14:nvPr/>
            </p14:nvContentPartPr>
            <p14:xfrm>
              <a:off x="5902034" y="2657908"/>
              <a:ext cx="2096640" cy="3207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92D0353-7D4F-AEE1-20C2-6B8B29701C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48394" y="2550268"/>
                <a:ext cx="220428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B709BCE0-515E-4A0F-F8CE-BB5188882C7A}"/>
                  </a:ext>
                </a:extLst>
              </p14:cNvPr>
              <p14:cNvContentPartPr/>
              <p14:nvPr/>
            </p14:nvContentPartPr>
            <p14:xfrm>
              <a:off x="4193114" y="4696588"/>
              <a:ext cx="1617120" cy="4669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B709BCE0-515E-4A0F-F8CE-BB5188882C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39474" y="4588588"/>
                <a:ext cx="1724760" cy="6825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4E5E3D4F-E638-CB3B-C023-74937450C7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332" y="5329502"/>
            <a:ext cx="10421804" cy="8859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894F1926-4FEF-971E-06C0-12586F59E549}"/>
                  </a:ext>
                </a:extLst>
              </p14:cNvPr>
              <p14:cNvContentPartPr/>
              <p14:nvPr/>
            </p14:nvContentPartPr>
            <p14:xfrm>
              <a:off x="1209794" y="5583628"/>
              <a:ext cx="5652000" cy="36792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894F1926-4FEF-971E-06C0-12586F59E5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5794" y="5475628"/>
                <a:ext cx="575964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37ECC711-D819-5DEB-0770-80065C7EC7D0}"/>
                  </a:ext>
                </a:extLst>
              </p14:cNvPr>
              <p14:cNvContentPartPr/>
              <p14:nvPr/>
            </p14:nvContentPartPr>
            <p14:xfrm>
              <a:off x="10210154" y="6007348"/>
              <a:ext cx="1022040" cy="1407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37ECC711-D819-5DEB-0770-80065C7EC7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56154" y="5899348"/>
                <a:ext cx="11296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745F0CD9-2F43-4959-6D2F-DB284A6F1D7B}"/>
                  </a:ext>
                </a:extLst>
              </p14:cNvPr>
              <p14:cNvContentPartPr/>
              <p14:nvPr/>
            </p14:nvContentPartPr>
            <p14:xfrm>
              <a:off x="3319394" y="1434628"/>
              <a:ext cx="36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745F0CD9-2F43-4959-6D2F-DB284A6F1D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5754" y="13266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B0DAA987-40BD-24BD-634C-BB21C8F1707F}"/>
                  </a:ext>
                </a:extLst>
              </p14:cNvPr>
              <p14:cNvContentPartPr/>
              <p14:nvPr/>
            </p14:nvContentPartPr>
            <p14:xfrm>
              <a:off x="3375914" y="1068868"/>
              <a:ext cx="360" cy="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B0DAA987-40BD-24BD-634C-BB21C8F170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1914" y="960868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48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C9D871-F45D-88B3-F5E3-13F3D1E39757}"/>
              </a:ext>
            </a:extLst>
          </p:cNvPr>
          <p:cNvSpPr txBox="1"/>
          <p:nvPr/>
        </p:nvSpPr>
        <p:spPr>
          <a:xfrm>
            <a:off x="2290689" y="1617785"/>
            <a:ext cx="7610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AGREGAR  CARGAS QUE OBTUVIMOS EN EXCEL </a:t>
            </a:r>
            <a:endParaRPr lang="es-GT" sz="4800" b="1" dirty="0"/>
          </a:p>
        </p:txBody>
      </p:sp>
    </p:spTree>
    <p:extLst>
      <p:ext uri="{BB962C8B-B14F-4D97-AF65-F5344CB8AC3E}">
        <p14:creationId xmlns:p14="http://schemas.microsoft.com/office/powerpoint/2010/main" val="380330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667A93-237A-E519-29DA-113B02BA4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48" y="1511684"/>
            <a:ext cx="8275226" cy="139681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514B1DD-AE42-D010-BF26-A6909A392B9A}"/>
              </a:ext>
            </a:extLst>
          </p:cNvPr>
          <p:cNvSpPr txBox="1"/>
          <p:nvPr/>
        </p:nvSpPr>
        <p:spPr>
          <a:xfrm>
            <a:off x="1786596" y="3643532"/>
            <a:ext cx="554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Solo asumimos el valor del muro, se debería hace integración de cargas calcular el peso total del muro y se divide entre la longitud donde esta aplicada 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2859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7E5880-0836-FB83-9271-AF90C9DD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85" y="451378"/>
            <a:ext cx="8087854" cy="362000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887DE1B-CF60-20E7-C2BD-4E66808385D3}"/>
              </a:ext>
            </a:extLst>
          </p:cNvPr>
          <p:cNvSpPr txBox="1"/>
          <p:nvPr/>
        </p:nvSpPr>
        <p:spPr>
          <a:xfrm>
            <a:off x="1744394" y="4431322"/>
            <a:ext cx="8257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 cuales son los pisos maestros, el piso1 es un piso maestro, por lo tanto la losa del piso 1 no se repite </a:t>
            </a:r>
          </a:p>
          <a:p>
            <a:endParaRPr lang="es-ES" dirty="0"/>
          </a:p>
          <a:p>
            <a:r>
              <a:rPr lang="es-ES" dirty="0"/>
              <a:t>Losa del pisto 4 es un piso maestro  </a:t>
            </a:r>
          </a:p>
          <a:p>
            <a:endParaRPr lang="es-ES" dirty="0"/>
          </a:p>
          <a:p>
            <a:r>
              <a:rPr lang="es-ES" dirty="0"/>
              <a:t>Losa del piso 5 piso maestro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C95D5CB-4D61-36CA-C415-602F6AC672A7}"/>
                  </a:ext>
                </a:extLst>
              </p14:cNvPr>
              <p14:cNvContentPartPr/>
              <p14:nvPr/>
            </p14:nvContentPartPr>
            <p14:xfrm>
              <a:off x="1772114" y="5373388"/>
              <a:ext cx="2144880" cy="1720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C95D5CB-4D61-36CA-C415-602F6AC672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474" y="5265388"/>
                <a:ext cx="22525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1DE0E77-2CE3-86B4-42CE-8583AABA534F}"/>
                  </a:ext>
                </a:extLst>
              </p14:cNvPr>
              <p14:cNvContentPartPr/>
              <p14:nvPr/>
            </p14:nvContentPartPr>
            <p14:xfrm>
              <a:off x="1800194" y="6034708"/>
              <a:ext cx="2144520" cy="3020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1DE0E77-2CE3-86B4-42CE-8583AABA53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6554" y="5927068"/>
                <a:ext cx="22521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ACB67BEC-B26E-3FB8-3031-9900514D9D0B}"/>
                  </a:ext>
                </a:extLst>
              </p14:cNvPr>
              <p14:cNvContentPartPr/>
              <p14:nvPr/>
            </p14:nvContentPartPr>
            <p14:xfrm>
              <a:off x="2377274" y="2737108"/>
              <a:ext cx="693000" cy="57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ACB67BEC-B26E-3FB8-3031-9900514D9D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23274" y="2629108"/>
                <a:ext cx="8006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F83E514-A8F1-7C5C-A184-E51A53244B4F}"/>
                  </a:ext>
                </a:extLst>
              </p14:cNvPr>
              <p14:cNvContentPartPr/>
              <p14:nvPr/>
            </p14:nvContentPartPr>
            <p14:xfrm>
              <a:off x="2390954" y="1842508"/>
              <a:ext cx="801000" cy="997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F83E514-A8F1-7C5C-A184-E51A53244B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37314" y="1734508"/>
                <a:ext cx="9086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3B8D8CBF-75D2-0172-824C-1E0A2285AC05}"/>
                  </a:ext>
                </a:extLst>
              </p14:cNvPr>
              <p14:cNvContentPartPr/>
              <p14:nvPr/>
            </p14:nvContentPartPr>
            <p14:xfrm>
              <a:off x="2433074" y="1757908"/>
              <a:ext cx="650160" cy="1288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3B8D8CBF-75D2-0172-824C-1E0A2285AC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79434" y="1649908"/>
                <a:ext cx="7578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0BDE1F2-59FC-1D41-D796-46A921D168CA}"/>
                  </a:ext>
                </a:extLst>
              </p14:cNvPr>
              <p14:cNvContentPartPr/>
              <p14:nvPr/>
            </p14:nvContentPartPr>
            <p14:xfrm>
              <a:off x="2658434" y="1729828"/>
              <a:ext cx="600480" cy="5904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0BDE1F2-59FC-1D41-D796-46A921D168C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04794" y="1621828"/>
                <a:ext cx="7081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39A6A5AF-D050-8A70-96F8-FA608DB57B41}"/>
                  </a:ext>
                </a:extLst>
              </p14:cNvPr>
              <p14:cNvContentPartPr/>
              <p14:nvPr/>
            </p14:nvContentPartPr>
            <p14:xfrm>
              <a:off x="2089994" y="2107108"/>
              <a:ext cx="5760" cy="1692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39A6A5AF-D050-8A70-96F8-FA608DB57B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35994" y="1999108"/>
                <a:ext cx="113400" cy="2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6F3C159-833C-83AE-DB58-A344C750D87A}"/>
              </a:ext>
            </a:extLst>
          </p:cNvPr>
          <p:cNvSpPr txBox="1"/>
          <p:nvPr/>
        </p:nvSpPr>
        <p:spPr>
          <a:xfrm>
            <a:off x="773722" y="478302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Entonces nos establecemos en el piso 4, ya que es un piso </a:t>
            </a:r>
            <a:r>
              <a:rPr lang="es-ES" dirty="0" err="1"/>
              <a:t>maetroy</a:t>
            </a:r>
            <a:r>
              <a:rPr lang="es-ES" dirty="0"/>
              <a:t> le damos en similar </a:t>
            </a:r>
            <a:r>
              <a:rPr lang="es-ES" dirty="0" err="1"/>
              <a:t>stories</a:t>
            </a:r>
            <a:r>
              <a:rPr lang="es-ES" dirty="0"/>
              <a:t>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BA131F-FEA9-25DA-197D-69B9CB32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2" y="1289474"/>
            <a:ext cx="4753638" cy="19719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0D729C-853A-2AC0-64B8-B8145AD2F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527" y="3838650"/>
            <a:ext cx="5134709" cy="17298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848152F6-2200-FFA0-689A-7F3E7BE17971}"/>
                  </a:ext>
                </a:extLst>
              </p14:cNvPr>
              <p14:cNvContentPartPr/>
              <p14:nvPr/>
            </p14:nvContentPartPr>
            <p14:xfrm>
              <a:off x="1293674" y="1829908"/>
              <a:ext cx="2207880" cy="4424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848152F6-2200-FFA0-689A-7F3E7BE179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9674" y="1721908"/>
                <a:ext cx="231552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2A009D5-106C-3F8E-FD41-F30B473F1CF3}"/>
                  </a:ext>
                </a:extLst>
              </p14:cNvPr>
              <p14:cNvContentPartPr/>
              <p14:nvPr/>
            </p14:nvContentPartPr>
            <p14:xfrm>
              <a:off x="3361874" y="4595788"/>
              <a:ext cx="2719080" cy="5936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2A009D5-106C-3F8E-FD41-F30B473F1C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8234" y="4487788"/>
                <a:ext cx="2826720" cy="80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641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D916F0-48B5-8385-9E8F-556EF83842E7}"/>
              </a:ext>
            </a:extLst>
          </p:cNvPr>
          <p:cNvSpPr txBox="1"/>
          <p:nvPr/>
        </p:nvSpPr>
        <p:spPr>
          <a:xfrm>
            <a:off x="534571" y="239151"/>
            <a:ext cx="76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seleccionar todas las vigas del perímetros, similares al piso 4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E07B49-C3F3-28EA-F96E-CBF1B344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08" y="985496"/>
            <a:ext cx="546811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3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078880F-BFAD-A935-E737-70057B02B1B3}"/>
              </a:ext>
            </a:extLst>
          </p:cNvPr>
          <p:cNvSpPr txBox="1"/>
          <p:nvPr/>
        </p:nvSpPr>
        <p:spPr>
          <a:xfrm>
            <a:off x="1617784" y="520505"/>
            <a:ext cx="447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seleccionar vigas del piso 1 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211E89-3612-D088-A06C-4B080125D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013" y="889837"/>
            <a:ext cx="6617700" cy="55453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567BB714-CFC1-4643-395E-E3605D67CA3C}"/>
                  </a:ext>
                </a:extLst>
              </p14:cNvPr>
              <p14:cNvContentPartPr/>
              <p14:nvPr/>
            </p14:nvContentPartPr>
            <p14:xfrm>
              <a:off x="2429834" y="1063468"/>
              <a:ext cx="2581560" cy="8967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567BB714-CFC1-4643-395E-E3605D67CA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5834" y="955468"/>
                <a:ext cx="2689200" cy="11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81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7D7A1F-05EA-C2AF-3964-4A8C5363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87" y="1152207"/>
            <a:ext cx="3238952" cy="45535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1210B52-F7C9-B9D6-2A1D-C40BE0E6F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648" y="560942"/>
            <a:ext cx="4041029" cy="29981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29817E0-0C75-883D-DD2B-B43837F22C8C}"/>
              </a:ext>
            </a:extLst>
          </p:cNvPr>
          <p:cNvSpPr txBox="1"/>
          <p:nvPr/>
        </p:nvSpPr>
        <p:spPr>
          <a:xfrm>
            <a:off x="5416061" y="4135902"/>
            <a:ext cx="404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modificar o agregar definiciones de grupo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F58795F-2B67-8238-75B1-218F29221F7A}"/>
                  </a:ext>
                </a:extLst>
              </p14:cNvPr>
              <p14:cNvContentPartPr/>
              <p14:nvPr/>
            </p14:nvContentPartPr>
            <p14:xfrm>
              <a:off x="1364234" y="4577068"/>
              <a:ext cx="2363040" cy="4467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F58795F-2B67-8238-75B1-218F29221F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0594" y="4469068"/>
                <a:ext cx="247068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F982B9B9-5B07-86E6-DBD0-BE8767FCF9E3}"/>
                  </a:ext>
                </a:extLst>
              </p14:cNvPr>
              <p14:cNvContentPartPr/>
              <p14:nvPr/>
            </p14:nvContentPartPr>
            <p14:xfrm>
              <a:off x="1336154" y="1249228"/>
              <a:ext cx="1674720" cy="1296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F982B9B9-5B07-86E6-DBD0-BE8767FCF9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2514" y="1141228"/>
                <a:ext cx="17823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7D67EB52-367C-A348-97D1-D61995D9BF4C}"/>
                  </a:ext>
                </a:extLst>
              </p14:cNvPr>
              <p14:cNvContentPartPr/>
              <p14:nvPr/>
            </p14:nvContentPartPr>
            <p14:xfrm>
              <a:off x="5389394" y="1168588"/>
              <a:ext cx="2066400" cy="1537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7D67EB52-367C-A348-97D1-D61995D9BF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35394" y="1060948"/>
                <a:ext cx="21740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0AA0EC5D-A32B-3381-CC3B-39E9A870C4F0}"/>
                  </a:ext>
                </a:extLst>
              </p14:cNvPr>
              <p14:cNvContentPartPr/>
              <p14:nvPr/>
            </p14:nvContentPartPr>
            <p14:xfrm>
              <a:off x="6653714" y="2419228"/>
              <a:ext cx="1910520" cy="72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0AA0EC5D-A32B-3381-CC3B-39E9A870C4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9714" y="2311588"/>
                <a:ext cx="20181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04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5A7AC6-191D-7BA9-9A33-076BE4ACE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75" y="638345"/>
            <a:ext cx="2886478" cy="49060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654DD2AC-3E59-E110-F77C-E61E85B0B2D0}"/>
                  </a:ext>
                </a:extLst>
              </p14:cNvPr>
              <p14:cNvContentPartPr/>
              <p14:nvPr/>
            </p14:nvContentPartPr>
            <p14:xfrm>
              <a:off x="1786154" y="801388"/>
              <a:ext cx="796680" cy="3387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654DD2AC-3E59-E110-F77C-E61E85B0B2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2154" y="693388"/>
                <a:ext cx="90432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9725E826-32E3-C6CB-D629-394AE4E8C321}"/>
                  </a:ext>
                </a:extLst>
              </p14:cNvPr>
              <p14:cNvContentPartPr/>
              <p14:nvPr/>
            </p14:nvContentPartPr>
            <p14:xfrm>
              <a:off x="1539554" y="4680388"/>
              <a:ext cx="2224080" cy="6714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9725E826-32E3-C6CB-D629-394AE4E8C3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5554" y="4572748"/>
                <a:ext cx="2331720" cy="8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54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E5D1C4-9E2F-36AB-CFFC-04305EFD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22" y="707259"/>
            <a:ext cx="3896269" cy="32770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4B87241-7551-2A3D-6AA4-4D9151282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82" y="517719"/>
            <a:ext cx="2915752" cy="58225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1D270580-3087-6A36-A423-DDB21949D526}"/>
                  </a:ext>
                </a:extLst>
              </p14:cNvPr>
              <p14:cNvContentPartPr/>
              <p14:nvPr/>
            </p14:nvContentPartPr>
            <p14:xfrm>
              <a:off x="723434" y="1285588"/>
              <a:ext cx="2786400" cy="12690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1D270580-3087-6A36-A423-DDB21949D5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434" y="1177588"/>
                <a:ext cx="2894040" cy="14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0CF571D-BA3C-4DD0-1B81-0D6D2719B3AE}"/>
                  </a:ext>
                </a:extLst>
              </p14:cNvPr>
              <p14:cNvContentPartPr/>
              <p14:nvPr/>
            </p14:nvContentPartPr>
            <p14:xfrm>
              <a:off x="5454914" y="1956988"/>
              <a:ext cx="1642680" cy="3898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0CF571D-BA3C-4DD0-1B81-0D6D2719B3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01274" y="1848988"/>
                <a:ext cx="175032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60552FBB-73ED-8241-E8A8-3700A2F9C414}"/>
                  </a:ext>
                </a:extLst>
              </p14:cNvPr>
              <p14:cNvContentPartPr/>
              <p14:nvPr/>
            </p14:nvContentPartPr>
            <p14:xfrm>
              <a:off x="5937674" y="5866588"/>
              <a:ext cx="679680" cy="3092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60552FBB-73ED-8241-E8A8-3700A2F9C4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84034" y="5758588"/>
                <a:ext cx="78732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8720744-CB8B-EC30-E044-5F152C52D6D5}"/>
                  </a:ext>
                </a:extLst>
              </p14:cNvPr>
              <p14:cNvContentPartPr/>
              <p14:nvPr/>
            </p14:nvContentPartPr>
            <p14:xfrm>
              <a:off x="5588114" y="4859308"/>
              <a:ext cx="1605240" cy="889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8720744-CB8B-EC30-E044-5F152C52D6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34114" y="4751308"/>
                <a:ext cx="1712880" cy="3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18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7AE6A39-5D0D-0B80-9D48-0FC6F03A2132}"/>
              </a:ext>
            </a:extLst>
          </p:cNvPr>
          <p:cNvSpPr txBox="1"/>
          <p:nvPr/>
        </p:nvSpPr>
        <p:spPr>
          <a:xfrm>
            <a:off x="675249" y="267286"/>
            <a:ext cx="846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EN VISTA 3D SELECCIONAMOS EL GRUPO QUE DEFINIMOS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F35462-5BDE-3281-88B4-F50A9301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51" y="857275"/>
            <a:ext cx="9067521" cy="536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A3CF46-664F-BFCE-1921-835965D94B14}"/>
              </a:ext>
            </a:extLst>
          </p:cNvPr>
          <p:cNvSpPr txBox="1"/>
          <p:nvPr/>
        </p:nvSpPr>
        <p:spPr>
          <a:xfrm>
            <a:off x="2138288" y="661182"/>
            <a:ext cx="654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LAS VIGAS DEL PERIMETRO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29644D-C694-BA16-C88A-02ADE516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49" y="1465794"/>
            <a:ext cx="3527771" cy="46297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8164C2C-0D5D-9BD1-B242-A9BB3FD316A5}"/>
                  </a:ext>
                </a:extLst>
              </p14:cNvPr>
              <p14:cNvContentPartPr/>
              <p14:nvPr/>
            </p14:nvContentPartPr>
            <p14:xfrm>
              <a:off x="3176114" y="2630908"/>
              <a:ext cx="1095480" cy="1573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8164C2C-0D5D-9BD1-B242-A9BB3FD316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2114" y="2522908"/>
                <a:ext cx="12031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F3B97DA-D475-4FDF-C063-38E7167A3E08}"/>
                  </a:ext>
                </a:extLst>
              </p14:cNvPr>
              <p14:cNvContentPartPr/>
              <p14:nvPr/>
            </p14:nvContentPartPr>
            <p14:xfrm>
              <a:off x="3020954" y="5222908"/>
              <a:ext cx="1116720" cy="3754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F3B97DA-D475-4FDF-C063-38E7167A3E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7314" y="5115268"/>
                <a:ext cx="122436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5A0ED7C1-C224-3FE2-011C-EBE7F2BA2968}"/>
                  </a:ext>
                </a:extLst>
              </p14:cNvPr>
              <p14:cNvContentPartPr/>
              <p14:nvPr/>
            </p14:nvContentPartPr>
            <p14:xfrm>
              <a:off x="7427354" y="1546948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5A0ED7C1-C224-3FE2-011C-EBE7F2BA29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73354" y="143894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E4F780D7-A1FC-06AE-BAB2-293F5B696F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3010" y="968592"/>
            <a:ext cx="4533509" cy="46297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DFD130A2-A4A6-530B-703A-24E0231A01CB}"/>
                  </a:ext>
                </a:extLst>
              </p14:cNvPr>
              <p14:cNvContentPartPr/>
              <p14:nvPr/>
            </p14:nvContentPartPr>
            <p14:xfrm>
              <a:off x="7455434" y="1937548"/>
              <a:ext cx="2316240" cy="44280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DFD130A2-A4A6-530B-703A-24E0231A01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1794" y="1829548"/>
                <a:ext cx="242388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01E49603-92E3-4BB2-944C-EE908205DBC3}"/>
                  </a:ext>
                </a:extLst>
              </p14:cNvPr>
              <p14:cNvContentPartPr/>
              <p14:nvPr/>
            </p14:nvContentPartPr>
            <p14:xfrm>
              <a:off x="8024954" y="2024308"/>
              <a:ext cx="1105200" cy="579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01E49603-92E3-4BB2-944C-EE908205DB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70954" y="1916308"/>
                <a:ext cx="1212840" cy="2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395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1C8AAF1-5507-8611-1924-0543F85519B9}"/>
                  </a:ext>
                </a:extLst>
              </p14:cNvPr>
              <p14:cNvContentPartPr/>
              <p14:nvPr/>
            </p14:nvContentPartPr>
            <p14:xfrm>
              <a:off x="2489594" y="185618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1C8AAF1-5507-8611-1924-0543F8551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5594" y="174854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8E3EAC7E-6E08-168F-361E-62D1B104B669}"/>
              </a:ext>
            </a:extLst>
          </p:cNvPr>
          <p:cNvSpPr txBox="1"/>
          <p:nvPr/>
        </p:nvSpPr>
        <p:spPr>
          <a:xfrm>
            <a:off x="2658794" y="872197"/>
            <a:ext cx="753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el entrepiso del nivel 1, muros interiores que se van a tomar en cuenta para el segundo nivel , VIGAS QUE VAN A RECIBIR CARGA </a:t>
            </a:r>
            <a:endParaRPr lang="es-GT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878330-5714-A554-C1C7-337B9E926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877" y="2100142"/>
            <a:ext cx="6373114" cy="20576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8DBFB0-8247-335A-55FE-F54BDC4BC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877" y="3823326"/>
            <a:ext cx="5594280" cy="216247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E45F87B-2284-096C-E05E-F6E384FFB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574" y="1547615"/>
            <a:ext cx="5436528" cy="55252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BAED72F-257E-E029-7471-2C10173EB7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174" y="1252847"/>
            <a:ext cx="3232152" cy="7621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34D73602-4C45-9090-99B2-6B0BB357B474}"/>
                  </a:ext>
                </a:extLst>
              </p14:cNvPr>
              <p14:cNvContentPartPr/>
              <p14:nvPr/>
            </p14:nvContentPartPr>
            <p14:xfrm>
              <a:off x="1898834" y="1659628"/>
              <a:ext cx="3197880" cy="171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34D73602-4C45-9090-99B2-6B0BB357B4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4834" y="1551628"/>
                <a:ext cx="33055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5DCC7BD2-FCCC-14AD-ED6E-34067C4BA42E}"/>
                  </a:ext>
                </a:extLst>
              </p14:cNvPr>
              <p14:cNvContentPartPr/>
              <p14:nvPr/>
            </p14:nvContentPartPr>
            <p14:xfrm>
              <a:off x="8172554" y="1616068"/>
              <a:ext cx="1230480" cy="11412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5DCC7BD2-FCCC-14AD-ED6E-34067C4BA4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18914" y="1508068"/>
                <a:ext cx="13381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BE3BF378-E34E-8909-5957-E6CD0B18CFC9}"/>
                  </a:ext>
                </a:extLst>
              </p14:cNvPr>
              <p14:cNvContentPartPr/>
              <p14:nvPr/>
            </p14:nvContentPartPr>
            <p14:xfrm>
              <a:off x="1097114" y="2630548"/>
              <a:ext cx="360" cy="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BE3BF378-E34E-8909-5957-E6CD0B18CF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114" y="2522548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561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F88B55-AC08-515A-0980-126682E5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57" y="1242169"/>
            <a:ext cx="4896533" cy="262926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B2933A2-45FD-F348-AC03-F53A71B2D134}"/>
              </a:ext>
            </a:extLst>
          </p:cNvPr>
          <p:cNvSpPr txBox="1"/>
          <p:nvPr/>
        </p:nvSpPr>
        <p:spPr>
          <a:xfrm>
            <a:off x="1237957" y="548640"/>
            <a:ext cx="704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ANTES 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975143-912D-B32D-4DFD-7E151A1B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90" y="917972"/>
            <a:ext cx="3477110" cy="4839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BDF29C06-8B97-DE59-6EE0-FACDF6600C2A}"/>
                  </a:ext>
                </a:extLst>
              </p14:cNvPr>
              <p14:cNvContentPartPr/>
              <p14:nvPr/>
            </p14:nvContentPartPr>
            <p14:xfrm>
              <a:off x="1898834" y="1544788"/>
              <a:ext cx="3516480" cy="21459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BDF29C06-8B97-DE59-6EE0-FACDF6600C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4834" y="1436788"/>
                <a:ext cx="3624120" cy="23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E88BE4D0-E527-83F3-651C-6824CD36E882}"/>
                  </a:ext>
                </a:extLst>
              </p14:cNvPr>
              <p14:cNvContentPartPr/>
              <p14:nvPr/>
            </p14:nvContentPartPr>
            <p14:xfrm>
              <a:off x="6076634" y="4415428"/>
              <a:ext cx="1985760" cy="3139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E88BE4D0-E527-83F3-651C-6824CD36E8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22994" y="4307428"/>
                <a:ext cx="2093400" cy="5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3280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D5BEF-FA19-35C8-60CE-0F63C5C6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44" y="604770"/>
            <a:ext cx="2772967" cy="500823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5EFAC0E-9448-1B33-1DD3-99DB7423A299}"/>
              </a:ext>
            </a:extLst>
          </p:cNvPr>
          <p:cNvSpPr txBox="1"/>
          <p:nvPr/>
        </p:nvSpPr>
        <p:spPr>
          <a:xfrm>
            <a:off x="5641144" y="2947181"/>
            <a:ext cx="313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DAR EN APLICAR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25B6E9A-9A47-2727-1FB1-0BE16D1D8891}"/>
                  </a:ext>
                </a:extLst>
              </p14:cNvPr>
              <p14:cNvContentPartPr/>
              <p14:nvPr/>
            </p14:nvContentPartPr>
            <p14:xfrm>
              <a:off x="3221114" y="1205668"/>
              <a:ext cx="1731240" cy="3556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25B6E9A-9A47-2727-1FB1-0BE16D1D88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7114" y="1097668"/>
                <a:ext cx="183888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998324D5-6472-1F90-D263-844C247EAB48}"/>
                  </a:ext>
                </a:extLst>
              </p14:cNvPr>
              <p14:cNvContentPartPr/>
              <p14:nvPr/>
            </p14:nvContentPartPr>
            <p14:xfrm>
              <a:off x="4501274" y="5063788"/>
              <a:ext cx="1260360" cy="1576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998324D5-6472-1F90-D263-844C247EAB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47634" y="4956148"/>
                <a:ext cx="13680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6E0D784-71CF-FAE9-FE71-6B4AD9E8A73C}"/>
                  </a:ext>
                </a:extLst>
              </p14:cNvPr>
              <p14:cNvContentPartPr/>
              <p14:nvPr/>
            </p14:nvContentPartPr>
            <p14:xfrm>
              <a:off x="5584514" y="2831788"/>
              <a:ext cx="3219120" cy="6472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6E0D784-71CF-FAE9-FE71-6B4AD9E8A7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0514" y="2724148"/>
                <a:ext cx="3326760" cy="86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922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6CA94F-AE90-AE05-064C-D25FB0DAFC5F}"/>
              </a:ext>
            </a:extLst>
          </p:cNvPr>
          <p:cNvSpPr txBox="1"/>
          <p:nvPr/>
        </p:nvSpPr>
        <p:spPr>
          <a:xfrm>
            <a:off x="3643532" y="323557"/>
            <a:ext cx="39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NIVEL 2 SELECCIONAR BNO NIVEL 2 3 Y 4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AEB7D0-8374-17C8-15F4-E82D8437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59" y="1247830"/>
            <a:ext cx="3296110" cy="12955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DA7E94-97B8-2A97-C082-9D5D83E4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71" y="950326"/>
            <a:ext cx="3468279" cy="13571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DE018001-206B-428F-B8DF-3F182203E449}"/>
                  </a:ext>
                </a:extLst>
              </p14:cNvPr>
              <p14:cNvContentPartPr/>
              <p14:nvPr/>
            </p14:nvContentPartPr>
            <p14:xfrm>
              <a:off x="1786154" y="1589068"/>
              <a:ext cx="1818360" cy="856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DE018001-206B-428F-B8DF-3F182203E4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2154" y="1481428"/>
                <a:ext cx="19260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1D84383-2748-E3D0-A28D-BD2C5BEFA98D}"/>
                  </a:ext>
                </a:extLst>
              </p14:cNvPr>
              <p14:cNvContentPartPr/>
              <p14:nvPr/>
            </p14:nvContentPartPr>
            <p14:xfrm>
              <a:off x="5612594" y="1697428"/>
              <a:ext cx="1346040" cy="3830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1D84383-2748-E3D0-A28D-BD2C5BEFA9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8954" y="1589788"/>
                <a:ext cx="1453680" cy="5986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ADDA7660-4F0F-2FA1-5E61-4551B69E1F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9002" y="2962873"/>
            <a:ext cx="3608050" cy="32469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6B654E5-0B4A-6EDC-84FC-9735E163A769}"/>
              </a:ext>
            </a:extLst>
          </p:cNvPr>
          <p:cNvSpPr txBox="1"/>
          <p:nvPr/>
        </p:nvSpPr>
        <p:spPr>
          <a:xfrm>
            <a:off x="5760508" y="2827570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SELECCINARLO SIEMPRE </a:t>
            </a:r>
            <a:endParaRPr lang="es-GT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33552FD-4B0D-5CA8-6898-9F3EDBD9BF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713" y="2962873"/>
            <a:ext cx="3048425" cy="31722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B888BDB2-CA9D-008C-6460-09B34EEACC2F}"/>
                  </a:ext>
                </a:extLst>
              </p14:cNvPr>
              <p14:cNvContentPartPr/>
              <p14:nvPr/>
            </p14:nvContentPartPr>
            <p14:xfrm>
              <a:off x="1828634" y="3893428"/>
              <a:ext cx="1767240" cy="19980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B888BDB2-CA9D-008C-6460-09B34EEACC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74634" y="3785788"/>
                <a:ext cx="18748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0099D0CD-77F6-7598-B3A2-9C0A3AA7DE54}"/>
                  </a:ext>
                </a:extLst>
              </p14:cNvPr>
              <p14:cNvContentPartPr/>
              <p14:nvPr/>
            </p14:nvContentPartPr>
            <p14:xfrm>
              <a:off x="5767394" y="2883628"/>
              <a:ext cx="1672920" cy="16020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0099D0CD-77F6-7598-B3A2-9C0A3AA7DE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3394" y="2775628"/>
                <a:ext cx="1780560" cy="3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153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CB6970E-F1B9-9445-736F-5E847527837D}"/>
                  </a:ext>
                </a:extLst>
              </p14:cNvPr>
              <p14:cNvContentPartPr/>
              <p14:nvPr/>
            </p14:nvContentPartPr>
            <p14:xfrm>
              <a:off x="1519034" y="25274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CB6970E-F1B9-9445-736F-5E84752783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5394" y="14474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A0780AC-FB4B-ADA0-F072-4089B55E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136" y="452022"/>
            <a:ext cx="3267531" cy="59539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52588A0-FF48-4B95-0546-FD01239C1B6F}"/>
                  </a:ext>
                </a:extLst>
              </p14:cNvPr>
              <p14:cNvContentPartPr/>
              <p14:nvPr/>
            </p14:nvContentPartPr>
            <p14:xfrm>
              <a:off x="4257914" y="1573948"/>
              <a:ext cx="1554120" cy="2149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52588A0-FF48-4B95-0546-FD01239C1B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3914" y="1465948"/>
                <a:ext cx="16617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9D801F8-6C75-6CAF-9428-D3F638F767B9}"/>
                  </a:ext>
                </a:extLst>
              </p14:cNvPr>
              <p14:cNvContentPartPr/>
              <p14:nvPr/>
            </p14:nvContentPartPr>
            <p14:xfrm>
              <a:off x="6341594" y="6048748"/>
              <a:ext cx="31320" cy="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9D801F8-6C75-6CAF-9428-D3F638F767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87594" y="5940748"/>
                <a:ext cx="138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BFAD6751-2B76-8173-A4EC-105B89B8A237}"/>
                  </a:ext>
                </a:extLst>
              </p14:cNvPr>
              <p14:cNvContentPartPr/>
              <p14:nvPr/>
            </p14:nvContentPartPr>
            <p14:xfrm>
              <a:off x="6133154" y="5977828"/>
              <a:ext cx="557280" cy="712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BFAD6751-2B76-8173-A4EC-105B89B8A2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79154" y="5869828"/>
                <a:ext cx="664920" cy="2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461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0738C0A-E229-870D-F8B7-3927029C519A}"/>
              </a:ext>
            </a:extLst>
          </p:cNvPr>
          <p:cNvSpPr txBox="1"/>
          <p:nvPr/>
        </p:nvSpPr>
        <p:spPr>
          <a:xfrm>
            <a:off x="703383" y="379828"/>
            <a:ext cx="521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ver que viga seleccione o control G para verificar que si lo seleccionamos bien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BC11E7-2E17-3D71-4750-9736189D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96" y="1195636"/>
            <a:ext cx="4944165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93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49591BF-90AC-D7DB-DE64-A7403CE16950}"/>
              </a:ext>
            </a:extLst>
          </p:cNvPr>
          <p:cNvSpPr txBox="1"/>
          <p:nvPr/>
        </p:nvSpPr>
        <p:spPr>
          <a:xfrm>
            <a:off x="773722" y="450166"/>
            <a:ext cx="495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el grupo luego dar el </a:t>
            </a:r>
            <a:r>
              <a:rPr lang="es-ES" dirty="0" err="1"/>
              <a:t>select</a:t>
            </a:r>
            <a:r>
              <a:rPr lang="es-ES" dirty="0"/>
              <a:t> para ver que grupos seleccionamos previamente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38551A-811C-5C60-31BB-786CDC11A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70" y="1389362"/>
            <a:ext cx="6878010" cy="48107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DCAFCA8-4171-50D9-00C2-03263DA37F07}"/>
                  </a:ext>
                </a:extLst>
              </p14:cNvPr>
              <p14:cNvContentPartPr/>
              <p14:nvPr/>
            </p14:nvContentPartPr>
            <p14:xfrm>
              <a:off x="2039594" y="2686708"/>
              <a:ext cx="1863360" cy="284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DCAFCA8-4171-50D9-00C2-03263DA37F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5954" y="2579068"/>
                <a:ext cx="19710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4A6A718-D1D2-65F3-D0B0-415F4FE45D83}"/>
                  </a:ext>
                </a:extLst>
              </p14:cNvPr>
              <p14:cNvContentPartPr/>
              <p14:nvPr/>
            </p14:nvContentPartPr>
            <p14:xfrm>
              <a:off x="2151914" y="5091868"/>
              <a:ext cx="1888560" cy="4766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4A6A718-D1D2-65F3-D0B0-415F4FE45D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7914" y="4984228"/>
                <a:ext cx="199620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B195A59-0320-849F-2485-91CC1A55A207}"/>
                  </a:ext>
                </a:extLst>
              </p14:cNvPr>
              <p14:cNvContentPartPr/>
              <p14:nvPr/>
            </p14:nvContentPartPr>
            <p14:xfrm>
              <a:off x="1575554" y="3150748"/>
              <a:ext cx="110880" cy="4438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B195A59-0320-849F-2485-91CC1A55A2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1554" y="3043108"/>
                <a:ext cx="21852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4B247413-24EA-E9CE-1EE8-462846DEB661}"/>
                  </a:ext>
                </a:extLst>
              </p14:cNvPr>
              <p14:cNvContentPartPr/>
              <p14:nvPr/>
            </p14:nvContentPartPr>
            <p14:xfrm>
              <a:off x="1110794" y="5119588"/>
              <a:ext cx="862200" cy="10627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4B247413-24EA-E9CE-1EE8-462846DEB6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6794" y="5011588"/>
                <a:ext cx="969840" cy="12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BB76447D-35F3-10B1-14E6-4370AA7702BB}"/>
                  </a:ext>
                </a:extLst>
              </p14:cNvPr>
              <p14:cNvContentPartPr/>
              <p14:nvPr/>
            </p14:nvContentPartPr>
            <p14:xfrm>
              <a:off x="5710874" y="2323468"/>
              <a:ext cx="523800" cy="82224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BB76447D-35F3-10B1-14E6-4370AA7702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57234" y="2215468"/>
                <a:ext cx="63144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6B9DDB5-CFDE-4126-956C-B8412D805A7E}"/>
                  </a:ext>
                </a:extLst>
              </p14:cNvPr>
              <p14:cNvContentPartPr/>
              <p14:nvPr/>
            </p14:nvContentPartPr>
            <p14:xfrm>
              <a:off x="5514314" y="1880668"/>
              <a:ext cx="509400" cy="8139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6B9DDB5-CFDE-4126-956C-B8412D805A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0314" y="1772668"/>
                <a:ext cx="617040" cy="10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86034A57-76DD-782F-3401-9FC32BC98904}"/>
                  </a:ext>
                </a:extLst>
              </p14:cNvPr>
              <p14:cNvContentPartPr/>
              <p14:nvPr/>
            </p14:nvContentPartPr>
            <p14:xfrm>
              <a:off x="6723914" y="2851588"/>
              <a:ext cx="1164960" cy="885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86034A57-76DD-782F-3401-9FC32BC9890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69914" y="2743588"/>
                <a:ext cx="1272600" cy="30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47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4B45A5D-6343-E758-36D5-CB2649D523DE}"/>
                  </a:ext>
                </a:extLst>
              </p14:cNvPr>
              <p14:cNvContentPartPr/>
              <p14:nvPr/>
            </p14:nvContentPartPr>
            <p14:xfrm>
              <a:off x="3164594" y="142022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54B45A5D-6343-E758-36D5-CB2649D52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0954" y="131258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AC195435-6E56-9F85-B851-81CF6ED69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0" y="728878"/>
            <a:ext cx="11012820" cy="24187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B9D7F4F-AB5F-0506-8300-8E6D8A7B36E2}"/>
                  </a:ext>
                </a:extLst>
              </p14:cNvPr>
              <p14:cNvContentPartPr/>
              <p14:nvPr/>
            </p14:nvContentPartPr>
            <p14:xfrm>
              <a:off x="1026914" y="2431828"/>
              <a:ext cx="8005320" cy="3128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B9D7F4F-AB5F-0506-8300-8E6D8A7B36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2914" y="2324188"/>
                <a:ext cx="811296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EE48899-D44E-96CF-25D9-9098CCF12101}"/>
                  </a:ext>
                </a:extLst>
              </p14:cNvPr>
              <p14:cNvContentPartPr/>
              <p14:nvPr/>
            </p14:nvContentPartPr>
            <p14:xfrm>
              <a:off x="8862314" y="1623988"/>
              <a:ext cx="1727280" cy="4518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EE48899-D44E-96CF-25D9-9098CCF121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08674" y="1515988"/>
                <a:ext cx="183492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6B96163C-B82F-F987-5956-8BE954175466}"/>
                  </a:ext>
                </a:extLst>
              </p14:cNvPr>
              <p14:cNvContentPartPr/>
              <p14:nvPr/>
            </p14:nvContentPartPr>
            <p14:xfrm>
              <a:off x="4251434" y="2106748"/>
              <a:ext cx="2458800" cy="5511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6B96163C-B82F-F987-5956-8BE9541754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97434" y="1998748"/>
                <a:ext cx="256644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440BD463-99DB-36D0-C573-1A9F52B2A741}"/>
                  </a:ext>
                </a:extLst>
              </p14:cNvPr>
              <p14:cNvContentPartPr/>
              <p14:nvPr/>
            </p14:nvContentPartPr>
            <p14:xfrm>
              <a:off x="5007434" y="5682988"/>
              <a:ext cx="360" cy="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440BD463-99DB-36D0-C573-1A9F52B2A7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3794" y="557498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Imagen 13">
            <a:extLst>
              <a:ext uri="{FF2B5EF4-FFF2-40B4-BE49-F238E27FC236}">
                <a16:creationId xmlns:a16="http://schemas.microsoft.com/office/drawing/2014/main" id="{0D5363E8-3FD2-E70F-7C2F-68DBB2C6EE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029" y="3494690"/>
            <a:ext cx="8166798" cy="20616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E1CA2B1E-50D8-96FE-1018-A1794B4E0745}"/>
                  </a:ext>
                </a:extLst>
              </p14:cNvPr>
              <p14:cNvContentPartPr/>
              <p14:nvPr/>
            </p14:nvContentPartPr>
            <p14:xfrm>
              <a:off x="6012914" y="3926548"/>
              <a:ext cx="3014280" cy="8625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E1CA2B1E-50D8-96FE-1018-A1794B4E07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59274" y="3818548"/>
                <a:ext cx="3121920" cy="10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066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C124998-7B16-BE64-BA37-6F92158526EA}"/>
              </a:ext>
            </a:extLst>
          </p:cNvPr>
          <p:cNvSpPr txBox="1"/>
          <p:nvPr/>
        </p:nvSpPr>
        <p:spPr>
          <a:xfrm>
            <a:off x="3404379" y="1899138"/>
            <a:ext cx="6316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/>
              <a:t>Aplicar cargas sobre losas </a:t>
            </a:r>
            <a:endParaRPr lang="es-GT" sz="6000" b="1" dirty="0"/>
          </a:p>
        </p:txBody>
      </p:sp>
    </p:spTree>
    <p:extLst>
      <p:ext uri="{BB962C8B-B14F-4D97-AF65-F5344CB8AC3E}">
        <p14:creationId xmlns:p14="http://schemas.microsoft.com/office/powerpoint/2010/main" val="1040903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E07C62-5411-7D8E-DE55-D7D0A330426C}"/>
              </a:ext>
            </a:extLst>
          </p:cNvPr>
          <p:cNvSpPr txBox="1"/>
          <p:nvPr/>
        </p:nvSpPr>
        <p:spPr>
          <a:xfrm>
            <a:off x="1702191" y="661182"/>
            <a:ext cx="568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Podemos seleccionar todas las losas o uno por uno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85BB8F-52DB-26F6-44B6-F6214A9C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49" y="1556306"/>
            <a:ext cx="2105319" cy="32389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768B671-9CB1-F3A7-54BF-92E7F9893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1421861"/>
            <a:ext cx="5630061" cy="30007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07F272D7-E257-D2C5-B50F-46D2F7CB7904}"/>
                  </a:ext>
                </a:extLst>
              </p14:cNvPr>
              <p14:cNvContentPartPr/>
              <p14:nvPr/>
            </p14:nvContentPartPr>
            <p14:xfrm>
              <a:off x="4740674" y="6422788"/>
              <a:ext cx="360" cy="57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07F272D7-E257-D2C5-B50F-46D2F7CB79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6674" y="6315148"/>
                <a:ext cx="108000" cy="2214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B02D1E12-3C79-2535-DC95-FBE7677E4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91" y="5301694"/>
            <a:ext cx="3543795" cy="98121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721F31C-4785-3A31-BF2A-AB433389D7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800" y="4678381"/>
            <a:ext cx="2839534" cy="12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42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E17D417-F443-798A-EAB4-E21D35F7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595" y="991497"/>
            <a:ext cx="2029108" cy="325800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9AFA367-BF8C-D1BB-D92F-926F7AA89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851" y="991497"/>
            <a:ext cx="5068007" cy="29055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F2E9003A-D6D2-BE8A-8CF6-E0D52AF53470}"/>
                  </a:ext>
                </a:extLst>
              </p14:cNvPr>
              <p14:cNvContentPartPr/>
              <p14:nvPr/>
            </p14:nvContentPartPr>
            <p14:xfrm>
              <a:off x="3741674" y="2404108"/>
              <a:ext cx="986400" cy="2120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F2E9003A-D6D2-BE8A-8CF6-E0D52AF53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7674" y="2296468"/>
                <a:ext cx="10940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968707B-6379-EEBF-F22E-E07BDD73ADCE}"/>
                  </a:ext>
                </a:extLst>
              </p14:cNvPr>
              <p14:cNvContentPartPr/>
              <p14:nvPr/>
            </p14:nvContentPartPr>
            <p14:xfrm>
              <a:off x="4965674" y="1898308"/>
              <a:ext cx="1887840" cy="291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968707B-6379-EEBF-F22E-E07BDD73AD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1674" y="1790308"/>
                <a:ext cx="19954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4E05B88-0F3E-727C-14AC-C55FB8E062C6}"/>
                  </a:ext>
                </a:extLst>
              </p14:cNvPr>
              <p14:cNvContentPartPr/>
              <p14:nvPr/>
            </p14:nvContentPartPr>
            <p14:xfrm>
              <a:off x="3924554" y="3307708"/>
              <a:ext cx="767520" cy="820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4E05B88-0F3E-727C-14AC-C55FB8E062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0554" y="3200068"/>
                <a:ext cx="8751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4492D650-F043-DCAB-8924-73EFEF6ACF9D}"/>
                  </a:ext>
                </a:extLst>
              </p14:cNvPr>
              <p14:cNvContentPartPr/>
              <p14:nvPr/>
            </p14:nvContentPartPr>
            <p14:xfrm>
              <a:off x="9680234" y="1967428"/>
              <a:ext cx="223560" cy="4255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4492D650-F043-DCAB-8924-73EFEF6ACF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26594" y="1859428"/>
                <a:ext cx="331200" cy="64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929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7C8272B-8239-DEC6-D1D3-7A5172B897AA}"/>
              </a:ext>
            </a:extLst>
          </p:cNvPr>
          <p:cNvSpPr txBox="1"/>
          <p:nvPr/>
        </p:nvSpPr>
        <p:spPr>
          <a:xfrm>
            <a:off x="1041009" y="351693"/>
            <a:ext cx="721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para borra pero seleccionar antes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6193D3-3059-C870-183F-6B726E94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22" y="890034"/>
            <a:ext cx="5268060" cy="273943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183EE28-E24D-8E22-EBEA-4785146CA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074" y="1516880"/>
            <a:ext cx="4277322" cy="25768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AFF9DA8-DF6B-9DAC-524B-FE3011B8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555" y="3958178"/>
            <a:ext cx="2649409" cy="24412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569617E8-099C-6BC8-A57B-44D7EDFBD34E}"/>
                  </a:ext>
                </a:extLst>
              </p14:cNvPr>
              <p14:cNvContentPartPr/>
              <p14:nvPr/>
            </p14:nvContentPartPr>
            <p14:xfrm>
              <a:off x="801194" y="2977228"/>
              <a:ext cx="1343160" cy="15984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569617E8-099C-6BC8-A57B-44D7EDFBD3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7554" y="2869228"/>
                <a:ext cx="14508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DC8C212-8FEF-5C19-0648-22CAC422E6BC}"/>
                  </a:ext>
                </a:extLst>
              </p14:cNvPr>
              <p14:cNvContentPartPr/>
              <p14:nvPr/>
            </p14:nvContentPartPr>
            <p14:xfrm>
              <a:off x="3896474" y="2893708"/>
              <a:ext cx="2346120" cy="56700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DC8C212-8FEF-5C19-0648-22CAC422E6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2474" y="2786068"/>
                <a:ext cx="24537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47BB88A0-0D99-739D-BB76-3658A28C4CD6}"/>
                  </a:ext>
                </a:extLst>
              </p14:cNvPr>
              <p14:cNvContentPartPr/>
              <p14:nvPr/>
            </p14:nvContentPartPr>
            <p14:xfrm>
              <a:off x="8401154" y="2881828"/>
              <a:ext cx="1731600" cy="5061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47BB88A0-0D99-739D-BB76-3658A28C4C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47514" y="2774188"/>
                <a:ext cx="183924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D670FD15-3768-02D7-6AC2-B5515EE58D26}"/>
                  </a:ext>
                </a:extLst>
              </p14:cNvPr>
              <p14:cNvContentPartPr/>
              <p14:nvPr/>
            </p14:nvContentPartPr>
            <p14:xfrm>
              <a:off x="5063954" y="4198708"/>
              <a:ext cx="150480" cy="83484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D670FD15-3768-02D7-6AC2-B5515EE58D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09954" y="4091068"/>
                <a:ext cx="25812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0B180ABE-6D4A-5728-1C23-128A88C54328}"/>
                  </a:ext>
                </a:extLst>
              </p14:cNvPr>
              <p14:cNvContentPartPr/>
              <p14:nvPr/>
            </p14:nvContentPartPr>
            <p14:xfrm>
              <a:off x="4939754" y="3979828"/>
              <a:ext cx="197640" cy="193032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0B180ABE-6D4A-5728-1C23-128A88C543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86114" y="3871828"/>
                <a:ext cx="305280" cy="21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273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779E34F-A56B-05ED-EDEA-FA431B4F0CA4}"/>
              </a:ext>
            </a:extLst>
          </p:cNvPr>
          <p:cNvSpPr txBox="1"/>
          <p:nvPr/>
        </p:nvSpPr>
        <p:spPr>
          <a:xfrm>
            <a:off x="1153549" y="436099"/>
            <a:ext cx="94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los as también se pueden asignar sets de cargas, Generar sets de carga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20DD53-05B5-B463-1678-07CBBED0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49" y="1256880"/>
            <a:ext cx="3620005" cy="49632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D0A73B-C83C-664B-35CC-ACA7B1175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146" y="1256880"/>
            <a:ext cx="482984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60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B9E4DA-EAA5-FB0D-4C31-34CA86E0A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34" y="1169402"/>
            <a:ext cx="4982270" cy="21083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8EFBE7-856F-85F6-0516-542E28CC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1" y="3429000"/>
            <a:ext cx="5001323" cy="167332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08AB22F-CA24-E6C0-75F4-59F59672A54D}"/>
              </a:ext>
            </a:extLst>
          </p:cNvPr>
          <p:cNvSpPr txBox="1"/>
          <p:nvPr/>
        </p:nvSpPr>
        <p:spPr>
          <a:xfrm>
            <a:off x="745587" y="309489"/>
            <a:ext cx="751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Set de carga  para los ambientes que sean almacén</a:t>
            </a:r>
            <a:endParaRPr lang="es-GT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60373C8-1DE7-CA9A-1B60-22738DECB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647" y="1003007"/>
            <a:ext cx="4267796" cy="38391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84F7AE86-E68C-F632-FC60-BE0E6268EB09}"/>
                  </a:ext>
                </a:extLst>
              </p14:cNvPr>
              <p14:cNvContentPartPr/>
              <p14:nvPr/>
            </p14:nvContentPartPr>
            <p14:xfrm>
              <a:off x="3776234" y="2639188"/>
              <a:ext cx="1816560" cy="28692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84F7AE86-E68C-F632-FC60-BE0E6268EB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2594" y="2531188"/>
                <a:ext cx="192420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BB9F3B60-F1E6-00DE-A714-EA8A0AC677FE}"/>
                  </a:ext>
                </a:extLst>
              </p14:cNvPr>
              <p14:cNvContentPartPr/>
              <p14:nvPr/>
            </p14:nvContentPartPr>
            <p14:xfrm>
              <a:off x="3430274" y="4401028"/>
              <a:ext cx="1641600" cy="18612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BB9F3B60-F1E6-00DE-A714-EA8A0AC677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6274" y="4293388"/>
                <a:ext cx="17492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9CE52125-FC0B-A11A-5553-B26377404ADD}"/>
                  </a:ext>
                </a:extLst>
              </p14:cNvPr>
              <p14:cNvContentPartPr/>
              <p14:nvPr/>
            </p14:nvContentPartPr>
            <p14:xfrm>
              <a:off x="6070154" y="2543068"/>
              <a:ext cx="2495520" cy="38448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9CE52125-FC0B-A11A-5553-B26377404A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16154" y="2435428"/>
                <a:ext cx="26031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7E7630B-DA4C-7688-69B1-D7E5E5054834}"/>
                  </a:ext>
                </a:extLst>
              </p14:cNvPr>
              <p14:cNvContentPartPr/>
              <p14:nvPr/>
            </p14:nvContentPartPr>
            <p14:xfrm>
              <a:off x="4638794" y="2953828"/>
              <a:ext cx="3801960" cy="182412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7E7630B-DA4C-7688-69B1-D7E5E50548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84794" y="2845828"/>
                <a:ext cx="3909600" cy="20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F19FC07C-C4F0-EE3C-9E9B-ADB12289E93B}"/>
                  </a:ext>
                </a:extLst>
              </p14:cNvPr>
              <p14:cNvContentPartPr/>
              <p14:nvPr/>
            </p14:nvContentPartPr>
            <p14:xfrm>
              <a:off x="5302994" y="2602108"/>
              <a:ext cx="2919960" cy="81288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F19FC07C-C4F0-EE3C-9E9B-ADB12289E9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49354" y="2494108"/>
                <a:ext cx="3027600" cy="10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F7D79919-36EC-DC10-6AEF-644B594B224F}"/>
                  </a:ext>
                </a:extLst>
              </p14:cNvPr>
              <p14:cNvContentPartPr/>
              <p14:nvPr/>
            </p14:nvContentPartPr>
            <p14:xfrm>
              <a:off x="5190674" y="2951668"/>
              <a:ext cx="140760" cy="12888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F7D79919-36EC-DC10-6AEF-644B594B224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37034" y="2843668"/>
                <a:ext cx="248400" cy="3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510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D3477856-118C-BF55-ACC5-6F7A8D1A68FD}"/>
                  </a:ext>
                </a:extLst>
              </p14:cNvPr>
              <p14:cNvContentPartPr/>
              <p14:nvPr/>
            </p14:nvContentPartPr>
            <p14:xfrm>
              <a:off x="3193034" y="75926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D3477856-118C-BF55-ACC5-6F7A8D1A68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9034" y="65162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07C90D41-DF4E-12A4-2DD3-D9AA4D3BE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8" y="1253109"/>
            <a:ext cx="6379607" cy="39238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5361C6D-FCB7-DB09-4920-86F6E7FE45A4}"/>
                  </a:ext>
                </a:extLst>
              </p14:cNvPr>
              <p14:cNvContentPartPr/>
              <p14:nvPr/>
            </p14:nvContentPartPr>
            <p14:xfrm>
              <a:off x="2791634" y="2237428"/>
              <a:ext cx="1072800" cy="1821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5361C6D-FCB7-DB09-4920-86F6E7FE45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7634" y="2129788"/>
                <a:ext cx="118044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741F9A12-FABA-F82E-6146-E7463F314668}"/>
                  </a:ext>
                </a:extLst>
              </p14:cNvPr>
              <p14:cNvContentPartPr/>
              <p14:nvPr/>
            </p14:nvContentPartPr>
            <p14:xfrm>
              <a:off x="6695834" y="4276108"/>
              <a:ext cx="1266480" cy="1922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741F9A12-FABA-F82E-6146-E7463F3146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41834" y="4168108"/>
                <a:ext cx="1374120" cy="4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879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3134EF4-58D6-C9E2-EBD6-A3F1B9E17BE4}"/>
              </a:ext>
            </a:extLst>
          </p:cNvPr>
          <p:cNvSpPr txBox="1"/>
          <p:nvPr/>
        </p:nvSpPr>
        <p:spPr>
          <a:xfrm>
            <a:off x="1350497" y="182880"/>
            <a:ext cx="727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GT" dirty="0"/>
              <a:t>Set de carga para pasillo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D6BB31-2EA3-9F28-4EDD-D093C7A6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107" y="1476102"/>
            <a:ext cx="4458322" cy="390579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253B2D6-AA80-51AE-DBD4-EB9909E7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4" y="1169402"/>
            <a:ext cx="4982270" cy="21083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B05FE2-520D-2493-5E5B-9DD1B53E1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81" y="3429000"/>
            <a:ext cx="5001323" cy="16733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A45CA81-E454-FE97-2473-EF24F3D04CE2}"/>
                  </a:ext>
                </a:extLst>
              </p14:cNvPr>
              <p14:cNvContentPartPr/>
              <p14:nvPr/>
            </p14:nvContentPartPr>
            <p14:xfrm>
              <a:off x="1462874" y="2712268"/>
              <a:ext cx="4597200" cy="4597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A45CA81-E454-FE97-2473-EF24F3D04C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8874" y="2604628"/>
                <a:ext cx="470484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53D44805-7310-6414-64DB-C3311DEAC62F}"/>
                  </a:ext>
                </a:extLst>
              </p14:cNvPr>
              <p14:cNvContentPartPr/>
              <p14:nvPr/>
            </p14:nvContentPartPr>
            <p14:xfrm>
              <a:off x="3741674" y="3486628"/>
              <a:ext cx="5581440" cy="1179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53D44805-7310-6414-64DB-C3311DEAC6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7674" y="3378988"/>
                <a:ext cx="5689080" cy="13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4936066D-13C1-C05C-EA34-E90340337CAA}"/>
                  </a:ext>
                </a:extLst>
              </p14:cNvPr>
              <p14:cNvContentPartPr/>
              <p14:nvPr/>
            </p14:nvContentPartPr>
            <p14:xfrm>
              <a:off x="4515314" y="2063908"/>
              <a:ext cx="5274360" cy="124164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4936066D-13C1-C05C-EA34-E90340337C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61314" y="1955908"/>
                <a:ext cx="5382000" cy="14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856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F1EFE7C-2BFA-74C9-7CC7-A0B83EAF3BA0}"/>
                  </a:ext>
                </a:extLst>
              </p14:cNvPr>
              <p14:cNvContentPartPr/>
              <p14:nvPr/>
            </p14:nvContentPartPr>
            <p14:xfrm>
              <a:off x="-436486" y="437474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F1EFE7C-2BFA-74C9-7CC7-A0B83EAF3B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90126" y="426710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75E487C2-58B6-D42F-4638-DD65C9E70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186" y="1268626"/>
            <a:ext cx="6904582" cy="43207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459D881-BAF0-8C65-0046-A6478E42A2A2}"/>
                  </a:ext>
                </a:extLst>
              </p14:cNvPr>
              <p14:cNvContentPartPr/>
              <p14:nvPr/>
            </p14:nvContentPartPr>
            <p14:xfrm>
              <a:off x="4768754" y="3291148"/>
              <a:ext cx="36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459D881-BAF0-8C65-0046-A6478E42A2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5114" y="31835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FF6F063-A79F-81A0-ACAA-163B43A69007}"/>
                  </a:ext>
                </a:extLst>
              </p14:cNvPr>
              <p14:cNvContentPartPr/>
              <p14:nvPr/>
            </p14:nvContentPartPr>
            <p14:xfrm>
              <a:off x="2191154" y="2615428"/>
              <a:ext cx="2349000" cy="2718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FF6F063-A79F-81A0-ACAA-163B43A690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7154" y="2507428"/>
                <a:ext cx="2456640" cy="4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954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067371-6CAD-0C0A-CB93-13513118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5" y="3856332"/>
            <a:ext cx="5487408" cy="198186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8403C3B-A1F6-5607-BE5B-B421B271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66" y="1281838"/>
            <a:ext cx="4982270" cy="21083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22921C-5DAD-7B17-E9B7-148CCA26C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10808"/>
            <a:ext cx="4500361" cy="29277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20A1CE2-5B28-7F8E-9145-EED836ABD231}"/>
                  </a:ext>
                </a:extLst>
              </p14:cNvPr>
              <p14:cNvContentPartPr/>
              <p14:nvPr/>
            </p14:nvContentPartPr>
            <p14:xfrm>
              <a:off x="8229074" y="2433268"/>
              <a:ext cx="1004760" cy="4420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20A1CE2-5B28-7F8E-9145-EED836ABD2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5074" y="2325268"/>
                <a:ext cx="111240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E8F206C-5F8E-2A37-EC23-9C873807D746}"/>
                  </a:ext>
                </a:extLst>
              </p14:cNvPr>
              <p14:cNvContentPartPr/>
              <p14:nvPr/>
            </p14:nvContentPartPr>
            <p14:xfrm>
              <a:off x="8431754" y="1448308"/>
              <a:ext cx="651240" cy="1137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E8F206C-5F8E-2A37-EC23-9C873807D7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77754" y="1340668"/>
                <a:ext cx="7588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C4429578-9898-31BE-12CF-1FC13435EE02}"/>
                  </a:ext>
                </a:extLst>
              </p14:cNvPr>
              <p14:cNvContentPartPr/>
              <p14:nvPr/>
            </p14:nvContentPartPr>
            <p14:xfrm>
              <a:off x="4360514" y="1209628"/>
              <a:ext cx="4225320" cy="178704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C4429578-9898-31BE-12CF-1FC13435EE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06514" y="1101988"/>
                <a:ext cx="4332960" cy="20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3F32A13D-20B2-D39C-FEB7-718435F5B84F}"/>
                  </a:ext>
                </a:extLst>
              </p14:cNvPr>
              <p14:cNvContentPartPr/>
              <p14:nvPr/>
            </p14:nvContentPartPr>
            <p14:xfrm>
              <a:off x="4134434" y="4619548"/>
              <a:ext cx="958680" cy="13104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3F32A13D-20B2-D39C-FEB7-718435F5B84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80794" y="4511908"/>
                <a:ext cx="10663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B5596A42-1DCD-5D6F-9EE6-A09679923B4D}"/>
                  </a:ext>
                </a:extLst>
              </p14:cNvPr>
              <p14:cNvContentPartPr/>
              <p14:nvPr/>
            </p14:nvContentPartPr>
            <p14:xfrm>
              <a:off x="4867034" y="2862748"/>
              <a:ext cx="3754800" cy="203652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B5596A42-1DCD-5D6F-9EE6-A09679923B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13394" y="2755108"/>
                <a:ext cx="3862440" cy="22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79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41AF1C-686C-017D-AF1E-CBDC7E2CC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40" y="400992"/>
            <a:ext cx="3696216" cy="225774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D150396-569E-7BC6-4FCB-E5A1F8631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97" y="2982180"/>
            <a:ext cx="6277851" cy="289600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1347DC1-B684-938C-55C8-0C453C13C38E}"/>
              </a:ext>
            </a:extLst>
          </p:cNvPr>
          <p:cNvSpPr txBox="1"/>
          <p:nvPr/>
        </p:nvSpPr>
        <p:spPr>
          <a:xfrm>
            <a:off x="5345723" y="872197"/>
            <a:ext cx="440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Coheficiente</a:t>
            </a:r>
            <a:r>
              <a:rPr lang="es-ES" dirty="0"/>
              <a:t> </a:t>
            </a:r>
            <a:r>
              <a:rPr lang="es-ES" dirty="0" err="1"/>
              <a:t>sismico</a:t>
            </a:r>
            <a:r>
              <a:rPr lang="es-ES" dirty="0"/>
              <a:t> obtenido de la hoja de Excel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D08ED7E7-AB66-4640-8455-45C57875ADF5}"/>
                  </a:ext>
                </a:extLst>
              </p14:cNvPr>
              <p14:cNvContentPartPr/>
              <p14:nvPr/>
            </p14:nvContentPartPr>
            <p14:xfrm>
              <a:off x="6939194" y="3671308"/>
              <a:ext cx="1369800" cy="1717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D08ED7E7-AB66-4640-8455-45C57875A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5194" y="3563308"/>
                <a:ext cx="14774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C0C6B27-49A8-2038-2E59-624C2F119780}"/>
                  </a:ext>
                </a:extLst>
              </p14:cNvPr>
              <p14:cNvContentPartPr/>
              <p14:nvPr/>
            </p14:nvContentPartPr>
            <p14:xfrm>
              <a:off x="2517674" y="1687348"/>
              <a:ext cx="1757520" cy="5504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C0C6B27-49A8-2038-2E59-624C2F1197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3674" y="1579348"/>
                <a:ext cx="1865160" cy="7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14059353-4EF8-7BA3-4538-BE949F8614D9}"/>
                  </a:ext>
                </a:extLst>
              </p14:cNvPr>
              <p14:cNvContentPartPr/>
              <p14:nvPr/>
            </p14:nvContentPartPr>
            <p14:xfrm>
              <a:off x="4093394" y="2334628"/>
              <a:ext cx="3366360" cy="16099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14059353-4EF8-7BA3-4538-BE949F8614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9754" y="2226988"/>
                <a:ext cx="3474000" cy="18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25AC4580-A9B0-2BDB-7877-E19FA35612F3}"/>
                  </a:ext>
                </a:extLst>
              </p14:cNvPr>
              <p14:cNvContentPartPr/>
              <p14:nvPr/>
            </p14:nvContentPartPr>
            <p14:xfrm>
              <a:off x="5823554" y="5373388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25AC4580-A9B0-2BDB-7877-E19FA35612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69914" y="5265748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375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78B1C27-E2C8-EA65-5E9F-224F58FEC1EE}"/>
                  </a:ext>
                </a:extLst>
              </p14:cNvPr>
              <p14:cNvContentPartPr/>
              <p14:nvPr/>
            </p14:nvContentPartPr>
            <p14:xfrm>
              <a:off x="4951634" y="236306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78B1C27-E2C8-EA65-5E9F-224F58FEC1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7994" y="22550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63689811-DCE6-45F9-9238-79C08596A3A1}"/>
                  </a:ext>
                </a:extLst>
              </p14:cNvPr>
              <p14:cNvContentPartPr/>
              <p14:nvPr/>
            </p14:nvContentPartPr>
            <p14:xfrm>
              <a:off x="4824554" y="2320948"/>
              <a:ext cx="360" cy="36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63689811-DCE6-45F9-9238-79C08596A3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0914" y="221294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619E7DA3-ABD6-799A-1E2C-E2E7E9681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306" y="669480"/>
            <a:ext cx="5335169" cy="474622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AFE993-DF75-FD86-2DC6-45BA590BFE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98" y="3645316"/>
            <a:ext cx="5487408" cy="19818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42D635-A4D2-3B87-808D-9046E23B7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49" y="1070822"/>
            <a:ext cx="4982270" cy="21083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CF64617-958E-8F36-27E3-76AD44196F08}"/>
                  </a:ext>
                </a:extLst>
              </p14:cNvPr>
              <p14:cNvContentPartPr/>
              <p14:nvPr/>
            </p14:nvContentPartPr>
            <p14:xfrm>
              <a:off x="4205714" y="2626948"/>
              <a:ext cx="813240" cy="1882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CF64617-958E-8F36-27E3-76AD44196F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2074" y="2519308"/>
                <a:ext cx="9208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0284D8F-6F55-2B3B-4808-42DC2AC48019}"/>
                  </a:ext>
                </a:extLst>
              </p14:cNvPr>
              <p14:cNvContentPartPr/>
              <p14:nvPr/>
            </p14:nvContentPartPr>
            <p14:xfrm>
              <a:off x="4290314" y="3145348"/>
              <a:ext cx="4274280" cy="17766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0284D8F-6F55-2B3B-4808-42DC2AC480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36314" y="3037348"/>
                <a:ext cx="4381920" cy="19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B2784C1-7EE1-EABA-8B2C-9B3389ECD0C5}"/>
                  </a:ext>
                </a:extLst>
              </p14:cNvPr>
              <p14:cNvContentPartPr/>
              <p14:nvPr/>
            </p14:nvContentPartPr>
            <p14:xfrm>
              <a:off x="4557794" y="1177948"/>
              <a:ext cx="4226400" cy="141804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B2784C1-7EE1-EABA-8B2C-9B3389ECD0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3794" y="1069948"/>
                <a:ext cx="4334040" cy="16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45D7258D-CC58-CA8F-29C9-CCDF6EFDB837}"/>
                  </a:ext>
                </a:extLst>
              </p14:cNvPr>
              <p14:cNvContentPartPr/>
              <p14:nvPr/>
            </p14:nvContentPartPr>
            <p14:xfrm>
              <a:off x="7868354" y="1432468"/>
              <a:ext cx="979920" cy="24192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45D7258D-CC58-CA8F-29C9-CCDF6EFDB8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14714" y="1324828"/>
                <a:ext cx="1087560" cy="4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903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9D32351-ECB5-0815-6AA4-6911C73B7A8F}"/>
                  </a:ext>
                </a:extLst>
              </p14:cNvPr>
              <p14:cNvContentPartPr/>
              <p14:nvPr/>
            </p14:nvContentPartPr>
            <p14:xfrm>
              <a:off x="7104074" y="268670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59D32351-ECB5-0815-6AA4-6911C73B7A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0074" y="25790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9F62B60E-1A73-BC0E-5748-F2B16EE7B29C}"/>
                  </a:ext>
                </a:extLst>
              </p14:cNvPr>
              <p14:cNvContentPartPr/>
              <p14:nvPr/>
            </p14:nvContentPartPr>
            <p14:xfrm>
              <a:off x="7104074" y="2686708"/>
              <a:ext cx="360" cy="36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9F62B60E-1A73-BC0E-5748-F2B16EE7B2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0074" y="257906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17FAF06-72C6-ADED-04F7-9EEDB9CED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646" y="700468"/>
            <a:ext cx="4836814" cy="46171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1FC118-3E3D-D137-4154-098262BB6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299" y="3895124"/>
            <a:ext cx="5487408" cy="19818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658BEA-A078-5144-B0E3-5B5B80E3E9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50" y="1320630"/>
            <a:ext cx="4982270" cy="21083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BA013BA-9D3A-DCAD-CA55-D2CEAC18D5E3}"/>
                  </a:ext>
                </a:extLst>
              </p14:cNvPr>
              <p14:cNvContentPartPr/>
              <p14:nvPr/>
            </p14:nvContentPartPr>
            <p14:xfrm>
              <a:off x="4368074" y="2953828"/>
              <a:ext cx="507960" cy="997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BA013BA-9D3A-DCAD-CA55-D2CEAC18D5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4434" y="2845828"/>
                <a:ext cx="6156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EF8380B1-8CFA-8E81-B90C-73306E3805C7}"/>
                  </a:ext>
                </a:extLst>
              </p14:cNvPr>
              <p14:cNvContentPartPr/>
              <p14:nvPr/>
            </p14:nvContentPartPr>
            <p14:xfrm>
              <a:off x="4333514" y="2958508"/>
              <a:ext cx="5153760" cy="255564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EF8380B1-8CFA-8E81-B90C-73306E3805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79514" y="2850508"/>
                <a:ext cx="5261400" cy="27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05FD1F26-3D02-118A-F2D9-79C4D2A520BC}"/>
                  </a:ext>
                </a:extLst>
              </p14:cNvPr>
              <p14:cNvContentPartPr/>
              <p14:nvPr/>
            </p14:nvContentPartPr>
            <p14:xfrm>
              <a:off x="4824554" y="1457308"/>
              <a:ext cx="4710240" cy="1395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05FD1F26-3D02-118A-F2D9-79C4D2A520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70914" y="1349668"/>
                <a:ext cx="4817880" cy="16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01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401D6479-6B82-B39C-396B-A4A6A0F16C46}"/>
                  </a:ext>
                </a:extLst>
              </p14:cNvPr>
              <p14:cNvContentPartPr/>
              <p14:nvPr/>
            </p14:nvContentPartPr>
            <p14:xfrm>
              <a:off x="1814234" y="1110988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401D6479-6B82-B39C-396B-A4A6A0F16C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0234" y="100298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D8BB6050-DE34-34D1-D402-1DFCD6460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28" y="1209461"/>
            <a:ext cx="5077534" cy="147746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A63B7CA-5B0D-0229-D714-237020045B49}"/>
              </a:ext>
            </a:extLst>
          </p:cNvPr>
          <p:cNvSpPr txBox="1"/>
          <p:nvPr/>
        </p:nvSpPr>
        <p:spPr>
          <a:xfrm>
            <a:off x="1139483" y="3429000"/>
            <a:ext cx="427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Carga viva de techo </a:t>
            </a:r>
            <a:endParaRPr lang="es-GT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7B98D01-7467-56AA-D146-26E1BDBCE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93" y="4171073"/>
            <a:ext cx="5153744" cy="127911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3033515-1FA6-360A-8CDE-E43D1B3B6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549" y="954711"/>
            <a:ext cx="4420217" cy="40201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AD398ED2-AC1B-13FD-9587-3FEE2A7D1CAA}"/>
                  </a:ext>
                </a:extLst>
              </p14:cNvPr>
              <p14:cNvContentPartPr/>
              <p14:nvPr/>
            </p14:nvContentPartPr>
            <p14:xfrm>
              <a:off x="8243474" y="1560268"/>
              <a:ext cx="732960" cy="19800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AD398ED2-AC1B-13FD-9587-3FEE2A7D1C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89474" y="1452268"/>
                <a:ext cx="84060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5E964D94-EDC5-FB2A-8552-0AEA5C81EB65}"/>
                  </a:ext>
                </a:extLst>
              </p14:cNvPr>
              <p14:cNvContentPartPr/>
              <p14:nvPr/>
            </p14:nvContentPartPr>
            <p14:xfrm>
              <a:off x="4192034" y="2334628"/>
              <a:ext cx="1068840" cy="12960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5E964D94-EDC5-FB2A-8552-0AEA5C81EB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38034" y="2226988"/>
                <a:ext cx="11764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829D56D9-1CFC-D138-A3FD-8CEDAAD5FDF4}"/>
                  </a:ext>
                </a:extLst>
              </p14:cNvPr>
              <p14:cNvContentPartPr/>
              <p14:nvPr/>
            </p14:nvContentPartPr>
            <p14:xfrm>
              <a:off x="4684154" y="2106748"/>
              <a:ext cx="4030200" cy="56340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829D56D9-1CFC-D138-A3FD-8CEDAAD5FD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30514" y="1999108"/>
                <a:ext cx="413784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DCECB7F9-DD3A-1125-413B-CA9E2CE007B8}"/>
                  </a:ext>
                </a:extLst>
              </p14:cNvPr>
              <p14:cNvContentPartPr/>
              <p14:nvPr/>
            </p14:nvContentPartPr>
            <p14:xfrm>
              <a:off x="4543394" y="4824748"/>
              <a:ext cx="828000" cy="17964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DCECB7F9-DD3A-1125-413B-CA9E2CE007B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89394" y="4716748"/>
                <a:ext cx="9356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0566E75C-BE3D-07C1-3DFD-B1D1DACF1DF8}"/>
                  </a:ext>
                </a:extLst>
              </p14:cNvPr>
              <p14:cNvContentPartPr/>
              <p14:nvPr/>
            </p14:nvContentPartPr>
            <p14:xfrm>
              <a:off x="4810874" y="3005308"/>
              <a:ext cx="3922920" cy="239400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0566E75C-BE3D-07C1-3DFD-B1D1DACF1DF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56874" y="2897308"/>
                <a:ext cx="4030560" cy="26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4878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B15E74-23C4-4DA5-2F4D-0B3BB74F5E2D}"/>
              </a:ext>
            </a:extLst>
          </p:cNvPr>
          <p:cNvSpPr txBox="1"/>
          <p:nvPr/>
        </p:nvSpPr>
        <p:spPr>
          <a:xfrm>
            <a:off x="1392701" y="562708"/>
            <a:ext cx="7962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colocamos las cargas a las losas seleccionamos la losa y le colocamos el set de carga, piso 1 es el primer de locales, porque la base es el primer de locales va directamente a suelo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09F582-FBD6-C868-F483-5E0ECB5A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6" y="1912913"/>
            <a:ext cx="6412711" cy="11538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D2CE9CA-8F76-9825-DCE2-04E9FE347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095" y="3330526"/>
            <a:ext cx="3898762" cy="170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99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2F6CBA8-897C-2B2A-48D0-A506ACEC68BC}"/>
              </a:ext>
            </a:extLst>
          </p:cNvPr>
          <p:cNvSpPr txBox="1"/>
          <p:nvPr/>
        </p:nvSpPr>
        <p:spPr>
          <a:xfrm>
            <a:off x="1167618" y="506437"/>
            <a:ext cx="613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seleccionadas se colocan como </a:t>
            </a:r>
            <a:r>
              <a:rPr lang="es-ES" dirty="0" err="1"/>
              <a:t>almacéns</a:t>
            </a:r>
            <a:r>
              <a:rPr lang="es-ES" dirty="0"/>
              <a:t>, solo las 2 inferiores no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8B1564-4CDD-C551-97D2-E0E830F7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57" y="1152768"/>
            <a:ext cx="4524635" cy="46774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29481A-8F80-8A3C-5530-A4B3B1FEA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31" y="1105137"/>
            <a:ext cx="477269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3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C01EBD2-C6D8-365F-8D83-35D0BC673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914" y="503307"/>
            <a:ext cx="3748739" cy="53489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CA2A26-53F3-8773-8D26-AC29BE672A04}"/>
              </a:ext>
            </a:extLst>
          </p:cNvPr>
          <p:cNvSpPr txBox="1"/>
          <p:nvPr/>
        </p:nvSpPr>
        <p:spPr>
          <a:xfrm>
            <a:off x="985504" y="503307"/>
            <a:ext cx="867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Lueog</a:t>
            </a:r>
            <a:r>
              <a:rPr lang="es-ES" dirty="0"/>
              <a:t> de seleccionarlos, le damos en </a:t>
            </a:r>
            <a:r>
              <a:rPr lang="es-ES" dirty="0" err="1"/>
              <a:t>almacen</a:t>
            </a:r>
            <a:r>
              <a:rPr lang="es-ES" dirty="0"/>
              <a:t> luego aplicar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DB6A52-B00A-FE5B-D338-740DC1DC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8" y="1415060"/>
            <a:ext cx="4726080" cy="4839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79B9DF8D-CB9D-9505-ED3C-7FFA68BFD56F}"/>
                  </a:ext>
                </a:extLst>
              </p14:cNvPr>
              <p14:cNvContentPartPr/>
              <p14:nvPr/>
            </p14:nvContentPartPr>
            <p14:xfrm>
              <a:off x="1673834" y="1701748"/>
              <a:ext cx="569520" cy="716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79B9DF8D-CB9D-9505-ED3C-7FFA68BFD5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9834" y="1594108"/>
                <a:ext cx="6771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6CD62A7-3F0A-119B-7887-A889D1E4D9AA}"/>
                  </a:ext>
                </a:extLst>
              </p14:cNvPr>
              <p14:cNvContentPartPr/>
              <p14:nvPr/>
            </p14:nvContentPartPr>
            <p14:xfrm>
              <a:off x="1603274" y="3713428"/>
              <a:ext cx="4726080" cy="2426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6CD62A7-3F0A-119B-7887-A889D1E4D9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9274" y="3605428"/>
                <a:ext cx="48337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3ABA85C-EFBF-1D84-860F-F3943CCC2242}"/>
                  </a:ext>
                </a:extLst>
              </p14:cNvPr>
              <p14:cNvContentPartPr/>
              <p14:nvPr/>
            </p14:nvContentPartPr>
            <p14:xfrm>
              <a:off x="7708514" y="1350028"/>
              <a:ext cx="36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3ABA85C-EFBF-1D84-860F-F3943CCC22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4874" y="12423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DA22C06E-21FD-271C-E4C7-1C9CB1ABC27A}"/>
                  </a:ext>
                </a:extLst>
              </p14:cNvPr>
              <p14:cNvContentPartPr/>
              <p14:nvPr/>
            </p14:nvContentPartPr>
            <p14:xfrm>
              <a:off x="6906794" y="1507348"/>
              <a:ext cx="1018800" cy="9900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DA22C06E-21FD-271C-E4C7-1C9CB1ABC2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52794" y="1399348"/>
                <a:ext cx="11264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D1722574-B836-55DE-FE16-A4B6D8FD961C}"/>
                  </a:ext>
                </a:extLst>
              </p14:cNvPr>
              <p14:cNvContentPartPr/>
              <p14:nvPr/>
            </p14:nvContentPartPr>
            <p14:xfrm>
              <a:off x="9101714" y="5291308"/>
              <a:ext cx="879840" cy="18072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D1722574-B836-55DE-FE16-A4B6D8FD96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47714" y="5183308"/>
                <a:ext cx="987480" cy="3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633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512078-99C4-C7D4-DF3D-1757B2651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1097373"/>
            <a:ext cx="528711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28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61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751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89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544045-EB10-3BFC-135D-05D8DDEC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6" y="1121296"/>
            <a:ext cx="10647287" cy="21676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2748461-259C-1FC3-4D4A-05E82597B066}"/>
                  </a:ext>
                </a:extLst>
              </p14:cNvPr>
              <p14:cNvContentPartPr/>
              <p14:nvPr/>
            </p14:nvContentPartPr>
            <p14:xfrm>
              <a:off x="829634" y="1908028"/>
              <a:ext cx="6739560" cy="4993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2748461-259C-1FC3-4D4A-05E82597B0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634" y="1800388"/>
                <a:ext cx="684720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1C8E19B0-6EE6-8682-4CD4-AEBD57F7832A}"/>
                  </a:ext>
                </a:extLst>
              </p14:cNvPr>
              <p14:cNvContentPartPr/>
              <p14:nvPr/>
            </p14:nvContentPartPr>
            <p14:xfrm>
              <a:off x="9101714" y="1543708"/>
              <a:ext cx="1279440" cy="2584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1C8E19B0-6EE6-8682-4CD4-AEBD57F783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47714" y="1435708"/>
                <a:ext cx="138708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E3E2D9DE-6B30-8455-2E2F-6E793B2261AF}"/>
                  </a:ext>
                </a:extLst>
              </p14:cNvPr>
              <p14:cNvContentPartPr/>
              <p14:nvPr/>
            </p14:nvContentPartPr>
            <p14:xfrm>
              <a:off x="9228074" y="2388628"/>
              <a:ext cx="1822680" cy="2638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E3E2D9DE-6B30-8455-2E2F-6E793B2261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74434" y="2280628"/>
                <a:ext cx="1930320" cy="4795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539103B1-371D-3AAF-493D-CF857003E9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588" y="3569076"/>
            <a:ext cx="6268325" cy="2829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2AC9C390-38D6-1B9F-1DD9-B106986AF768}"/>
                  </a:ext>
                </a:extLst>
              </p14:cNvPr>
              <p14:cNvContentPartPr/>
              <p14:nvPr/>
            </p14:nvContentPartPr>
            <p14:xfrm>
              <a:off x="7023794" y="4346668"/>
              <a:ext cx="1117440" cy="29772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2AC9C390-38D6-1B9F-1DD9-B106986AF7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70154" y="4239028"/>
                <a:ext cx="122508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8FA87686-4F6F-0D3D-3498-2FC74E710F73}"/>
                  </a:ext>
                </a:extLst>
              </p14:cNvPr>
              <p14:cNvContentPartPr/>
              <p14:nvPr/>
            </p14:nvContentPartPr>
            <p14:xfrm>
              <a:off x="3797834" y="4273228"/>
              <a:ext cx="962280" cy="1407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8FA87686-4F6F-0D3D-3498-2FC74E710F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44194" y="4165588"/>
                <a:ext cx="10699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4DD3FDAE-6F7A-6B46-CA00-F1A4F5019262}"/>
                  </a:ext>
                </a:extLst>
              </p14:cNvPr>
              <p14:cNvContentPartPr/>
              <p14:nvPr/>
            </p14:nvContentPartPr>
            <p14:xfrm>
              <a:off x="7230434" y="5162428"/>
              <a:ext cx="1193760" cy="11628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4DD3FDAE-6F7A-6B46-CA00-F1A4F50192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6794" y="5054428"/>
                <a:ext cx="13014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D282AF8D-D09F-A8B2-E658-91C17934BB9A}"/>
                  </a:ext>
                </a:extLst>
              </p14:cNvPr>
              <p14:cNvContentPartPr/>
              <p14:nvPr/>
            </p14:nvContentPartPr>
            <p14:xfrm>
              <a:off x="4641674" y="5959108"/>
              <a:ext cx="1140120" cy="1317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D282AF8D-D09F-A8B2-E658-91C17934BB9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88034" y="5851108"/>
                <a:ext cx="1247760" cy="34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0739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413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063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230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361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507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44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84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CEF47A-5D78-8FDE-3C3C-CC67129F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74" y="3429000"/>
            <a:ext cx="6306430" cy="28960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F3D25C-847D-F5E7-54C0-0634B39AC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21" y="406386"/>
            <a:ext cx="9235521" cy="22946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1BFDDC9-C3A4-6D85-11CD-2FC624D26A48}"/>
                  </a:ext>
                </a:extLst>
              </p14:cNvPr>
              <p14:cNvContentPartPr/>
              <p14:nvPr/>
            </p14:nvContentPartPr>
            <p14:xfrm>
              <a:off x="1730354" y="1756108"/>
              <a:ext cx="6199920" cy="1310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1BFDDC9-C3A4-6D85-11CD-2FC624D26A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6354" y="1648108"/>
                <a:ext cx="63075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C15F879C-AB8E-0940-1A8A-D0D086F46976}"/>
                  </a:ext>
                </a:extLst>
              </p14:cNvPr>
              <p14:cNvContentPartPr/>
              <p14:nvPr/>
            </p14:nvContentPartPr>
            <p14:xfrm>
              <a:off x="8243474" y="1392148"/>
              <a:ext cx="1758240" cy="846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C15F879C-AB8E-0940-1A8A-D0D086F469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9474" y="1284148"/>
                <a:ext cx="18658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9623D9F-372A-D04F-05BF-CC4A394C8DF8}"/>
                  </a:ext>
                </a:extLst>
              </p14:cNvPr>
              <p14:cNvContentPartPr/>
              <p14:nvPr/>
            </p14:nvContentPartPr>
            <p14:xfrm>
              <a:off x="8524634" y="2066068"/>
              <a:ext cx="1709280" cy="17064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9623D9F-372A-D04F-05BF-CC4A394C8D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70994" y="1958428"/>
                <a:ext cx="18169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371C1F83-21CD-9281-5854-2EDF5E10ACD4}"/>
                  </a:ext>
                </a:extLst>
              </p14:cNvPr>
              <p14:cNvContentPartPr/>
              <p14:nvPr/>
            </p14:nvContentPartPr>
            <p14:xfrm>
              <a:off x="6977354" y="4162348"/>
              <a:ext cx="1218240" cy="5760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371C1F83-21CD-9281-5854-2EDF5E10AC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23714" y="4054708"/>
                <a:ext cx="1325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31C23B43-D147-9432-0F23-FFB1048E066C}"/>
                  </a:ext>
                </a:extLst>
              </p14:cNvPr>
              <p14:cNvContentPartPr/>
              <p14:nvPr/>
            </p14:nvContentPartPr>
            <p14:xfrm>
              <a:off x="2756714" y="4120228"/>
              <a:ext cx="905760" cy="18900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31C23B43-D147-9432-0F23-FFB1048E06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03074" y="4012588"/>
                <a:ext cx="10134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985DBE63-94DB-4695-52F3-A11E179614F2}"/>
                  </a:ext>
                </a:extLst>
              </p14:cNvPr>
              <p14:cNvContentPartPr/>
              <p14:nvPr/>
            </p14:nvContentPartPr>
            <p14:xfrm>
              <a:off x="7117754" y="5021308"/>
              <a:ext cx="1449360" cy="147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985DBE63-94DB-4695-52F3-A11E179614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64114" y="4913668"/>
                <a:ext cx="15570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3E6A6378-5F98-A07E-4E8C-7F4DABDFED4A}"/>
                  </a:ext>
                </a:extLst>
              </p14:cNvPr>
              <p14:cNvContentPartPr/>
              <p14:nvPr/>
            </p14:nvContentPartPr>
            <p14:xfrm>
              <a:off x="4867034" y="5733748"/>
              <a:ext cx="695520" cy="831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3E6A6378-5F98-A07E-4E8C-7F4DABDFED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13394" y="5625748"/>
                <a:ext cx="803160" cy="29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275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3ECAFEE-F956-5516-AA76-D72E8C1C1723}"/>
                  </a:ext>
                </a:extLst>
              </p14:cNvPr>
              <p14:cNvContentPartPr/>
              <p14:nvPr/>
            </p14:nvContentPartPr>
            <p14:xfrm>
              <a:off x="1757714" y="239114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3ECAFEE-F956-5516-AA76-D72E8C1C1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4074" y="228314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F4689BC0-8D36-C60A-3998-5F25CF1C5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38" y="370343"/>
            <a:ext cx="10555733" cy="21337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CBFB374-4E61-BD15-3B2D-B8965F9B7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714" y="2811732"/>
            <a:ext cx="7161203" cy="30844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8D9B1395-DF13-C904-6F76-665BA6310225}"/>
                  </a:ext>
                </a:extLst>
              </p14:cNvPr>
              <p14:cNvContentPartPr/>
              <p14:nvPr/>
            </p14:nvContentPartPr>
            <p14:xfrm>
              <a:off x="998474" y="982828"/>
              <a:ext cx="7489440" cy="3837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8D9B1395-DF13-C904-6F76-665BA63102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4834" y="875188"/>
                <a:ext cx="759708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413E0DA3-99BE-7AAD-B094-78FDFD06AFDB}"/>
                  </a:ext>
                </a:extLst>
              </p14:cNvPr>
              <p14:cNvContentPartPr/>
              <p14:nvPr/>
            </p14:nvContentPartPr>
            <p14:xfrm>
              <a:off x="9199994" y="787708"/>
              <a:ext cx="1794600" cy="5065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413E0DA3-99BE-7AAD-B094-78FDFD06AF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45994" y="679708"/>
                <a:ext cx="190224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83814BE-D36B-E8AF-C577-970AEB895548}"/>
                  </a:ext>
                </a:extLst>
              </p14:cNvPr>
              <p14:cNvContentPartPr/>
              <p14:nvPr/>
            </p14:nvContentPartPr>
            <p14:xfrm>
              <a:off x="8805794" y="1583668"/>
              <a:ext cx="2111400" cy="7704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83814BE-D36B-E8AF-C577-970AEB8955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52154" y="1476028"/>
                <a:ext cx="22190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8EA4F740-B572-8017-8E69-789071C7E429}"/>
                  </a:ext>
                </a:extLst>
              </p14:cNvPr>
              <p14:cNvContentPartPr/>
              <p14:nvPr/>
            </p14:nvContentPartPr>
            <p14:xfrm>
              <a:off x="3699554" y="3657268"/>
              <a:ext cx="1288800" cy="399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8EA4F740-B572-8017-8E69-789071C7E4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45914" y="3549268"/>
                <a:ext cx="13964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EFCE4A8C-1B29-C989-D104-ADA1539EBDA2}"/>
                  </a:ext>
                </a:extLst>
              </p14:cNvPr>
              <p14:cNvContentPartPr/>
              <p14:nvPr/>
            </p14:nvContentPartPr>
            <p14:xfrm>
              <a:off x="7203794" y="3653308"/>
              <a:ext cx="1515960" cy="2487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EFCE4A8C-1B29-C989-D104-ADA1539EBD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50154" y="3545308"/>
                <a:ext cx="16236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A4769AA7-EB10-4EF1-39BD-D1781F4972E9}"/>
                  </a:ext>
                </a:extLst>
              </p14:cNvPr>
              <p14:cNvContentPartPr/>
              <p14:nvPr/>
            </p14:nvContentPartPr>
            <p14:xfrm>
              <a:off x="4458794" y="5630788"/>
              <a:ext cx="48960" cy="669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A4769AA7-EB10-4EF1-39BD-D1781F4972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05154" y="5522788"/>
                <a:ext cx="1566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3208A38B-B1D9-FACF-8797-CB2AD48CD765}"/>
                  </a:ext>
                </a:extLst>
              </p14:cNvPr>
              <p14:cNvContentPartPr/>
              <p14:nvPr/>
            </p14:nvContentPartPr>
            <p14:xfrm>
              <a:off x="4332434" y="5048308"/>
              <a:ext cx="1773720" cy="41292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3208A38B-B1D9-FACF-8797-CB2AD48CD7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8434" y="4940308"/>
                <a:ext cx="188136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C697C4D3-CE47-D16A-AA27-DC4E67259394}"/>
                  </a:ext>
                </a:extLst>
              </p14:cNvPr>
              <p14:cNvContentPartPr/>
              <p14:nvPr/>
            </p14:nvContentPartPr>
            <p14:xfrm>
              <a:off x="7072754" y="4422628"/>
              <a:ext cx="1676520" cy="1497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C697C4D3-CE47-D16A-AA27-DC4E672593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19114" y="4314628"/>
                <a:ext cx="17841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4AFEACF7-5EAF-99AA-9D0D-9F622DBD7583}"/>
                  </a:ext>
                </a:extLst>
              </p14:cNvPr>
              <p14:cNvContentPartPr/>
              <p14:nvPr/>
            </p14:nvContentPartPr>
            <p14:xfrm>
              <a:off x="7300634" y="3834388"/>
              <a:ext cx="377280" cy="57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4AFEACF7-5EAF-99AA-9D0D-9F622DBD758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46994" y="3726748"/>
                <a:ext cx="484920" cy="2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611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F1A787-2A86-B6F9-1704-1FAD13BD991E}"/>
              </a:ext>
            </a:extLst>
          </p:cNvPr>
          <p:cNvSpPr txBox="1"/>
          <p:nvPr/>
        </p:nvSpPr>
        <p:spPr>
          <a:xfrm>
            <a:off x="1505243" y="590843"/>
            <a:ext cx="320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Asi</a:t>
            </a:r>
            <a:r>
              <a:rPr lang="es-ES" dirty="0"/>
              <a:t> queda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1DB19F-01BF-4D06-59BD-4A92F9191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6" y="1146019"/>
            <a:ext cx="10445172" cy="38620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82174B4-1750-4994-EB49-5470EA1E91A7}"/>
                  </a:ext>
                </a:extLst>
              </p14:cNvPr>
              <p14:cNvContentPartPr/>
              <p14:nvPr/>
            </p14:nvContentPartPr>
            <p14:xfrm>
              <a:off x="516794" y="3459268"/>
              <a:ext cx="7066080" cy="1148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82174B4-1750-4994-EB49-5470EA1E91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154" y="3351628"/>
                <a:ext cx="7173720" cy="13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4970458-4D0F-66A7-F207-E4A82EB1E512}"/>
                  </a:ext>
                </a:extLst>
              </p14:cNvPr>
              <p14:cNvContentPartPr/>
              <p14:nvPr/>
            </p14:nvContentPartPr>
            <p14:xfrm>
              <a:off x="8693114" y="2039068"/>
              <a:ext cx="2004480" cy="3409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4970458-4D0F-66A7-F207-E4A82EB1E5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39474" y="1931428"/>
                <a:ext cx="211212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45164266-E8C8-CBFF-3019-74A4B0689F58}"/>
                  </a:ext>
                </a:extLst>
              </p14:cNvPr>
              <p14:cNvContentPartPr/>
              <p14:nvPr/>
            </p14:nvContentPartPr>
            <p14:xfrm>
              <a:off x="7858634" y="3997468"/>
              <a:ext cx="1257480" cy="2649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45164266-E8C8-CBFF-3019-74A4B0689F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04994" y="3889828"/>
                <a:ext cx="1365120" cy="4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121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2419F88-6D92-DC59-F3C6-A4E961AD4A60}"/>
                  </a:ext>
                </a:extLst>
              </p14:cNvPr>
              <p14:cNvContentPartPr/>
              <p14:nvPr/>
            </p14:nvContentPartPr>
            <p14:xfrm>
              <a:off x="3488594" y="215174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2419F88-6D92-DC59-F3C6-A4E961AD4A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4594" y="204410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321CD501-C59C-2F06-BA91-6EF6DA6EE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543" y="2151748"/>
            <a:ext cx="7220958" cy="332468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BD3D09-116D-03C5-D6EA-D7EACFCFFEEC}"/>
              </a:ext>
            </a:extLst>
          </p:cNvPr>
          <p:cNvSpPr txBox="1"/>
          <p:nvPr/>
        </p:nvSpPr>
        <p:spPr>
          <a:xfrm>
            <a:off x="872197" y="548640"/>
            <a:ext cx="649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Podemos ver que los casos de caga también se generaron, lo dejamos </a:t>
            </a:r>
            <a:r>
              <a:rPr lang="es-ES" dirty="0" err="1"/>
              <a:t>asi</a:t>
            </a:r>
            <a:r>
              <a:rPr lang="es-ES" dirty="0"/>
              <a:t> de mientras 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3624227-4402-2150-2403-E1E5714D59C5}"/>
                  </a:ext>
                </a:extLst>
              </p14:cNvPr>
              <p14:cNvContentPartPr/>
              <p14:nvPr/>
            </p14:nvContentPartPr>
            <p14:xfrm>
              <a:off x="2200874" y="3689668"/>
              <a:ext cx="3611520" cy="12438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3624227-4402-2150-2403-E1E5714D59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6874" y="3582028"/>
                <a:ext cx="3719160" cy="14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A9B20B70-A7BE-BA13-5803-22BBF5854760}"/>
                  </a:ext>
                </a:extLst>
              </p14:cNvPr>
              <p14:cNvContentPartPr/>
              <p14:nvPr/>
            </p14:nvContentPartPr>
            <p14:xfrm>
              <a:off x="2081714" y="1293868"/>
              <a:ext cx="36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A9B20B70-A7BE-BA13-5803-22BBF58547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7714" y="1185868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421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382</Words>
  <Application>Microsoft Office PowerPoint</Application>
  <PresentationFormat>Panorámica</PresentationFormat>
  <Paragraphs>38</Paragraphs>
  <Slides>56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</dc:creator>
  <cp:lastModifiedBy>Ivan</cp:lastModifiedBy>
  <cp:revision>1</cp:revision>
  <dcterms:created xsi:type="dcterms:W3CDTF">2025-06-10T15:03:09Z</dcterms:created>
  <dcterms:modified xsi:type="dcterms:W3CDTF">2025-06-10T22:05:42Z</dcterms:modified>
</cp:coreProperties>
</file>